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02B1-DE2F-4C73-99CE-DEED409CC62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1299-C7F1-4714-9346-FF727A23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5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1299-C7F1-4714-9346-FF727A2323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1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1299-C7F1-4714-9346-FF727A2323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1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3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1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6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3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4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7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29AF-9C9C-4499-8090-055CE2DAD37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C332-991D-4F41-94A2-F052447A1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424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6404248" cy="1470025"/>
          </a:xfrm>
        </p:spPr>
        <p:txBody>
          <a:bodyPr>
            <a:normAutofit/>
          </a:bodyPr>
          <a:lstStyle/>
          <a:p>
            <a:r>
              <a:rPr lang="mt-MT" sz="6000" dirty="0" smtClean="0"/>
              <a:t>Fil-Kċina</a:t>
            </a:r>
            <a:endParaRPr lang="en-GB" sz="6000" dirty="0"/>
          </a:p>
        </p:txBody>
      </p:sp>
      <p:pic>
        <p:nvPicPr>
          <p:cNvPr id="1026" name="Picture 2" descr="Baking with M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469444" cy="44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437179"/>
            <a:ext cx="2302768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lenbuba</a:t>
            </a:r>
            <a:endParaRPr lang="en-GB" dirty="0"/>
          </a:p>
        </p:txBody>
      </p:sp>
      <p:sp>
        <p:nvSpPr>
          <p:cNvPr id="4" name="AutoShape 2" descr="data:image/png;base64,iVBORw0KGgoAAAANSUhEUgAAAyAAAAJYCAYAAACadoJwAAAgAElEQVR4XtS96bNlWVYf9jvjnYc35suXc2ZVdVVXNU3TDUI0ZgYBEnRjTCCDGYw/OMJhOUJfHP4P/M2OsMPGsj84bCwpAhQOgWRD0AYMElM3QwM9VteQWVk5vnzjne+ZHL+1zz5333PPkEk1knwiXrz37j3DPmuvvfb6rdH6z/+zn00+9+RdYNhBBz4aloPASpBYNpwgRugmqDqs+Pm/TxJ1rv7Nvy2r+nrH8iufHyKBnd7TsizwdnL/KEYcx7C7Lra2t9Ee9ADHRhRFmI7GmJxdIFguYTVceJ4Hx3HkO14r97EseW4cRWvPN8euxq/O00f+fxjfb3yXo0XRi/IaPpM/fB/9fH0vK1k9Pz+2/PiKnl9JXAAOFC2WUYgoAVqdDnb39zDc2oHv+zKe2XyC8/MTnE9OhYa268C2fCQxYLuKfvm512MpGrM5Jtvm7JYfSbI+P/kz888xn8e/Haz4S9PZPEc/3aSd+Xfd+DU/CS/FsfAnr4/DCEEQIPEt9HvbuHJ4Hdvb+3BsV/GUlSAMlziePMXDhw+xWCzguq7QnLwahqHiz1j9LqNv3fpysc6/efrF1V/LfFcdVhhvfG3SL0jXx7pMWK2//Lvl39OGA/IIP3ctW/5ezhdYLpdCp/7uLu5cv4P9nUN48IXmj08e4sHjdzGan8FyXLRaLaEtacr30eMz/zZfomzO63ihcH1zUVUckSEfC+8fqfnXx/OOIVsXtpIvpfdIGSCJQ6FpHNnY6m3jpTsfxo0bt+FbDVzMzvHeo7u4+/AdzGYT9NoddNs92JQb8VxoLrxvzDWfybmyc+yRH0sdf9m+m8lHzStlctbknbwc1Wtf30N/r+VPnu+y6+NN/jefH0HRVstx8/4i0+dLJLGDXncbr7z8Oq4c3pD9iO99dn6C+0dfw+PHj+Udyaf8jn/P53O5p5+uz7LxmeQt4o1lKj/0GPOs6BTwp3mfuvvHSOnD+SYpUn2BegOHbnG9JYAdR/DCBG4MuHEMJwHcxIL3hT7CsYXwvIFw2kR/6wAvf+yjuPrGbVhdD6cnU+HLJLFkDVtwhD6cN9IqXp4jGNuYHtuYnVgIp3bKi0Bih2h6FtyOC7drIWmFcFsWHN+C4yqZwj0sph60TICFhWRhwQpdxAGQhBb8hYNgGSFYxoiRyHWOk8CyI74c4sSTz4EYMfUqJ0FCQtg8B2jHbRkPf0zaZPzorsv3zXW+2h/zPJCfy6L5t/T6zsmA/Dow90bzOdxfFL+n40gUfXk7nufY67pLpreksiAggdP1kb1JyiPqOSsOK34/d0N6mu8ZJfNC6ZrJ+HC1/xfqR1Yg15fLyHUBtiG/ks3xrclaLCvlvwWv8vs6eW851fqTSd9CGZCs9kNzIBn9rPX3L6Kh6OG24guuUY6Za7bZbML69Ke/L/nso7eRDNtoRlTHbCwdcoQDN0wQ53eIHDnqCKAXlTmJtdcYz7CSagKSwNlmkCp3SBc0X7g1aGG4s43OsA/LVgBkPBphfHqOaBkg9pWg0gTSG6UmpAjNincWwWGONwdI8grci4IAE4AULUDbACBFC6VMca7kauNLrdwRgCSxhW6/h4PDy9ja2RMGotI2mYxwcv4MF6MTBFEk9HTdJrjFJPFibQHnN/66ceTpu7FBujUacsncZeOIyOzrCnwRnfOCU9+2jpdJP17LTVYWYipsyYekXWhF2Bru4cb127i0fwW+3xDFmWwURkvcffR2IQChUifjTjf4bMPK8WIdQLNrAEiOvTamq25+9AZTOs+h2qBMOgq90nVkAtCieaH+56QAhNfwfSjcwsVS1vS1O3dw59bLuLJ3Db7bEmX44eP38M77b+JicowgWil2/I5zop9ZBEDy8130/nU8YdKibnuIDMWg8L6GAlm0/vN0z8sfLZ/KNlg7lb8EusGCm6WLne19fOilN3Dr5kvod4Y4H5/i7oO38da9NzGeXIii3G10ZC4WOQAi4DuVmSJbUgBbvsFXSwgtfYt4SG+oJt8U8VDV91r+le5fKf3L5HoRgDeVuXA6F2PN9tYlvP7hb8TNGy8J/XjO+fkp/vwrf5gBkHa7LQYI0o8AhAcV97wsMmmplN/1w/w+zO1f+XkgECiTdfIeBeJ3TQFEJMCDnwmWzgMRGqziBE4SwwkTEPD4AkC4loHBO3u4eDpHcOwC8x6iuInu7g5ufvRV3Hr9DnauvSTGmflshjAMRMFpNFb7+fR8iuXYxvwZBIQszsnHIRwrguUBw10XXtuD27NhtSO4TQtOw4LjaMOfhYgAY54gngHRLAG3NP5EyxiYJAgDyvJYjLaua8P2LNhOCFgxbKeRgg9OFoEHgY9SrEm7RtDYBCCpPBQ62isFtniNKAmS5+siWVH0mTYgV62//Pow15pey5aV7qOxGkv2k/Jn2fqMUwYT2Z3ymjwvBSGmAaL4Hdcl6IZ8htony44c+8tp5lp+EfleREM11+UHgXP1sW5gyp9LXaHqCImUKw6C4LzsMv93csPLnxul+KBI/unPTADC8ZJOGQD5uf/kJ5I/fPA1hN0G3NBCI7YEgNAy6EdApC0YJS9RR7/MI1GwSGooL1/rDbDs3MSw4HGuRWFPvR988eagia3dHXQHfViushxPLkYYnZ2LkuK0/AyAkNlNACIMVWIZKBvPxgafu75qsp+HHlrYaGanB6RK2HxQAMLnkSbLMECUWOgN+jg8PMTupQMBIKTZaHKBZ8+e4PziGFESKyu91wK3kCicZgIyP07TKvi89MyfVwfozO+LBIS2mOn75gVlfv7zzyuifdkYyZc86FXSAGSeLLGzfQk3b9zBwcFV+F5D8TBiBMECj47v48GDB7JgCey0B0Ss0SI91T3LBHwdAKkTf9Xic9MylH/3ebrB5DcPPeZGuL6B6uufl87c+Kjo6nVL2lIhoXeTwm7r8mW8cudDuLp/XQAI6fbg8T28/d5XcTo6QrvdzTwgGoBk1h0qR4YHroh/zA2qkL9yBok8fWr2J2gLuqbXxjqp8YDUrQ/ev0r5IItRSYmiQOhqw8PuziW8/upHcef2K0LTi/Ep3rn/Ft6+/zWRBZ1WG/1WT4DhLJxmHhANxk0AYr5/1TjK5AMV/CLe0ufXeTD0WMoUuCL5YZ5rFXhAzLFyfPl7mGt1OZqAVs6t4T4+/NpHce3aLTQaDdmnzs5O8NX3/lIACI9Op7MGQHgf39j/CteYQR9Txum/i/jLnAcnRXilc1PjQaP+kAEQKnf0fKRARMYQhAI0nCgS8CEAJFIeEK7rvaPLOLs/xeKpjWa4jWDWwMn5GHavhUvXDvHSt30SV69exfbeDsJ4IcawCAEsMUzFwHKI6UmA2RNg8QwILgggIvgu0Gw4SAZjeG0H7sCB0wbsdgzHt8Wbyncm/4eLGOEsQjQFwkkEbmny/zKBFyhvFYGcePQ8B654UGIkTgRhD9tSckS8HpTs4g+R12/ErSxag8/T8ph0Et60Whk7FSq4BREQ5nllf2dytm5+0xM1z+Z5bEP+ZR4Q9SbaAF/Em1wXiyRQBrr0OZpXhBbaoFwBsPIKfJ5GMaoV+ATKQFoqX6KVB6J4r6+Wn4lT7eFI4uoIH8sp9uDo8dYZADNUV/KC+QCTjX03DisBiumhL9u7Kz0gP/ULP5780cO3EPYa8AMLXmJhaSewLReeMOdmCIX5LlGNBqPxaZmAr5x9WbvVLqwwUWFJeiOj25//C3KOYnj9Bnb2dtFJAQiVDAKQMQHIMoDXbYpiR8JrAMIx6YnQSmOR8DbPKyW+YYGqQolVdNDXaYXdFAZ1IVj5+9YpJPnzKYiDOBLFjfpzp9/D5SuH2N27JBslj9HoHE9PnuD8/Fho7zcb8NwWLMvGMphUKgh181+H8OsAQNH7mtdoy03R/IoQTEOIyuhW93zypyhe6YYiYQcpSCYvRk4ioVcEIPSAuK4KsYiiEEG4wJOzh+IB0QCENCdNqAyqDeqDAZA6+td9X/v+2jNveDlMWeBDuWTNQ+iuQyALTFTmXNiJCsGS0L+UtgzBIm1Jp8u3buL2jZdwefcKPLspdHz09D7uPnwLo+mJWJ91aAu/43Xms80QtqJx5jeA/Dm1663AwLFGi5Iwzew5uRDEsvko+zxvIc+f59qKHxkOuJjNJVxof+cSPvTKRwSANP2OAJB7j94VEMJwzH6ni16nD8eycTo6FmVab0KkhwlAojSUMD//z7vB0qvNQ8tE8z51a5/X1M1fXi5sKFJ19LfXN8i8IhfPlFeJAOS1V78B166uAAg9IF99768yANLtdkXmcsyz2SwNEVopOHkaFM35Bg+nL2i+l/l3fnuvW+8b96d80mHacbpPG/u1FYTyPT05BB8ShkVvCEVbAlyeHWL2NMLkXgTnrAc/GmI2T3AxXyD2gKS7i1ffeBUf+dg3YO/GPtyeh6UTYbIcY7yYwJt0MX4WYPowRnBiIxlZsBYxPDtB07eR7FMHcNAYuAJArHYC11ehnAkjKZaJhF/R8xFOEkQTIJ4CwSxCvIgRzah/WCrMyrEV+GgAjpfAcpXsp5FUwEmm7cViqBNapSFh2jsuOkXqMRI5mIbglM9ldQhWHX+bETRF8i2/Ljf4X/SbVZg4oyTUOTqETSmwed0lM/IwXC2V9eQ1XmuCEFP/yj9bP6dMdijttTqEPqkJgUri4v1p9cyK8FU+364BQHG1B8OyazwYNQYuDXTL9nFzfyvUT1PFOv9dNn8pfat027wHhGPJPCA/+XOfFgASD1rwIxt+bCFwgMRyRBjY1fRBHQDRIczFzEOGq0YwVICrDg1AeA6tn+lulIEJhmBt7e+iPxggcW1RMKbnI4wuLhAvAjhtX9y2WonhZmkSk5tokXKqPyuLE88ATMHr1SolBS+sF7G52QpNa2Koi2j3Is+XONo4xoJhLQnEA3Lp4ADb27twG77QjQDk+OQpzkcn8jhRkj2GEdDANa0EIHVjqdvw6gBq/v3zz6uKMZcNIPVaFNGxbmyymRjhRILgBFSvPCC0AG1v7Us8/cGlq/A8ZRFJEuUBeXL6IAMg9H7Q60TFmiEYMvYaAFJnQCgK0ahccLkv6+bPMmLITQVJ0y4fYp6XE0U5QOYzaWEUpTZUG41Dqxo9IEEA13awf/MGbtO7tEMA0lA5IM8e4P7jdzCanspnDG0hn1MoqnhytSkqr8pm3ppeg+bvsk2wjj7Pw0Nl8keuNea/aAzm/TeVh/XchKLnOCkAiaNAhf1EDra2dvFqGoJFD8hocoZ7T+7i7v23MZmN0e100G11JYxmETE0RgEQvRZMAKJzmSrfsYIhdYhUHR3Lvi+iT9lcFtHPDIEseweTB/Qa0PeaXoyBxMVwsCcA5Pr127LG+T0ByNfu/RWePHkit+71etl3k8kkDd1RAKRsfy17lypeMddpHY/n321D3mrLYOr50LkfWtEEc0AYgmV4QNwoklwQLr3erInGrIvZexam92w0Ftvw7CEWUYIAMWYXMQI7QmO7hxsfuY0P/62P4vJrN2C1XUyjOab3TgSATB5GCE8cWBMHThjDtWL4ro3FToRm14dPD0jXgtOCABCue/JpMAPiZer5GCeIx5aAkGgaSx5IvIwklEoyUT3mj9iSR2L7ESwnRpiEcFPwkekEBL5p6KkTeVnEBmlC+SVHrCzrVhriUgYO6MHP8515bpWHVvanF/CAFPI381rSXBnFNyswIiAkWs/9WoVsKVAWpDmiZv6HvLfOA8lSiNblsH7HohxH8/0J9PI8vE7LdQN3Xh5YVjWAIZMWyRb9WWzMT5EYS5JqgEJwV3XU7i81OdZaPygDGGWf6zHpCKmq67XsF/7Oh2D9xM/8aPLHj94GBm00YpUDIknosGWh2jUx9tX+EaUQVAlHIuaqg1aIqiOmdUHHmKauPHleGoZlekBooaCCQQ/I9GIkSovbaWQeEJ2Eai60ohj5qs0uPxEmviqapLqNs5bBchpcmaASYVODlovoTFAnACQMhCd6w4HKARnuwPWVdXQ8vhAAcjE5k2c0Wk24DjdRVHpAnmc8dfSxjRjZ4gW+slD8deiPYDPG+nk29TUeSnMUNC+Tp7IQrHgpHpDr126JB4QARI0zEQ/I4xSAUHGmYkJrPRcxLaCivFmrwgTFtKpboZXLqzDGu/qK9W8bhnwtUuAWJRZivWnU8kikrGumB4S5CgJAXBd7166KB+Rw76p4QASAHL2Pe4/eFg+I73TWAIiOrc82LSusDFGq47k6WsU1HpAi6bi2SRrzX6QgFCmT5vVavpXJDS1+4zAQ2WnFDraGu3j5pddx++ZL6Db7koR+/8k9vPfgHUzmE3RbbZWEDguj6dlacr8GdqKAMjGxJsS1rggFhUwRXxUqS3WTUfC9Sb+i55gW1iJam2EkmqfM8yImoScOBv1dfOiVNzIPCGWueEDeVR4Q0q3f72f5IQQgUjTFWveAmMqWPCf3ThsyoqAwTF4Jq1KwzCIreUWP/9upAiR00InnOhFdks+Vh4QeEDdUeSD0gFAvtZIE3mKB1nKI+HEbs3ddxGddIOohjGwsohiXGrs4GZ/hIpjB6jewdWMf1z58B3feeBVXbl1DMhtjerrE2XsLXDxYYnEawo4sNDwbDd9GvGeh0W2gseXB6SawmYQuUTexFKCJph6iRYhgFCM4ixGOgHBMT0gi3hHJxaOxwuF1tlzPPBK7Sd0pgce/pZCLChWVqO4wAh1nnON4rvZXUdJ0MrbpAbHWQ3Dyc6EBSBFvFvFufl3oJPSyPa1KnxAqpYVxeB6nUj9TG5bVu6cFfeI4K1rCPYxre2FY+HUxIQ2+eC832czRNPksLx/y4w2NHJT82hCdKFeEJs/Dlr0eQrWxFgwXUhGtopoQK1jVIWAJ3XwVR61+9AI5skX6EQG0eWzot4aHqWiv1rnV/I5j3QAgP/WznxYAEvdb8GMHzcTGnES1HbhBjKg6AmqF2EuIpBZdMXqVya5xQSGXZJl/DN2bmmkyD0ga7kIB7fd8bO/tSg4IsY4GILMxzRgxGr22qp5hWdlGyfFqguUBUH7CdVxz2STlN9g6RJl/Pz2OsvsnLwBAZMG9IAjRwnERLMEU6sHWEJcvX8Zge0foxuNifI6TkyOMCUAcWynJ9IDEwGJ+kc2PSTs9jrrx1H1fB2BNi4um4do9C6pErH2fWtbzgqlu4etnaY8aN2DtLSNgFusaN6+GLUnoBCD7+4fwXFVZjJHCy+VcckAYgsX7kK601pPuBCBSRStRldvKxlOXA1JX5aoux6tSOlIBqanylA+B03TWG1vRxrjOR2pj154sekwlXDAMhU79g0sZAPEdHYK1AiCd5lBoSu8SwQd/1tZ/msRYthEXrc+8AldFozoPlGkAKZrjfIhBnk9NhaNIDucNZPlnuGkILHNAxDvEKljDXbz68hsSNtjw2uIBuf/4noRhzRZT9Ls9DNp9uI4j4ERCDdPqYkpRScNmaQH9gDkstLAWKV9a1pWtC73G677X8qNsD0tyBoD8eUX0Ndcrc0DoAclCsK7dynLrCEDefvjVDIAMBgPhVV4/Ho9FJtDDXKRYZeMwEGwh/xjyrYhP60J4mN9g8tjG/sUQVG0gLMgBYZFNJqETgNgEIBKGFUkOCGnX8mdwxy1YR1tY3G9j8aSFJOgCdgtLAprzAH6rCafpYx7McTy5kFCoq7eu4dadO7j1iTvw0UV03sDpwwVGR3NEQSzhV+Kt2A/QoAdk6MFNAQiT00WuhhHiqSv5HkxeX55FCM4TRCOGYVlIWBmL+bI0gjHxnBU16f3oAF4zgeMRmCgF02ExBwpbhiiFaYg41axIRRjI3PB9LEKKlReBwV1VazqrPlXiBSuTW9leaGwAhfxRU6RA7T8rEMU9X91H+TRIay0jzRB3ymapPMhEY+PIcl9SD5CZQ160BnVUW9HY+Zn2gGga5u9RlCNmnmOnxQjyfL16Xl0VrJochVwVqfLnFO8idSHqRfvD+p1WVcjW5kHribkIqA0AknqYCnUrckFa/aoUgPz0z6xCsJgQqnNAqGwyBCusBmAiKKoODQqKmGd7McTuYiu7fCtqw05cXNgTcatOnTneb6kEvLJD3J8pwNHWJjMJvb3VxvbujuSAcLMXADIaYzGZinuQHhATgJghAbxvnQKwIXBzCr65AMoQYtX7FW2U/Cz7PBfikr+XuYG8KPgRwZmWJ54vFiJo+sMB9g8OMNzeycoXX1yc4ej0KcbjMynBKwqd1xbROZ2cfaAQrPwGmH+/Og9I0fubdGAZ57LFw8+5KeqjSNEpU2D0NVnsu84B0WV4UwCyZAiWkQOiQ7DiOMo8II8ePRJlg3TNAxBWJ6pSwKKaKhh1SeZ1AKV69QP5JLU8Dxbl6JlWNS1gTaVt/W/lAdXzzMRnASCBAiD7t2/i9rXb2Nu+DDdRYVaPnj2QMrwX81N0/UGW3GsCEL1hxclmEmHZZmfSomxO8vRiCGnVoUNQy54Z5zaw/Hl5+ZGnY76Mev56x1Ix0KzIFjDungBkaxev3HldqmB1Wn0VgvXoXdx98A7m86mECg27A3j2OgDR72mWOy+rEmWeW7e/bLxTTelzc71XyUeeVwZAMv4oCIE0x1NUpl5/L3SdspyuSkJnCNbVKzclhJWgjUno7zz8qoRgcR6LAEgUKwt5mWzK0zc/vzFzMCoMU3UARBsA8zIyo3EciWVf9tK0DK9Y+lMviMe9LFoBEDdK4KYARCzh1mP04310JodYvNfG0bvMu+gg8TpYBIm0DpA9W8KXXFUwIYiURzQBZrdauHXlQ7i2+5rkjwQTKvcs2QtYbgJnb4Rmz0dzSA+I8lwwgZ2KtRg1Jh6Wc4KPAMtTAhBL8kgEgISQECsa3Wzfg9NkIrsNr2PBaydSDSu2p2lOhwXxNjD0KlQhoxKuFBCYrHKRtL6RtRaIVZRBkWxR/Ln6pmp/KrtHnQekfv9V5VXlJ/Xq6JwQkT1GmV/SUxuKGPLKn7mzXA8y0gaFFIA4saqaZPLX+rvU5GCk+3vZ/mG7qxwLc12uHliehK7GsSm/18bLamgVB3NMKr9HdRJ6rYG2BuAUdTkw7xml71emO8aph6Tse36udSD+1vt5lgPy7//8p5K/uvsOrH5LHtVk3WIuCIvuMVUSr+qoVVAsC1enexgGHWzZXezHQ+w7W9hpDtF0G/BtH/bShpda053IQeQoVByEIUbhGM+iMzwOjvCO/1j+fr99tAId5majXZdp+BUZobnbwXBrS/UBSePDL87PsZzMpEqL3VZx9TyXoRvCPJFyFSpFvzoHpM6CmKfdBoKsS+Iv4BDzHnUbaJ2CrK0ua6DGsKizDDKfEbGWP+OQtwbYOTxAb2cLlufCDgOxxp2dnWEyGQuDtdsqsZ/Pni6mqzKDKTE0GpZNqSSEKlOcaix0+Q0wT+86gMwQvkoFxygNaAp4k67mfOSFWBKrMrzarUyFkv+L9ZJJz0ksfVWu3bqJrb39tAQvN2WIwvfg+D6ePn0qNKQHRFfCmU6nYq2P62JU05fLb076/3wM7cZGlSPPhoJbUya7krjGl2WbJ3sB5Dcfk8bMVRMrloRyKDASLFQ5Xd/1sHX1kijKe7uHsG1f8kOeHj3AQ1rr5yP4jQ6Gw6EofdPpGAxtYVy/FpyqYE+5B9cs01qkhBXlCJgKI3PMqhQMbWEuO6eujHLRxm1uxub9dfKrmbdHBUWqjAUx5lMaIRJs7e3h9isfwrUb19HyB1J56MHDu3jvwV3x2jFUqNffUrlKDIGZKhlAmprgQ5QRowxWEQ/UybcyxXfF3+UWep5jOkCLZGXRmMz5I/3ycsHkz1UVSFtVf0orO2ZK23SBmNUFt7bw8msfxtWr19FsdERRZaXGtx59SdY/+azXU2CZMzIajYSXkYawrK2JSo9oTmEr2MBNOpgAvIgHiwCuSR/ZV9J9WapUptVo9WfskkHQYEvY1SoXhF4Ri4nayyba3mP0Eh+4fwfHX9nC4oTeERu0jiZ2i3Vt9c6iLO/yv/pswTwvz0e3v43t3Sto97bRaA3Q7W6jNxjC7izh9gEMI8SdBdxGhIbtwgkdWIGFYNLCcpJgeRpiehJhfkbQCNBxRwBhWwuwFKnddOD1XfhtekICNLwYTOdjESUFvCyWFJWAjmQZpyFYVHJSDwc9IxLDRD7Rm44t+YJV8qciRVHRZK2nRhFQ3Vwf5vPstEoeR0lRLOyS7mHkfS9S4ClKdSZ6d7K8XnkXpYAyFIpGNR6Sc+spD8jCUhES7OckYEjqqvAaNfbQjoUujHRgOD/9Q6rqofIYJQ2VX1YElJV+kSbDm6WNjX0ni5rJ7ZP6lDoAni3qko1O6FYVZloDEOr2T3pgq46kJuKFVdmqj/X7VxmxC8FQKh+1IVvPBw0s1GesH/u5H02+cO/dDIAwD0Qm1nY+EAB54/wmPmRdw23vEHvdXTRiH12HvUaaaDgNeJGDhq+qKNFyIb/j1G2ne48sYwRJgKmzwCJa4DQ6x0U8wpcXb+HN+fv48/7bCJwVgs2qRxgApLHTXjUitCxR2piATgDCxe10Gl83AFKr7GsxaTBFXYiLOalFE7yhEOYYrnZMqds3r0TrTYSCQQQIy76mAGT3ymV0t4di9dEA5PT0FNPpRIRKq6XyaniYAIRjMTcs9b/y8ZUi+RoJWweAaxvtvQAA0TTJbwgvAkB0Y0cqXyYAuXrzRiEAeXjyviggfKYGIKQtlToqIFFBmcGyOV9TPLPmnevWpbwwyvPn3xQAMZUW8xlFIVzme7A0NJM8ZaNIAchyrjwgpNP2tQMJFdIAhJaXFQA5h9/orQEQ0lWDBvHE5DaQurnfoJ8RI1s0L0U5guZ5dfR/EQBSyL9GCKsJQDIFPk572AQxFjNloCEAufXyKxsA5P7De1gsZmKpfx4AInOWNiorm3+tAFRZ+ooUYz0PeQVZf66v0TkKZfeou74KgIhcy+L5FR1FIRcFSzUV/GMAACAASURBVIXdRJO5AJDucCgA5Nq1G2j47TUAcnR0lHpAtjYAiM4BMQFIGS0LwZRhQCiiAVO9zfuZ/F1Gs00Zoa7SACQrxUtlNFGeCpYzZtVNJqOrkKw0NCv04OEY3dhB4/QqRu/sYvSQYVFsdtuQRn9qgFIDzwAg8kS41hIL5oRFzNFow2920eoNsLt3Gbs7+9i9uYPOfhutSx6i9gLzZCLhmwQgtL7PjwMEBCDnMcJT5n/YiObAchEhDGIxXEROKADE73vwOglcL4LXiNFwLYTMpue4mNPCgl/yQy8IFWgC+7RRLy3/qqZ0BqjUG1XnQNSVoa2qIqUIVw5AFP+u6ihJtAnlBXWMVG6wZIroByGNlPRw0IDL0Hp1X5ul+KVMMT0+yghhe+yXogr/hO5MDYNyhiBMAA1jt9J8Et3IkP2eUgCizk+T3xuqdUIh76YRLObayJ+XByB5Xs/vmXn5UVMjCbV9nP6GAUhdBuiLAJAiGazVzTJgoiOUdChWIQDRHhCiJROAMBekzgNiPtiPPXw4uIFPhm/gRusaLrv72EIfnuWhaTeQME7StWF5K6bn//pgSU3Fi6u4wDgNgUmCBMkswjxe4CIc4RGO8HbwLj63+Ao+1/4qlnawEvY5AFLlAXG7zay0oekB0W6jogVqCmFTgajbxPKbojB7jQdk7VnPkb+x4WGpS3ItAMDmotMA5Hk8IBqAmB6Q2XKWWSjWFKvUIlGUA2C+cx1AN+vYm9fpvz+oB4QAJj9uU0iZoEp/btIv7wHRAER7QBgCRg8IAchwdy9zUdqsRjdf4NHpgzUAwlKcGoBoD0idAlZE9xWtNkPMTCFbq4DpDrhFxP9r5BxtKOnBqhNrkbVVKhFnHiblATEByNbVPdy88bIAEIa60EL/9OgRHj2+i/niAo1mv9IDYuZwFQG4/GtvjL9ggzHPqZIfIgtzacT5+9cBEO1tzG+cmTKq5Y9RKlXzsQptU/0Y8h4QApCr169lHpCHj+6BAIT0rQIgWlnQ3hDtAckrx4XKcgGPbdC7xOKYf//sVrkyunkFJB8jvnGfEg9Idn8dy04qprLWBCDheJYBkJdefS0DINwCtQeEAITjGAy2wPVvekAIQExarcmektLXa+9YAUDkPDDPbHOTKJqfos+0B4T30knoAjhSYKYBiPToYyJ6BHhUVBmWRYASMjdkiWYYohf2ER9dxvFb2xgfuRLiF+kQFhOAyMCVXsE+KWyiK3Ys20HIEC12W2+ogh6X6Hk+HODyK5ewc3sHne22XDc5n2IymiIZB5iPAsyPAgQniXRlZ3Nt9gCR/D72bfIt+D0XraEPvwe4zQQ+w7scC4G4PVKrfgo8EuminirQS6MRa7QqYat5xUk7u5t8Vy3P1ZnZORU8IHNScP/8GpD/BXxwkhQAEbniMElc9V0jAIkDhr/FytOTAggrUQZM5pAlFsPSbDiMnBBHlQV4LCWmvCYEZiAAkd/pOxgeDI5DVwnLeM1d5UAKr6UeI34vXlejKlcRHxcZXk0xo7025mdr93kOAFG1P5dsm8/98Qf1gGRl0Er37821v24UX79wQ/9MUyRKPSCf/tkf+UAeEP34N85v4TsaH8MrnZs4iPcwaPYxsPpoeA348MQSEHoRls0QgbdE4EdotpqSdMvDXaYCw/Ix9VTcWxAuMZ/N4S0dNKUcnwc3tDGJp5gEU5zEZ3gQPcLd+Xv4zORP8MX+u7LwdA4I/9YhWK1+VxaO9oAE07mEYH09AMjzMlgRSqwDIGvKSg6A6MVW5Rar5WSteJR0A68DIE4USjgAQ7Bms6lYNjqdlijJFABMDNQu0rzgVGEZxXWe9blFFopSYVD0sjUALF/FJX8LeslM4Z//+68LQOiCpAeEZazZp4YAZLCzuwFAHp89BBUQPof5HwzByAOQovHpTaRIaV/fYIqtR2V8k+d1CYWoOKos18XTlRN4qQesyMvE6zUAkXKPqbWeAITKQcP1MLi2JyWO93avwIIrXqNnx4/w+Mk9CcFqtgbP7QF5XqXLpG+RhWmNhsb6K5rHrwcAqeLfNV7Q1YmMMdGimQcgw91d3Hzp5QyAMHSNAOTB4/sbAGQ2HUnBBG3QWcv/oOUyV0a4DIjkeaVImVjn6/UrymS0TvItkyl1Bh1TfueVf94z7wGRz1IPiChmqQekMxjgzodelRAsekA0AHn78Zdl/XMDHw63BYDYliMyVwom5ACISQOthOnPCmmbW78bdMp1ki6iY9WcmQBEjElpLkgWjiZKIpO0Yym968axeEIYkkXJ4rG6VdCAFy7QsRfwJ5dx+tZ1nN5ty+K3pEqQbjZU4AXR+aG2Dce1EOmKjvS+Ozbi0IPb8dA96OLyy4e49spN6XPVbLKIioWzkwnmF0vMjhaYP1tieRHDWjqggYh718IJ4bYcNIcOmgPlAWETQlU+N5aGzqJgRzr3gzGisfKC6JyQtIwtQ6/42coooUBrFX21B6RMNq11Fy/05q6HmOf3aA3AJdeMgIEeCfaJ040VOadsucaCRVKWeAUgCLyI7yX3Q3JlGJ7mCAjhtk+PiOOnng4JT1sBECmvbuzdmZnMSpPa9bukAESDD60TaZ3DCs2ywEa+sO49kv4ukidqPVfneNQp8PkiRBvPeQ4AU7W/5nMA8+fW7b91AEbkVYHhW39WZBMv2qspv/QeQBowEkFCsAhAijwgOgekUaPA9YI2fmD+cXzL9kdxJ7iOfX8XVsuB10w7PHoWIjdGb6cHrz8ELjnAlg10U1KN09/0xM3Tyeb3PPQ5RwDOgeTRKU4fn8pX1jyGPbGwXCzwMHiCLy2/ht+efxa/1/qLLKmLL8oQLHpAygCI12spNypDYowcEF6rFl91lY+syVL6GmUbo2aMIoRYqcEVfFnGVH8dILLaIFdx7mugpyAHRIdgMQdEAxCGYBGAsJpQt6sqNdUBEKW8r7uY80pEHQDJx2hukOvrCEDKFLmiBZfRMPXqaZexWP+MHBANQK7cuC4ARAt8bnDhYgkNQPhsDUBIY+YqfD1yQPJVsjYBhnrrcpD9wQCIvm8pT+cUdK3krZQ9OvnTnh0SQ5yIB4TJteTBwfUd8YDsbF8WAELBRwDy5Ol7mC8IQIa1ACQ/7+ZmX8R/a+sn58LbkA8FBgCThzUAKaP/83hAqpT3jP5GnP6Kd5l8rgAILbbMAeH7DnZ2BIBcuXZVPCAEII8ev4eHT95fAyBSrW06ynJAtBterfs0DKmgjGWZMlW0/sqAQxHPFn2mQ7Ce9/yN83KdwPMKXBkA0RWBNABp9/ulAOTZs2fCyyYAubi4UM1IjU7ORXTTSb/md6u1U7e2+X11lR/N/2VK8vMDEAU+6LHWv0k7fzGClwxhRRM0cIpWMMTiwcs4fnuA2XkEL+mkLKBzP9IwLJmoVfw/DQEq/IPKsPKq8n9n5oCFQJbWEnHDQXvYxd7hPq5ev4Ht3V0kzaEADkwcyQOZjUKEU17vyfVLfwq/awsAaQwAtw14rLBFZVuwBnta0Lqfgg7mf9ADoj0E4WqMorALQDNAgVEkqmh+papWSY4aP9cd3ctkmCm/CtedbgQn3g9V9Yu/bfI9u7pLuFTa12SpPEMIVII+xxbNQ7BXhCi6ng2vYYvHiPdg9AJBIT1j0sBQQIjyoGj66AhW6SDPe1BuEIRoEtmKQHo+9frUCe/WcpVjtyaXDQBSpLNln1nKw1IlZ6r0t3/bAKRWt6wLMUk98OUgZNXnpUjH5f5F+pkAhDyX5YB86mf+XqUHpAqAvDK6jh/1vw13ujdxxT3ErrWFntfFxdZMvBz9gyFadw6APQAEERcLzM5P8M6Te3j23hGOz45lzItoiciNJO6Sx2w+w7AzQN/uYWe4g9uv3sFgdxu4poRNePcYx28doTNqoznzMArGeBA+xjvJPfzx8efxK43fyeICtQek2esIKSm0mQNCDwjLRBKAUKEjUdhBWTbH1G3+ogCkiJGLGGBNYa0JwdKbtXmfKlT7wiDESFIrHH9qrWMIFuMZ+9tDSULXOSBWsBRrHAHIfD4TMGcCEOaA8L6moDPdpAQgZQKU71y3PuoASF2EW10KlukBKZrL/PyYCrKcbwAQjlWHYGkPCJPgWaWNAKS/vVMIQKiA8KD3Q3tANABJdL6UMbgqgbmpfFT3OakD2OZmWSvsCk5QXrD1WSrjb5O2et4leZHX01OSxlAHM9UHxPc89K5t48b1O9jZPkwByFwAyNNn97FYTDcASD4JnRteXqk0/y+LP86EsZHjkFcC5P8aD4i2sJfNaVEOyfPKCvP5SvFRCpCuWiSyNucB0QDkxp2X1gDI4yf3BYCweaYOwaLSPJ1cbAAQrTA8Tw5IFe312nseBaHsnLok9Lx82ZCROQCiFaBs/o0cED3XVEg1AImnC2FdAhAm9l+5ci3zgIzPL/DOk6/ABCCsMMYQLAIQ7QGpUo5MgGCun0JlNr3R+jtWl4GtUn71POv3LsoBUUnpzPlIMg8IS/HSI0LebjICwukhiWawomdoJw04F1cxuruP84dN2AuGTGXa6HouiGG9XXmCVc6AHlPXaqnkakSYBUtMgwUok1udNtrdLoZXbqDXHKDvb8NL2ogDF1FoiWeDidRRe4Zm14E/tOB2AzitBH7Dget4Ei40Z6d05neEiTQuTFLvh3T11WV50wZ+Su9QXjN12EquVVQ5owfanANTvoviV1BEZ/386iR3sLJYWjkgcdhcUWoKqwbVBBGpl4OOMulpQg/Igt4eBSJYwlgCSdkVvmHDbrBJowrfIijRHnSLlrgUqKkyxSqSBYHyVPF5BDyReGIkmk7lolirTuvaC6J7bEkhofmmgTPjy5IQ+HX+rwEgNR6MqhwQec4H9IDUeTDqDFRaPXmevbsYhChmLdvDNT+WekA0AEGviXwOSFUVLIZc/Xjne/Bh/2UcepfQ7LYQt5W3Y/jSDuyXB8AMePb+u/jcZ/8Yjx48wfnpOV6+9hJef/XDUqpx9+BABh/5m+3mme8RjAM8fvoYD999H4+On6J/uYfXv+F1XLn+KtC0gS+d4/zhqTBpMF/ieHyMp4tn+KWLX8Vvt/5MFiYByGA4hAlAxqPRvxEAohm5SsGqC8EqYox/EwAkW8wUmBVVsDQAOTk5wWIxFwDS63XEYkcBoJPQTVqsNgPlAckLUFPgFpWxXKNJnYejZmVtKBQF59e5MZ/XA6IBiCh2YSjeu8SxBYAcXr8mAETTXeeAPDl/JAoID4IPnQOiAQg3gzrAoV9pE3yslxEsuo9ZEalI0akDIHX0zQOQKndv0UbLDYxWPgEC3OtYzW62RBgEEqqmAcj21qXMA3J88lgAyDKYoNHYqvSAWGkVuiKFjZ8VWRBNepsbTBV984prdo8UmxXRUT4rADB5Fq6UF0aVtyIAErAZrZEDwvftb28jD0CePH1fAEgYLtcAyHjE0MyZsuymxQLMv18kBySvXJUtbZNWVWtDVLyUwcvOq7veTEIvlNVpiWgJlclC3KoBiO+1JASLAOTu0ZtrAETngBCAkK66ClYdLTTtNGBevVd9CGYp71VUiDOvWeW+KHCrc0BEcUlzQxwqywQeoQIfkoieAJ0ZpKO4iuWZopks0Qr7CB9dw+m9fSyPVSEbBUJML4j6TBRmKXObehfgwLE9eGkjvOniQpXltVw4jqd6V4Ws+MjwKRuzJRtr9tHv7KLb3IXf6MJvd9HodOE3GnCHTbT6Hto7CdxeCPgMNUqt/2ECO2IkACQ/ggnn7Kou+R+R8oxkHow0D0LtdwoUqB5qqz5nRUCEhXvy68L8vyjHbH19VN/fsj3J3ZBqiQwtUy4qeUd6QaTIrIRgQXJjQnaIX1iI58rjE88VPSyf4AMCQMAfJ1KejFCBR1veQ3mKwmUkOWfUH5zQluewThGV5YS8QA8MG+w5yqOV7ZmprOZ1UoqdBQ2m6v5r/Gh6PwzbVzGfr5fR3ZAHRpGRojVoApC1fUH/8+88ANkMQTP3k3yIcX6vIaYw5b1OQs9CsAhAXjQEi56P/7D1/XileRvXmlfQb/YRNRNEWzH6n7gupH32hbfxr37/X+Huk/cw2BqgP+zh1cuv4LVveQNOw0fipfXHAzf7u1CABy4wSjAaneL82TneevNriMYhPvrJj2H3jTsSmnXy5+/AmTFpdylN8b4UvoVfPfkt/HbrTzcACK1GBCDhbLHmATFDsHQzHFWz+PlCsOo2qlKEWGeizxGlThkWof6cdfDl1rqahKHI6wXN3yIMCgCI9oBguRAPiAYgLGlsAhB2Rtabnnnf1WutC4i8MP2gAKSOXjpEoWwDr1KIMxmSyxNZU/QLPCC8TntATADS29ou9YBwHCYAYelj8nJaQK4UhOQV501FutjCqc8zY5CLBOgHBSCa/prOed41AYoJXLP1FlN5UJVWTA8IAYg0Iry+hevXXsLO9oHsYBR8BCBHx+8XApC8B0QDkKLNPw9A8hudWl6bdeCLlLOia+W8mkZv7CdQddTxr1kiNd2psw2bCiC7TRcBkOu374gHpOn1MZtNQADy6OmDUgCi4381YOO4ZG7TFLAyPs3TfZN/19++Tg5vKBk1SehVyrfSnMoFOK81Q7AysKi7YLN8aOoBafV6mQeEAIQGCCahE4AcHx+v5YDQA3J+fq7Wf0GfgbyypeVR0W8dYlVFt+f9rnQOU+BlluHNvCJSFYyKOhOa1W9dCYu0688bCHEhCrAdu/CSc/QYPnV8Gxd3b+P8vuH9KAAgiUUFlWGaYkIXizt1PlrYmWcQDUIBB3bkwKMxLPVOUe+nPuvZ50DsSa5IEvuw3Ba8Tg+t/gBeu4mtS9cw3G9j91ob3X0XPnNApHcWjaIsXR0qBX3JJG0FQFSIkTIcUQHP9os0nMrUSWXcFUBPAxB9jjnHen+vut6UqYXn2b44GpT3g2XKmEiuQrAkH8QhbRKwXRLBRzSNEc4SRLNIfb6IBCw4TVcACPjjK4+IYMZlaqOXebGkklawCBEuQpHpHsshO2wayZ4qfB7HAClkJCCEfWbScDr+5vtrAEIjnz1VFVbzayJ775oy87CKq8AVyYUiOawBSKkc+f8ZANnQY40QlSIdV5chLg3B+tGf+5HkL995C0m3KQtHqmCFESJWmPBs+EYZVBKRPT3+vvd9+ETzo7jcPkC71xEGaQwbcL9jD+cPH+KP/uW/xttfeRf7B3sYXhqodZCGinzTt34CO4c7WBoNYMyJ89POh/p7/m8FLmZPz+U0b+ZiMV/ic3/1OXT2uuD9nP4Qk3/9PpJxjPlsJiDk88GX8L+9/8/xlVceSRleekBYIW45m2N0PkY8X8JnN85tH02vKRbpxYzlLZQVlfGYYsWv2aDqylgV5TiYC6KoEYxJjzpGr6siVdQox7x/nYK+pIJHEDKfI3Is+HtDDK/siZXTtxzESYDJxQhnp6eSQyOlYvs9JK6NRRRiOZ1shFiZymbd+9GyUjVelm+s2iB1n5Gyc1glo4redfSp62RtGSFGGZhinsKS5SEXYImGzsEOdm9eRX9riEbad4HVscbhAqPjR5LgL5bnoeoDoPvZaGW5kj65OvJ5JcHJ9dnIb0JFjarWCJarM6+/W9F7PUckPw919M0L9U1+SQsZSCwAFT5b1vhyEUiRia3bV3B4+Qq2tvbE8hmECxwdPZJKWPy70+0qXvZ96WcjNDVyFOrGpy1AmRKRbnarca57qMzzlGBcvWHRs6o8LOr6TQXYpJHuqlzG4+yjUqWgOHAlLj+ZB5hNp5LE29vdwuHtm9i/doiuO8B4co4nTx7g6NljkaP9/hD9HmnaxGjK8tyrPiBZ6JwunVzQyKtoI9djzNNPl0wuewezT0ue94ues8GfRhKwOQZ9rSl/i2SZYyTBar4y77McLbCMQzQ6bdx+6RUcHh6i5bO3RSIekPun94wk9KFEDpBPdAiW7FW5wxxHXYipGUJYBFB0iFo5f2/mgK3xX+p5yLwgaz2mVKNX7RFhFSzpgB6rzwhS2jgXb5ATszeHDTdy4AYOGPrPtR7+/g/gbPQEgbWA32gBcQtx5KnQHu7daY6AIpEaqy5tW8Zn62ulOsfNb+6j1Wmit9vD1uUt7BxuY3AwQG+7C6/t43RJ1wAVdOaOLKX8f7IIBWgxvDdaNlcjS3tb0GUiYVtJgnnaqkCXLpbEbElqp1uFTRNVdTF+7CbskeGodxeQm2BpqU7spUdWpa3YSxDCgsg4O0LiUulPJIRKeSDSCDF6dxYxYgKPaYJkEiOgJyRgHxdLcj6sDuBw62ryuhR8Sb851ZyO64gALZzECMeJ3IugkEXOHDeB1SDwCQW4UEWl4U5C5N1QfttQxQgY5hYuYiyXIaJlJEW2ND/qruBGf0S4RqPCIhkZGWU0i0FEtf7BXCF9FOkgVtrHp3R+6vps1QKY6ipWRe+0tg/lYuA39qiaTulcyKbxSTcipO5DY7VVBkBilqxjvea0UyoJ5Mc+fjr5fnxH45vxkndTGiPR8+EfNOB9ZA/vf+6L+PXf+w04vourlw/FraaBB6+PUmFw/fpN3H79DpoN7T7dJL8JQCKWwFsu4fk+3GErO/nh1+7ha2++hX/vW74Ddm+A88/dFSEVXCzwzuIe/uDss/in/d9FeAmShE4AspjOML2YIMwASFOq5UhIzDxIY8kVCBHUVrdB1sRQ/U0DkHwd8Dwl843mNr+vdsEEDHFJAQjL5hGA9K8qAOKxxne8FAByfnaWAZB2rwt4jgCQkH0VcklyLwJA2DW2Un6ysLpxbCq4qxVSJAAouqo28LpNqi6EzgQgOp6Xm7EGIH7ibQAQfk8AMomWuHj2UKydXMS9QV/1AbBtsX5SWa5zgRZZuMz5MFNIihS0OgBi1pkvFrTrVVY2+K8mhGjDpZtTuKh/i+UrjJR1k0a16ULAHXO8hrcOceXwKoZDleBPz9OzZ48zANLt9aRxnk7sJwh5EQAisckFSaAmAOE7F50jtCgo1G6+85oyWZAMaVYhK+JvXcSh6Ds1F5vzs3Zu4mQAhMadMIrWAEjH6WEyHeHp04dCU1ofSc9+b0sAyMXkREKFJBwiAx20LquwuTr5lH//DToW9Fkp2lTL5qCOv1QYTHkjynwVuA35Iw3rViBUW2n1Z8GYPSoUAGFiPwFIo0EPyAqAMARTVcGqBiBF751Pgi2TdUXgQ7jDWo09D0IUTavlMxVt04uaVTZK1z3DrrRyrQEIFWyGZPG6VjwRkC2RPwHgRhbcyBYPEfULfP7bcXo2wXJhwXGbKy+H5SJheI/RJ+yvA0BU1nX5YS0b0qssZpiSDzQHLfR3ehjsDtDutbB/9RoajaYUEHF9T7wu4v2msk3rfehmVnsNBiU53nGkv1HEHBLpDaJAh64kJnPDfcTRYIWeJLOhnwo7E6+FcZgheLyv2QjV5B+9LkLp+ZFWvnIhAMRqMCSKVcBUkYqYezRDrmYsUwyEkwjRlJ4lgiTl+bA7Npw2YDWUF0UfBAViJGT+B4HDmCAkAhbM6yPAsKRSltOIYfkJ4BEI8eUZXsfomQWD6tIuiQ6iIEE4V2FcLA3sZviLFfeEYzObDcdfZ6AJc41+TTmi3qGujP06/2ysUTaHqTjqDJx1+oleb0XeCfNdSr8vADhr+1OFB4T3p31LRzEIvzkq5D7rhK4BiNVtwjI8IBqAOETw6Qb6w+ffgr+3+714qXUTO61tNJpN2Fsu3G/ewxf/5I/wO7/523ht5xUs98qJyuY+FBwsv7vT38LW9W102z15RoBQAMLZheqOKc89C9HpdHGwfwB/r4lwuAo5aMxaOH/3GJ//0ufxnd/xPcDEx+TNJwjDABejC9y9uIdfPfpN/O43volWt4MoTkRx0wCk6XrwtlXXbjYuW7LRlgRsqmezznhYhzDrBHDa6btMAXiRDbiI2eo2gDoPiK66VMbIUWzDYWWKmfKAeLsD8YB0B300YGMZLTAdjQWAhEvV3VIDkHkYIGKcckEVpTrLcjYeCiHNCzlFQN04beRUUqkib+3Kz0MdAClTZrJB1TQyZFCxvGvam0YnhXETYpUrO3YEgOzcuCIeEF8se5DyvAQg46OHOL04l0VLxa7d7cj9ZuTj6VSsaLLQSxK5tcJjzsHaOxVYwMzv80UANuhRUcVJnVvjAXkBAFK0hghAuIlIwqEBQGiwIG8TgNADwgpC3Og0ABFrfTRHp9tXYNrzBNBpAJI1TqrrJGsEWZsKWhHPF31ft36LkszLQEkRfWrnD5tVYvIARHrhzAMspzMEcYTOzhCXb93A3tXL6Lp9BUCOHuDZs6eI4gD9Hj0gW/C8Ri0AeV4PcCkIsFY5DPlzZF2kFsSy68vAnp4/ncRbdG9+pvNm8vIzo6HRdNBcp1oRjCdLLKIIfruFmy/fwcHlK2j6DQlHYbGUR2f3sxwQ8qnkgFjWqgyvlCFaHbXyKjfQIrqU8bEJUjR98vy5IV/TUCM1F6niaax5O1JlZwk+JD+EXpC0Cza7cDeCQGV3sIgSS/WGKlndoZckTtB472M4e+pjfNqBFfmwnCVsJiajiThsYN3C/OIeEEvHuJZskI1IKVRhEkupWVZ2Ys6EDs0bDHqiezC/r7ezhfZwgEavI4DT9RvswqEs+Qx3jiPMgyUWy6WsM/LIduJl3hBtwKLM5zUMPR1FqhO4CmlLQ80kr0YNOJ8DoudQ8x9zX/RcFgEQbr+ioziW5H4o70eiAAj7nKRd3aM5vR8xoosEwThESOC0jFWlsaYNu2vBbidAg0nlygDBtUWa0aWRLBME0xCLcYh4SlCTrt0GI1Es2E3AaUawPUsAiOWq4iOWz6Sa1OMT2AiXCaJ5JACPveNsae+gwAfPJ1BUh/pMt6Qr08+CXBnezfVVXabXzHEtWqe60WcJe9UF2Aigqj6er8hLmf7ACmbmsaG31XpIVKit3k83AAjL8P7FO2+BSeg8qUGfF0OwaP1n08AFTXPNoQAAIABJREFUgxaBneUW/kHjJ/BNzTdw0L4Ep+NJT4/tb72Jd//8L/HPP/NrEoZ1decKvJZi6qJDAxBhgYIKPvSS8BweYuFIDwKWl964g8OXrmbhWzo86/2/fBdHD47wse/+LkzuPUDyMEI0CXA8PcYfzz+Pf5z8Bs5fjRUAmc0wZYOhRYCG58Nh8yC3oTwgDMFSQWuyAYgHpASAZBNR5yLLEaGM0Wu4qPTrug2nTtGv+57bAj0gyWIBGpQ0AGEogGetAxCCOFp6TAAST+YbIVL6Zeqerc7brPKhBaaSI+WdvEVByGk4VQCkiJZ19K2bNx12JYI/VRaoMAu/UUlOgPb+tgCQ3nCQAZDQUh6QydETCbfgQdBH+nJzEyBNAGLkKBXRs8rCm1egipQsM8SnSPHN15nX9FidWw1A6uhbpSDK9MesguLIJq0UGFWaezEPJNG0e3MXh4dXMehvy3lMkj4+eYpnxwwXWn7dAcjm+6tPShXoNISqjA51ACKnf26utZoyv/UeEGV9xlIZhwSAbA1wcOs69q5cRtvtYTq7wLPjJ0JT8dR1BxKGRZl9MVFJ6HkPiAbGzwtA1ta8adCoASCaf8vob66fojnIe5A277NeJS0/TirYeYVen8PPWYZ3wRCsdgvXXrqDSwcH4jminjQZjfD49IHkgKgyvEPlAS0BIH+dvaXKQyrjNKowme+u/2YOWJFcyOhg5H/wPLPCGmW3Dr8iOJHeH2kFLPlOGhFaAjboEXGTUELCpXkhAUsSo3NxE6NHO7h4dAnhxIdrT+Gwj1jcQhKx95fSX/Rewt+mUap+D6r2gHimAUiMkXbWWI/vG8ym4rFmRIDdbMJpN9EaDNDu99Bst7C/3ZO5p2HJazXlvDQ3XVRLazrPQK4uLZvlVNIxklqUV7mS9poxKlpUK6havSniUZlDJoBTeScq9OiNoPeDSeAsRZUgZINoSTYHgnGM5XmEcBSrZHQWFPABt2XD7dmw2kDix6BNVjw8zJWRBoasLxBjeREq8LJQ+XwyNw0+M4HbsqTBI71MFvuIuEwEIYJYqA7qDHVcsuxvjOUsFi8Ie5OwoaUAlRR8qPlOe5qIh29dwc6vIYacVq6rgjLiazpBbZ+d6hy+mj6/xS50YwCm/lrF62UAZBW2VlypcgXo1EPz92GonvaA8DflGOmZeUCYhE4AQg+I7TrwI5UDQg8Ic0Ds1APysfBD+I97n8I3OW9gq7WFRTdC67UeRuML/ONf+ifwtl1MmwtMGnN8ZPCa2nSXm8S1fAeWt1oUTKKqOqIUpHR3e5g9nWC3u4tbH76Dzk5X3HoCQk4c/P5v/g4Ob13FrY99A5a/9wT2BDidneKLyZv4tePP4C9ef4KZvZTNcHYxRRKECoD0G6oMb8AckIUoicLQSQLPcWG64DRx14hcA0DqlNo6Bazu+zoBWvd9nQJNtc7hPM5XAGRwuItOrwufHpBkKR6Qi/Nz8SJxgyQA0TkgEcFeRQhW3fPNTq2mkMzoYng+imhlApDC74066kXKYx39zBj9oncxx5mvgsWcGeYptPa2sH39UACIx8opBCgpAJk+fYKL8UgWNj0g3Kx4zJcLASD59VMkSOp4KP/eawpFSRnIlQKyeuvi56wrKBsKmgGg6nih6P6RNCxLhVxCbrGwYBWs5VI2uc6NHVy+fEVyEqgcEPidnB7h5PQpomiJdkd5QMpyQOr60OQ9mJtj3CyyYNJA6t9X8LDZjKtoI6y6VuhZA9C1BXRtTMZ6TSwb9IAQgDB+nVba5lYfl25ew+7hAVpuW5LQCUBIUwJCgo9edysFIMUhWBqA1K2vMp7IZEpNCJYV1pT5Nh5Qtk7y8qtofZjjNL/XCnrZ3CWTqST6e50Wrt26KZUhyYvk1clojGfnjwSA0ENHPpUcMEA8INzEYxZfSI+iZzxvmeb8O+p7MmRI80aR/M3zZ/4+UsBK83eRByTdPxWgSD0gkv+h/ncDV4CGl4Rw2Sk9+81wpBjNsIvF0TVM7l/H8qQJK57AdZf0nSCO2DXejMbY9IDU8V+dB2QeL1QlLwkEYl6CC8fyxbrP5HcnUZ4MhipR9oRSelV5MBhC1Ot68JsN8ZK0el20+1106eke9NBstRB4KmxF72NSYjZKSwmTSxZUkFUeAr0wfFaW12Ml8NHMALCeB62Qyxosmd+MqWxVAYuKJL0f4Hg8JobHUhaXij+9FeE0QXARY3FGEBEjmllgqWG7HSvw0HMlByQWAJII+JBkfQIHVjy9SLA8DRBMIwEO0rOSCe+81ge8liUljtUYCIJSAMIkcSI2/lqk45hGWM54n0j0d8EcjgJmIq8lakF5Lkz5XbhG007eZetbuplU9AnJA/z8fWoc7Kr7fOVREMNryrS6EKrc2DcMljn1fOP7tDGkOUTzHGn2mfOA8NwsB+RT/9HfzZLQyeR+4sJmfGLqAXFDtYB/PvkRfF/7k7jduIF+d4CgEaH5+gH+6b/4X3Bvdl+8COYx7PXX/qeiRM8GPRwEFQQOfb+HPrrwLBdBEmLZCLI8kdZMJWeNO1O89gvfhJvf8zL+8k8/jwe/dQ/4yzm6k7YkofOYtGewngLh0QLf+4OfAi7mOH9yLHkez06f4UvTN/F/Wr+LN28/FS/HZDQVkNVyfViDBhquv0pCl06kqkY3FwidqopR10Nd6gRX1aZQxsxFfFanPNaNo+77Gu6WvBmPbtbUA+Lu9EEAwlAAKiYagDBcgBV5pFlemoQuIVjnqgRn0fFcYyvoRL52v9z6yz/LKIOebaTmWGgxfx4BUkYn7dUo+146uupE8DQhXQAGix4sFnDsRADI1vXLsvFICBbL9CLBNA4wOzoSZYNrkzkgDHGjm5/XigeEsVrp8Vz0zA1Ub2xlSpYG47xMKyBVPLn53SZ99b34u65Oed06YqdabvQ6PppJmKQNq6jw3Tq3Bji4dIhed5gCkCVOz05wevYEcRwJAKnKAakDIHUhjlUeBtLKtCAXKYH5HJtNXq2xwBtldvM8yns5ugxVSa8B8iENDTTYsHcS8xWagx72b13D3sEl+G4Ls9koA3W8pwIgA7iuj1GNB6RO/tTxtE5CL+XftLeUyb8mT+lw9CoZYPJr/jn5HKky/i8FIKMxlnEEr9vClZu3sHOwD9dTTXyn4wlOzp9KhUENQMQDyn1xPP66AJAinjA/q13/hgfPpI3+W+tPOg/E9IBI8rStGvapvA8VVsXf/F8AiPSHYHK68nzQA+LEgXhECEAcdtge30Lw4Drmj7uwFkphjhNLOHe9yMiLA5C6HBDaa6XKFgFFmgAuVSOZGxHH8MWD4AggkR5QSdp4Ly3LvAhnSrcQQMJqTx4arSZa7baUtHcvb8tvzjuNTwQr5AWeR2uyt1T6mdwuDhHGgQrfSpGFkzYSXgMmxn5hSUKFku3amGbyqlLYqfg7cDyW01UhWJIa47C0MD0PQDBJMD8PsDyNEIxY/Uolw1u9hUTEeH0bNpPQfYZvqcgEvndEr8U0RnCSIOC1EwWupFM6q211CUAseC16UhhypRoaSvlrbu5xoJoWLq20ChfHQg8IxxbDcUPFY0xUl1g+BUJIL76ntVakYLPhbt3+wz2k7Jwi2bahn9QgkLgmR6Suj0hkWCCKjJN5A+qGvBUAupnnlQGrNLQt/676e9K8Ogfkp394DYA0yZAsF2c7CFwLBCDdsI1/2PlpfGPjDdzoXpXcD//yEBeLI/yP/+QX0brTw8JRrk6X1SoSG17koG+AEA08NBARIdqaYdZaojXzpfFgZ96Gy1jD9Dj3Jviuv/99OPjOG8CcNxfNDG//6hfwuf/3jzEIOvBCLwvlWjxb4NWtV/Dyd34zTr7yrpTmnZyP8fb4Xfz6+7+F/+dbv6o8ICM2NYrRpKDvN+Q3rffz+VKFcqQNzVQVrJUFRVsOOLxsUmo8IPkk4Y2NqKCKjTmZtQCkBiG/SMWPogXDiugEIJjPETIHZKeP7uUdscQRgCziBWbjicQrE4BIszwDgMSn00zArW1sJbkL+THUkEdCbkwFIS8MkoIs3zWaFuTw1NF8bX7yMTC5F9AAhB8ra4yKeWYuAhVl24ozANJhWFuowhR0Dsj82TOVbE4PyHAglSM0ACEva/lUJFz4TC1gyhS5OgCiy+zmwYemUV2OQlUZa1HAazwgeQGZnxvaypQlj00euekBAfMVlkuxsrVu9nFp/7IAEF5L4Hd2foyz82cZAKnKAakrA12Xw1UX4mQqsJrGJj9bzL/KHSYNVOT8+mF+XxfCpdeP+cy1+1sJXFp2gwhzhmClAOTSjavYuXwJru1hPp8KACFNeS3DM8UD4jUwmlYnoUv8dsXxQQEI+zCUgROR40aVxyI5YtLPnB99br5M6ob8yRoRrhp2mWspEQASwkkByNb+Lry08hHX/dn5kQAQekXIpzRAkCY0SlCGVHlAZCw1OVZ1sk7zZx5c6P/rysBqeZc9JzVGZaGpaQ6dtHcwwAcBB6+RkrxpZSyPIRzsDZGGaTFcK7LGaEfXYB1dwfLBFuJRB3HkiiIeOxHcWBky1fH1ByAOFFiUOU2XojTOk9yJlYdByUk7Dadahba5XiMz7GiQIHyZjnjhuAJA6A1pdtoCTvg3AYnXbGAwZM8tWxLcbfFMqOx0UbYdG4slFad145HJx8xBXONHo2CCGgLLgVpwGA3jQTwQBBBSfYupjUtLQqiWowAzdoo/YRJ5Ajeg2cKDszWHIx4QG27XlipYvF74IWbCeIJonCB8BgSnIeIZG6sniD0CDcDbtuAJALElBEuKXbEniAAQ1V+F+SPMOVEJ7AniKUERk/b5vHkGPhjhs/KAkCbUczejdPL6wYbOZnqsmUtS6QFZL2BhijoBQHUAhK6dSgFZ7SHR9sky/aAOEBXtb2v3qinDSy9WJQD5kZ/6IQEgVqcpbi0pw5sCEFbBcoIAb1zcxs9f/TF8g/saDtoHUvmq88ol/Mvf/hV84e4XgR0boR3Bd/0MgJBmJgjJAxBWudr/5FV8w3d9o3RM/7Pf+hze/L++iO5MhZjw/PmVGP/pf/NfyP/vfObLuLl9A/brbaANfPYzf4B3/tmXcXCxg9CLELgB7IkNnMT4O5/+cUzuP5GyvKyI9XRxhF9/+lv41UufxdPWWQZAWkz26/oi3AlAGLohJfBSAMIkdCbGi0BI4wjzf9dtoNKxM3eYky7P+gCHWYay6DZ1AKRuAdCt6zKWcrFAwFDWnT46B9vKA0JckqgkdPZWKQIgydnKA5Iprc8JPkT8lSBs/a6mAqU/W1OgjCpZRZttPgl9Q8GtARh1HtKA5RalTKA6zCT05XyBBGElAAmOj3ExHos3TkKwWsqlPktDsDwjSV/zpskHpgJfNNcU5Hm6mTRgiE7ZBsXPiwDEOg03728+ry5EpKhPi3l/AhBaF8XNm5DO7AekquaRZs0bPfGAdLt9aTJmAhDSvt0eVnpA6uY37wHZoLFhYeR755VhU/026ZzxN12Q6VG00cU5F1/+nKLxm+foEOj8uPT/jJDVAERyQMIQjWEP+9evCABxLFcAyOnZsxSAxOj3BwJA6AEZz1ZleLkO9HyukvzL8wVNemka5Olr9lnJv4Osh5wHJH9PAqsq+VxXxlcDkKKxcjwshWoqfOZcyngvzrGgot1u4vKt69i6dAmO54lVnQDk4uwIp6enpR4QemCL5Foma2siOOpCSE0DhH5H833qAMiafEiV27W8MZtp2PRqqHKykgeigYjkdKmW2gQdHsvxSp8Q9cP7zJMTbLtX4J9dxvy9bYSnO4gXLQSYIXbncGMVsqalr/CEUdmqbv+r84B0g5YkNotF3YolZ1QU4/S39lArLwfLSKk8EVYnEwXUacvvrBSx9LlfAUcn1NewjkksoblEF9RZCDrCZih7QqvLPBKClBYaLR9+kx4SG81eO/M2aGNTVgBByv2ucpSy0C2DYpSRBDMEIA6bCTIHgwnoBBHsTD5THd5nFyHmJ4EAkGhqww59ePDh7s7gtACn68LvO3CkDK/ycvBnPomRjBQAiU7V/SKCngbbr0Ro7zXE88LK1AQyiRshptvStsDgWwEfi1iS14NRJCV8k7kl696he6ozTUPIVMgX30UBRWXYiXIehg0Zm9p/imSv3CDdwMq+rwvx2hA+uQ/iDwxAVgasKk+G+VjzvLIcEHl1AmyjolkhyKGXy6iAuJED8oM//r3JF++9DbvbkYlpMASL9ZltC0tbVZz49vE3CgC5493CXovdQD3EWxb++1//RSyGgYAPHq5OHvdXWjfP7bs9CbniQeCx9EL8wM/8EG5/92vKq0EjwlKBjN/8pV9Ha+FLmNZ5f4p/+D/8VwrxvjnH4zcfwn65iUsfORRPyJ/98h/i4W++K/fWyev0gnzznU/g4OAG5k/PEF8EOJ4c408mf4H/6fiX8fjmGZbjqcRLOq0GGl16XXyJGWcfkCwkgmX+bBtJjQusropUYtSBLlQAaxgsSWlaxqh1ISJ5F2PVZlv0DFqWmUxGlzIXfWvQQXenC2/AwEwLQeAgOB0hSmmKjofWoAef+TOzKZYX6wg+v1Bz+vPGEHTd6LL3N+9XpICwVLD5+eY5mwrQ+hiry+TVwsc0SVMp66nnjJYfxgOHoXga28Muhle34Q/YdItiVZWZjBcBzp9eIGLTTMuS2Htn2BIXe8gwwukMEYtG/A0eImQKchT0Z9IjwswZyOf7FFhg1xTg3P1NBY1/56sQ5b+XjUhAogIf/JO5NVrRbR72sXuwh+agKSW1GRc8OZlgdjKWcp7Wni9eO891MZ8sMGMfEHpBLae0wtGLkLtIOVwT9gWdjk165svA5vk376HJy5gy5bdwrReESjLUJbZthnMjHC+AYIlmt4XBjX20rxBkuIhmAUbPRpiesqt0gtawhxbLpfs2wtN5loTOsqJiDZMweMVX+T5GeXrVA8Dq2Sjjzew51SHUmQehbB5Z/rlUOSkYWv7cYBTCYhnelq88y9d24HR81ulGMlvg/GQs+5X0xNjuwdvui1d+eTEGRnOE8Co9PHUesDoDQJ181SFOZXReC1EzegZlwDsNYRG1PA3FEmU8pZ0XhYpfcvkhql9IAn/mImk8ge/04B99FLh7CGsERE6AmVR8VQBkxdppqJQYwQgEVOTGCpSkXhL5XnzRxizqURthrwVgxlyDukrhylBpJonrNZDejyFLYuhc6U9q/oxrUo8hASoPlppV68iCbbmyHlnEgACFeyeLxvAzt8XQLl96k/hNHx4Biu8gsc9VQrhrC6BgSBEr2ZHH6CFoBKyBm1a9ohckzcGQSlS0VS/OEM99BMc+FkcuZifKG0E9yiXY2puiNfDQ6MewWiFcn7m1NPhaWE5DLGMb86MQwZME9thHvLQxwwJxJ5Twq+FQVdFy2rYksDMJnUZdyathrkg4w3yUYH5iIRy50oWdxmTqPcR7flNVgZI5cdLfxqKg31zxR3GpbWnCmNv/imRBmQxwUgtP6R65qhO8MQal5Jf3EVHjXn2v+W4NQBj6a9H3SVLtYRGwx3GkrL8CVIquDaw8eCtj+IrmYVMZMLUhZwOA/NCPfU/yhXtvw+p1RMH0pUyuAiCBxQooMf7u5G/jJ6/9CG61b+KSvy9xw+feCL/4f/8j4KaLhRugkQIMghGChxbrpnGBuDHaTgNb9kByQOKbDj766Y/jo5/8OPB+gsUXTnASnuPyD96W8//Rf/nfofnAxqyxhLXr4srtq/j4t38cl7/xhnz/9h99BV0mQd45lP9/5b/+PzD9whm22ztoJT6mwQyXJ3v4xBvfjGC8kNrSo9E5/mL5ZfzK3V/DH7z0NQRMpswASFMalEUMiZnNJfxKxatayrJqVyugLwJAtCQzGaS2DFsNAKnboD8oAOHGRwBCQUfXcrPflqZLbr8hCWnLuYWAjR1HM6XgdXwBKQJApnOEk6DSQifS5AMcYtEoSeLl50VlNNeEhUHfIsFSF2JTp2Dy1ZTSlW4SacK0gI+AAMRDc6uNrcMteFtNASDc1BnGGM1DXBydpwDERnOrB2fYQRAHAkCs8YL2qQ9AvfpLywCIFtr5GPq8wpsPYTGf+DwKaL6MZH7EYnUU+qpNmvHAUuKYXXATG83DLrYv76HVJ7gjLysAMj8eSwI/AUiX4YRrAESV9jU3pjJK1c1/nYXVVOCKNsEXBSD5cZoAuXDjNDywRd/bLC0qwIGx1QtJRm/2Guhd30MnBSDhLMD02RjjMwVAOjRADJuwCEDOFlgYVbB0TgtLiIrFNV3/ZRt4nXyr52B1hsmXa3R+TgBSygu5Rr0b/FlTJje8CJGwClbDQ+dQARC37SMJlrBmC5wdj7GYTGVPIgDxt3qSLxleTETmRpb/QgAk/x51ACS/XjevX18n+fWv9XdZ66mxghJLzwETzHloACJgg/kf6YMdASDsgk4Qokr0svmsGHPYJ4Sx/845XLTQHb8E5+F1RMctBGGEwKYirPQQFWmg8zjTruisjMQcEh0Gkyn35p5kMsi/HQCyBtJTObf2Lpqexvi10h3Sq+Q6cH0XNr0YBBEN5nO4cLifSwgXw7wUQPF9F17DU3kmroUlFXjpPM48kEjK4UpfDxYSIhnHcwQjG9OnMUaPIkyPl+LFEPDDgkP7Lto9ej8SWM0FXJ89TjzES1YkDbE8CzA/DhAdA86U5aeB0IkQdSMJ22r16f1wJRmd4EO6oEvfp0SS1WfnCyzGERZnQDJzlceTVdLcGC51c4IWDUDSfAbJEUoZLMz1EcvzN/Nq9JHn7ecxPJhVtvLyXZ6Vs2Dm71m3f+S3/41nlKhX+jyGt5nvvKFLadqlgsIEIKLbiAdBgUKd16PDDzXdzCpYuiO6NGFuNGD94Ke/NwUgDH2y0SSDRxYilwAkkQX/k+H34j/Y+2Hc6F7DVmNLAMj90fv4x1/8ZYR7iQAODUA0GGFSOpUoHpEVI7RD3Prml/BN3/8J3PnWV8WjcfG5E9hnMRZegN0fvgkcWPhf/9v/GcmfzfFdv/D94iF553e+jM/8+mfwrT/+SXz0uz8OTIHTP3qMQasP++Nt/MXv/yl++3//DG4+PpBnnbYvcOv+Ffztv/VtUtErnkQ4Cc/w9vRd/It3fwO/e/AFPIuPxZVJD4hYBBxfxeQbAEQnoReVCjaFci2DZEJhndOy62r6jBg5ToV7ba0CVLOD111Pl3ikAYjtiEu3s9uG329KXfA5LQ5nY4Tjmap/3mkISGH8fTiZI5xVNwqURLIPcOQBSF6AFJXZXFtkORfMpgCojmGoG31ECZN2tVVWKmWxJ/igkhxZNtpbbfQvb8MTD0gEh4uea3AeYnw8QjxbCJBq7fRh99sq0ZAAZLpE9AFD+F6U9Bv0yfV4qQIgpiDXf9c16tRKS5EiJIpLSk8RgnCUZWwRqr4glgXvUgu7l/fgd5k7EyGJIkxPp5idTOBFLrDvKg+I7YuiPGPZaDY1lFwdWihrqoyUFFhYvV+1j8xMki3a4IoA3Br/vmCI4OamWQ60RGmMQ0QOG47aYlCwFyG8no/+1V00D7fhejbiaSCgbnKqykW3hz3lcfItJOeq8iCBXxZ2JVEkCoDU9ompKwLznAxcBO7kUmN6ixSEKgCd7txrI9igb1gd4hWMIyAMxCLdu7yD9tVt2KkHhJUHz46nCCYT8Q7QA+ptdxDGMYLRCBjPERs5CEWKhAlgi9ZfZqEvoWOdkmVWMS2iX8aeqfdDV83SgCSrRpR6QPIAxCbfiFGGzbjTBHUaltJ12aY3WDqIW+iH22hd3EDw8ACLkQeLCcjSxI9ecOXxUJ6I1MvAv839999BAKIMIcYukwMg2jsi+kSWT6W8/vxxlqqCliR1p6FhigzscG4jtFTovSS0e654RQg+vIbypmC7JWDDb9nw2xaafRfNrgO/bcPzbWniHEyB2bMAZ49nGB/PZN9yHCaPO3CueGj1XDQGNqwGgYEa13IeYT5eIHriYna6RHgcIpmqBP24EcMZJPB7HuxhIN4bhpQ5rH4lieeMDkgQzENMjxIsRqrylhWwaaoD22HyeSznSy6JWPAZJqc8IDRaZYezLDSQ6u/NEOBCAFGR/yHPTRF4mZ6V1EQwMAe37BB9wlMevA3gkF5Up59GUsZeA3NFH/N/rZ9JKWZ+Z4A4eS4Tg9IxKp5T4XX0ovF/e6aMgaSjFIcJmWutmiiTz6y/86nvSf7q7lsSgkUPSCPtMMrY36UjOib+gfOT+P7t78C1xv9H3JuAWZJd5YF/7PH2l3tV1r703upF3Vpo1Aa1VgRYIKGRMTIexh7sMQwglgGMx8yA8YwXGLCZz6AZDCOzCJBYBKKRxEhoR2qpW6L3Vu/VtVdWZr4t9oj5/nPvfS/yVVYlGH+e119/lZkvXryIG+eec/5z/nPOOtqNjhQgPX7mCfzRcx++KgDhxTVI/mPLLSeFtz/Efd/5BpX5eCTH9mfPojtqo7BzbDVHUwDyH376F7DsLuEd//O71BLmEBDym7//W/jm73grbn/VXcATOZ559Amc+PZbhZ71y9/779B9VkU6okaMfS8u4lW3vxILfh+sIR9FQzw9eQ4f3fwEPhp/Hi82z7J0aApAyFUmbSOLOTZT9fFmRFVRsPYKke1hAWvp1N2EYb5Iff5se9aI7OEA7d2lZ4/rp3KnjSTVgPJBALLYgtv1ZO2ZAcm3RqgmkYoqtHyE3bYGIGPk0WySbv2bppt5Dw7TnhmmPe7fAJCrbdDd/Lf6sXtlQOptKHddSd2FRDaj2dxFOaNgEfT3CED6AkAKiwbXgl04yKMEk80IZcx2vUCj34XVa0jRKqOfVhQj3wuA/DXn1OwhDdO3zRrNA7D5db5WBkOckLkivCsU9RyFazdFbhxZE1XnFFxjONzVBpb2rcDv+EIrYDYv2ooQE4BUDrCsKFg+MyCTBPF4Is4yDR2vfS+O/F91va523NUc3KsarLlifuSPAAAgAElEQVRs33wN1JUA+tpdsuZBz7yTygAEsxSsZconKewsQ9AO0VpfRLjeE0ejpCOwOcFkU7WLbvTbCJgh9W1Ug0K6tXEd6UwZCtYMgOwOgMx9/HUi9LutsZGvqxrouTbF807GfJH5/HkYLLiWk16Xn92Oy8fsYZrBDVy09y2icWBhBwAZbkQC/CTav9CGs9AWOZYAxChGIVW5V6eQ7Kb/6sfvlWHaSw6N+r7a+hr7JfpvR+ZjbkI8AYbOapjJ6LxOZuB0IybJfCjqlSlMrxDYE6DoyhoyxNDLDqM8dwOSS21YZSr2W12bjUpa/ksFs3Jk5RuNfb+yQH3n+3I1xq2bitpu9SR1nfY3pWDNA5DZ95l9Yzo82ULBUt+trpP37Reh+pvUTGjn0OhdFnIXqquaDFAk3VLaBKvBcQQovtNW0W3O7vDZCteCHzrwQtZUWKhW2J3Mh505UvzNbCjrkhSQceEdSdHocvaJJ4XkrCHhniD9ivp2crqJmDTNyzHKmHq3hNcEgkUXjX6AvD8ScE4AYvP72F0stpAOEySTDPHFNrIoAfcR623YxIjgw3YLuV5NzNnRflclw1Rk42o1XlP9w/qeq9Cz6vto/uepHs13pzjN9NK1GSAxpqPc5ZRX2EvWLhipnAMPSgjU+eugon68fZUaDnN8qWuEOPBQbIVuO2xaPyeTRAGOgsMfEwnkZ7n6VwKtpIkXiqZq/sZ/aRNIE7Te9M2vqx55noMI2V2DRehq8FTOGhB2QKks/ET4Xbi3/SocYgesIEThFvj8iw/gM6c+fwUAIQUraqlF6za7OH7yBE7cdAIHXnYEazesq8zHn19Eb5NtMYGoOcaZ1Us48eZbgRbwL77vn+Mb/8e34s6b7sLZL78gQw+t4yEe/IPP4U8+dj++5+/+EyzcvQ9nn3gB3mqI5fU1fOqXP4qv/vnjQqlgNqZ/po2XHb0VJxaOiiO3PdnCqeQMPnf2C3jf8E/xwtL5KQBxG0T/rAHJpEWvUDmk85wCIHvVKOxm9Ob/Ni809d/3Qqh7OUB7ff6vcn3XOob8ZJUBUQCE/crDxQa8ti9dRvLMQb49lmg8lT3nyXjdJnw6LeMIqc6AXN1IXzuHsDcAufYgH4l4XAOk7NVG81qf1Vr+2ktMAFqbNk6DwnMWpgaEw2F7DbTXevB7ocydUQBEFVPHmxMBIByqFy60YXUaSNjhZRjBjjMZrnmt116Ttv+m8rHX5+nMT5Xxrs9h5/O/woGeu7359+lAmT3CgmhRhmmGQuo4LGDJkxoQr016Wy5dg5LNCMlWBI/82WVHA5BABu2x9SmNnER7as/tave5l3zs9f7V8Pe1Pld/b75I+ApDuAeA2wuAu3RabAc5M3KRomAFbR+N9QUEawQgbLlZIN6KEG2NpgDE7waoOGa4DkA4+ZiZKW345bnVOAi76Yi9HOS95G8vgMtr2c3BMH9jZ7X6ml7LGbli7fmHPdafjhPpVnTYmvsWZF2ZAbEyVQMyupwgn0QC3kwNGOnD+XAETJIdNWDz18av36sGZK824nvK7x41XhWHhM6Bj/qamMJnsbm7ABBdaqxrQMjIUEXq/LuqDRkgsFaBNINVbaJrrcLfvhnl+WWULHC26RDzKTuQekpxyBQIqXfoU06adgavwlrYDYDUm9Ds5uT9lwQgO7McKlJNOtPUoeQ9GrClda1tNaaR/5l8KkDCz4f00PXPAkA0I4Hgg++7Ua1IveIkcS6UzqpYNrbCLYROIPOAXOlCSN2pJpWT7mUtjBTLpOXBbbF9sAXWgpGKSRrV9paHPEpRTBjlLKQWxSP1qu8j6HgI9kcCPpiRkQGNWSnHRoMI8SjF4FyIPE5QpplAcY81+16pKGMuUGiKkQR6dbCrPjzPKq9sslIvxjcByKvt+2sFH2T7XyNDrZ7n1Sn+4vAzA6BfuwawdQDiaseYWqGrXb+tAYUBEfV/BTQkGrQWirHB4b3yb6EyR06sKNBFQZvLwJ/6dwZUVBcsA/TMJPQpBeuN33SfFKHTcaSyIAWLNeWlYyFhEXpl4V+2vhevatyBfe19CFshUqfAJx75BB66/PCuGZDbvuNuvPYN96G/vqjWhWtMoPaEyny0JiHcRGcsmmNsHZtg/+uPA5cq/MS7fxj//fu/H0ezw6j+dIBzuIT9f/s48ksxfvbd/0oADbMj42SEja9ewOGTx3Hu8y/g//mPv4ZexUI0B400wM3LN+Bl+2+Rrx/HY5zZPosHL/wlfu3S7+G5/ecE8ZOCxQInAhA6LVwUA0DMJHQe9zd61boM7SYkewGIvQzAXm1M97r2vc5PJ0wEK1NF6KSyhP0mnLYj3SjKzBUAYjN7xA3V8uD3ONvFRjoaI+VU07kUYf1340D95zp48xmk+fXcK381//3z67EXAKxVN+56C4xKGYUmfeBVVdu0ToEOWNBtorXalroaAmhR/LkjlMB0K0GVZMLHDZkBafsyOZncWztO9+qyqakHV5eCPe+v9tFrAemrfQMLAs1rd1m7NgCZP+/8ORgsMRxTpt/5fp7OKFhY9LG4tgS/EyCtMtH3ydYY2XbKHi0ol2y0WqppAtvMRuNIU7BUS9+99sff9H3SS6712kv/1LsQmX2145r2mIS+FwAhhiBNkKUORZTCynL4TR/B/h6C1Q4cUipIp9iOEQ9Uu+hGT2VASnoEg2qaATEDI+kL1ClYu62h+dvfNAOyl/4z67+b887P0h7U9ZU4BbVWpfVr3+0+9qphyiYzANJY6yPc398BQMYbiVAwuXbhYgdOjxSsGQWz3LPL2rUzTFLcc43X/D1dYa/24AhTdswO57nMnjLrwsGWap35v3rfdISS40n50HUhbIhAe0T6lcmSlBgjRA82J2oX2+IMt9OjCC4eAi4zW8wItKJgke6iQIgHVMwW8O86UDGtOrmy4Hu2PFdmQP5rAJBr1YBw8OFUPmsULHPNhe3KcEQJqGiAxT5bHIBL22Qn7BLlSLaD6yEAQwdfmfrwEMu8Dckeiay5qJhpgerUlmakDNsScDQZYxkjKEXfNuIiFvpXweyFLlz3SPmyORvFQuolQqmSgC+vkTUefqX8soA1KhG80Icbcvq5lmUGROMSWZxicNmV7JfFmSuuAiDs0GVaB3OWCIvr1f3P6FdCFxeArmuE9ByU+v5Wsq/2x14A5GpAZDcKeH272RykqF+76ZXdumjVv8tGa6qPBEDqrnjmmCJXQEGyEXP/82vTyXD6vgIQ6n9zHpO9kOYEfI/BTzmPojd2bVWDpo7XwcbacMJybhK66YQ4qwH5RlKwnpXIKh+QV3FgoDI6rOdplh5+ZuF78Qr/dqz0VmEHNriH/+SL9+OpyTNTAGKyD9/2fX8Ht3zTHQpwMLs8iJFeiGE9mgFnCoQZnawcTunCylzJgNjXeQjevCQZj//rZ34Jt/53d+Nt97wdeAp45tlHsO9bjsrk7fd+/3vw0jMv4Z/+wU8BIfCVj34Jt996F3Aqx4/+7z+MVtLA8rCPhayH61dP4s612+TREoCciy7ika3H8CtPvw9PHTonG40AxA6qKQBhW1ShXonE2UIjSvdQ0HsBiN1qhHd8Zpc5FDvswR4WeC8AshdDay8HyqZw5aQMsVG7BY81Hv0m3JaLwi1RxjaKwUSi8VIg1grhdxuiTNi9pUiuBHA7HaRrc7D2uj4DQK6WVboafJwef0Xf8zk+5R4Up73mRFSm8w+jduRs6gzItId/ZYtz3Fyhc8FubmqeBTMg6SRBsh0LAGGXJhYMVu0QWZGiGMfwYsb098qAXDvFuxcAmTqCNarUrpGYq/QzNxmQqynounHd7Zi9OfiF1MuIMZGpR6oInVQruc5FVwAIo28Z6UQFneUIxSCFBxfFooNOsyV81HgSSwaElMPduPO7+Wl7yedeDjALa+uv+bU1AORqesZmb+xrFFmbjFv9O3Ze87Un1ZsMSMZsUJTBygp4TQ/Bvi68FdIzSlRpKXIakxZkWWgyANFRXfLKQYmItDYTBdMZMTpAKgPy1wOge63nX/f9+fWf/zwHtdWdj3kAsleN0l5tkElZybNEtUzdpwCI0/QkK2JHKSaXU1V7Y7NWrAOr20RWqQyoFaXI2Wq05sDMO0t7ZYD+qgDkqvqVReLXmGVQ1ufUGDBcA8Wmy7QBHgzOGADCe2EbUtndAjxYjK6yIOY4vsUgscOJ2ihg2Sk6aKK/eRz+hcMYZ2wDTwdaZUCEcy+dg0wWZMfuk1/mHf7ZEf/1AQhppdeqATEZbnGwmYGY66IlRegCLmRKkj6XLXW86lgDwNgRTDXfYd2igBKpMWAAydSX6GuRLJJaCx9tAR4CCk2GgdQuh6kIB06ieiOlfJLUv8yOMPgLUpIrpMFYrsUAKVLAyAJg1wGpU8liOOyqGlQoHVKrLFWbQrvMOTAOh00WZHsq8CG1HgQgDmzPRWWnQr+Se5Vp6OqjBlgEjLBcA2DU35vXs3KWXfzDun6d1w/zQMZkYOeBz/Q4DoGe6zJZ/53+1W4Aw5wvy0ZTgFIHIOZ9aXNd0x91ECR7QY+hIAVLbY6dE+QZuJd1qVGz6mvG7rRG99f/rQGQ10sNSB2AcEPnGoAwA/Jv+j8gAGSptTTNgPz+A7+PF6LTAkDM64633I1v+sG3AQ/miJ7cxHhjJG/R0PuJh0bSQGWXVwKQO0MEr+nj0Y98GR/6xT/ARncL/9u7/yXsk0088/gT6B1emFKtPv5nH8M/+YUfwPLJNTz6B1/GLa+6AxhW+NEfe/cMgEw6OLl4AncdvVMoWMNsIADkic2n8GuP/y4ePvGCCKHbZKeW8goAQmRuitD/SwOQK5T1HgBkzxrtPSk4dQV75c97OVCMeZTkf7PdnwX4zQDBQhNOkxkQThy1pnSgOgCRKelszbsLBfKvA0D2Anj1OSjm2Ppn5t3zKwyyViBXc5D3mvOyFwApZVpTrVWiBiB5plKVPL8BIJ7OgND5Zfe8JEqQbsdCe6HSZXcxtEMk5DaPYjgstt4LgOzRRW23ORtXk5jdnJC6+O72rEzXo/9cAFJf393OwWDJNAPC1D51F9e2BkAWVheFgiXR0LIU+lU+TOFXHspFZkBa8BwCkEjXgBiweO29M2+cdjt6L/nllGfz2u3Y3SigO47TFOH56JlZq93adM8DkLoBqt8Dj+OkaRlKS1GNmQFRAMRf68Bb6cJ2KKglkmGClIEI20bALnikaM5lQKY1IDsoWNcGIHs1edjrCe1wBnZzlOci+Fc8A71/ruYg7Pb99e/cMfOidrA5hgCkJNhwLTTX+vD39eC0VRtesAbsco4iiiRibWrAmDUoRuMdAGTesZk+f33PV91/eyT4zed2063K89idAmuOJ3AVv6WeTaxn5SQLUct8iI+jfudLBgFXhXZy6ZeqmSHS6YjZEreBKhrAZx2CEyKzNtGpUiyPrkP70m3YHA9VEbpQbRxUBSO2jOb74rDvXBdTgLuz6Hv22P7/ByDzNSDGcTeT2JVOmjnVZhK7PA+umwBWVjapTE+kAYhQryQYwMJ8AgJNsyoDuX3J3uvhivWofMkMDIMLJlPAWhNmTOEQDqIjreZtASQVW/0KlmTnt0yeH1vKS+BIqHqqFkUx5jjtHGglPaEhpVaCGDFKh7aQ9HhXaFx5QIhbwnMquA5liU0JSBvl8EQfFVRQRNW0qBkq4kTrfeG70Y4tPL//TZPOq+2vvQAI6Up1/Trv4COrtbHVwdAdFLBkFhCtZzem11POitANEKnrKunatIvemeoHfX1Xsx9qAjivwWSCZlkOfiaZxj/0+7rOSF1rKY/R2GcDQOhzsBCdQ5WtN77tb1V/+fhX0ewtIaLFsNm/mYNkIinoKewKP9v9oSsASD0DIorCLvHd/+J/wOo9B+H8xxz5uYGmWenx5bwJjy0d1QMxFKxhexvO69po3tzHx37rw/jyf3oAsZ/i3jfdi3v/wRtw6cJ5FMMCa0fWZQL6e/7o/8aP/Osfx/LRNTz7ocdx/JU3XQlAsh5Odo7tCkB+5Yn34aHjp1SbOLaa8z35mcLM6cnk5qvIgOKAcwWvQIW1Yp+rGW8jyPXhW4LcpXe3WgNpSSaddmjdSzgSBpKeH4I7WbYX6PUSJV37XiNs4BBFXeRjZmaYTSG/pzs5hldGxHZP0U8NTulIRJkvGkkn9NFY6MBuhYjzDM08xTiKkdDJJkXLd9FuN+E5QDQZSSG1uZ75eg7ZBJnpfT67jh0GXNOWeD31DSbD/aSLx5UUgp33ePUuP2pj+bMaAq5X7fnw/I0yFWVcVuTByyrAY3SoKlDkGWK31uZvLhLNo9nGmVEsXrvw380MhLwQeWNcyu010CSfvutLRkNiVVmFfJwip2NHJc02nb2uFG6xWUJsOgvtwleurx9b9tLyBCzOs9T8Eco0nco4Tjnv6Qq5qissxw6n8mXa7E0dfsdBVs4m7e7QdPoXmRNBoKXl3ayDrCSNQb6T0mJk3DxrW9q3zAoBTTcO0TmUe9tFmuQIA63ISR9lkWOSSWG5t1iis7QgFNPCtQUMji5tIt0aouOFiPsheu2exAbj4RgsYJfp2KUlzy2rInWd+vvMffA6JaJUQM3C0Glr/mx4tLLfa33gpbBdd6sxz8hnbJDBHtgohEKmdA+jg/xeBoBM5Kq+NkYn2ZZyEOp6qB7pIs1MyfmVnqbcQxXtiGDvNF4cQOaiTEvYSSFrk7MouB0gWOugtdJFFmZoRAHK8zGyOEbkTVC2bHT7q/DRRLK9KV2wJEpKfaczIPLdlEU9PNJcvwR/1OQDdd26D/+8A8D31DlUx7LdXvw7AyfU80aeTBtIrpE8K9I3PE0nJa2Ak7Z5rWxHDw8F2Tp6arOZNSO/0sDKd8++eYfjoHW1Y5GqooZxUY/yXGYf8W9+XCEuMpAq0l7tobPWg910kSBDnMXwTucYJ5wmrWZWeY1QvptdZCRTkMYMBKvCateTv5VpgqpUdWPsZEm5I5mGtRDMZvMaHDpojiXOmnnmdfsysyFq7XaTH3kGdBr1/q7fF88la22Km3Wgxzwr8zzcQh1n9IJZn+n+tpj9sQR0sDaLAUWhzWrQ0s7p6CYorFRmPzgZ4OUNdNBHy+nBf2EdCQeT5ozm+tSEqAqXow8Vy8GiA0d6FrMj3J+e0Iuo8+nsU0Rl/zMzIPfJNrLKTvCWtGpQMlv/xYhF0oUbpsiqgTjWntWUFrQ2n4+bY2K1RM9Msy46405akykqV/ZdrZPQpNh2XK9vnqoOVkb26rKu/A0DmmZF9rPnTOqTyvDJ3zQgM9kPeRbsckd1KIwQRbdhXajHWg3YmFiegGOpc9QzcZh5YLYhlwF0alI8rbTYcL1f5HnTw+EDk/cLBQwE5CjqE/2JXNCmOkJ0v9Cp1PuyBmCNC2+TwKcCk+HsXGqIC7aTTAEIzz/TFXruh2RFbJSFBjUiz6qLF9sIJ8XmVH9OfaLapme2Zaqfte62SvWM+L+XKp2/IxBRo0qJTOoiblWmYsZAqPNS/1JvmGdmfEf+LgXfBHLgmhRiM8SXlJu3xX/NLBWhkmvXNY312sbKUV2qSLGivlA6VdGsRP/aidr702YOs2CqPDVRPjOaWlkZfaJsPplURr7o71AmuU9Go5H8bH3D215bPfrU0wi7i0hFGHnxJco0QkDn27Xxr/s/uCsAeSR+HNWKMy3+/p73vBsLJ5fh/FKM6hKjZbUhaUzV6+wHL6wOQNpvWIZ1a4g//rnfwzP3PyFds25+4234pu99Gy6dOY/J5bHUepz9s2fx8+/7d/jxn//nUl9iAEh1PsaP/dSPoTfpoj9pCQXrWgDkK8dmAMQNA7XohXIIudmpekzRjHF85WHUUmFGGI0ymlfQ84pWhFArKKMsjMIWZ1oMrUbvHKrmuMr4Z1oA9DY05zBGwS+Vg1hXgEZB8Vg2Eph/1a+VSnveuNc3GpVglhBE5KIQ7NBDs9+F01bdmLrDGJMkRpYzPeogDH00mVmygWg8wqCGf8z9KuWtOif4juJg1p2IHQZPK1vzPOrvySbU7VbnnRBzT9xU13y5s+nMxhDWAVOcDaXQTxVTUpGo+TAEjGylSwVSf83LiEn/7ihE1w4J5a1R2nA7IYLlNtB2pMUmAYij2/Cmw20FQHwXrU4HfhhIwwR5JnkxoxrN3eT0OvyGFIZRvtg9hhxO2/VFtqh43OTanagsWxeVacfJ7ANjABlJ3O3+5+XfyKdxNMznxbHQCtkoWdmPmsta6Boq87vZR+Y8npWJIvbpZNLBEmtpST2XDODqB2gv9uG0QmJdASCTrYHQBltegLjjo9fpSEyQGRC2kJSMFaN6louiTLThNwMPZ46GAh3asdYGp+7gqp9Nm0cFmNX6KSssa5SSI02D7cGq8bnFgFW5yFrdQTR7yDzfsqoZGP0gzPH8160NwtzNkbTL2fOr64Xpz8RQdMIySwpAWUeDhoPGagfNpS6SIIE/8pCdi1BkCcpmAbvrodVZgFMEyCcTKe7n+WR/6efK++L6pZoCMc101aLj0pKz5uAbXbzj/vaYBC9rUHPQ6s6uGYrF9swF241L3Jb72xUQ4lYOEtGP9YYEqkkJmxzwGfmkeWi7YGTU/C7yLE6qeobm/R2BolGBlAWdPtBa6qK92oXdcBAViQCQzhanyU8A6t1OG0FLTc4eDYeif+w8FRlktFnsCDMNhYpI04liwwoGL9WcHNEsWgZVMwDBLlcZNKoch/kswc7jzXPkSev6k58VeScdpwZg5u0XM2rznzPPWQI2NovLTV0Igz+uyo7oPepndGoZZWedDNOfgJeGaBQtBHYD+zeOIo5Szs+E1MtUAXK2364IDB2RbSnUlfWhDlG1DlIzQiDqb9Wen9pgAk6m7dTVoMOZU79TETvZEuwgQ1qOFWCxGrByD56dI/QrjK1kqhfYktvoL3M+zw3m7LsBIEqfWIUKoNZly8iayJnugjRt16ufv9LPDDbX9PcuNSRsjiCt5GutiyvaEz2xPWNgSwcDzR6mn8BrEADCqemm/sIUu9eG+6VpS1OjNOjQjq7qEcDxDXwuJviqaoIMGBH5lKyGarErIIRNMYTAwo5NlG/lvHOtuB/kvrVPJDbIHaCkY87mS46ali5rqSP5Fs+3IwCma0n0niEAMGBDZZZ0rY1x9j0dINIsCCm+3wHolf4Qn03TtE0tDf/uSQMgFRQ3wWyznrR7rA1VbW4zyQoSSKggp5KPJB9PBVL2uclImqGgjqqXFD2pM1w8l2EumEHH9foOc0I+FxOcnnaT2+FvlihdghsF/HisCcKzC5YAkHu/5d7qsaeegd8gnzeQ6KhE9JIJfFel3n9+cfcMyBcnX8Y4iKX3Ml8/8Ms/ggOvPALnNxIMz1xGIwuQOco5Zu0HkaEBIW7uM20CZkA6bz0AHLfw2z/36zh3/4vYbg7x2tffN82AzAOQf/U7Py/nfOaTT+DETTdi8+Fz+Le/8G/QKlp7ApBfffx38IUTz+mJoT7sZiBKmw9RccdVRE1FJeYmlV7bld31XaOojAPGf+sOLukiKrLBaKTm83EvmU2tr0EZg1mPZuMI+mXrigxD/fyMgJnXvAMiRsKd9cGuG06jVHupcuZKZkEc9gJvoLnQhttuSLSe0ZBxHAl4Y9TDCwI0moFsfkY+/ZFScOa75w2QtP3Tr3kQImum77n+OXN/8rF8ZwZl/l7NoMd5gGKOcwLlSJj7NddqnldcK4Q0m1fmdJihWnl4BYCrn0Oq6uShq/uUaBF/zXJZs4TdStnWdLkt1Av2/WaEjzN0yqRAtHVO0tTM1DW7HfiMgGY5siiWia+Ggjr/7Mw1NHMWreq5FgJ8TDSFSrdE5ioAWH/tcEis+JrrU5o+h1ecRf1hB5jVvH+utzIIDpArgG3ke/75hYmqPaJDYD5HA0eHgb/nHh0wpnoV/UqUeV7J2koGYamF3tKi0C05+4fKNtoeohhFCJnG7wfoCACxkJBTn6RSxM5IOD/Pc807/UYviGIlmUHf19TJ1gZF/l6p61OAS0fidRZbDErNuMzLv9zLXB95Y4jM860DkN1knA6WeZ71f6fyUs4mae/2CCm+rEeqMgtFmotDa4UO2msddFcWkIcprLGD+EKCgsPzGrk0qGi2O7BKT6huTLebwI485xoFa+KZIuQrqTpiiDXFsA4+6j/X28zudn+GSrKbg2Z0bJbHonsJBMlbp2PqMkNCiodkQHQnPXEQVGRx9rdZBmH++0UetHzUdYJ5TiK/o0RAnRM46CwvoLfag9PwZJ3jIoF7Psd4MoEVegjbLbS6HZGl0fZAybhuEiL6alpvUbMTjAZL9kDpOImsa0AkDr5xDmv0j/oenO8UVb8PdX8zGzkfYBObVot4m+/a8fwytc+MnTR6wDh11JaqK53DkiJYpO/oDCVNR8CQOSd122zXy05KgJN6cHJ2EnNwx/g6RJMUccR5Vsx4eerfglfuwSpV7auaEaJrG3Qmkk4pz0sZEp2t59bIfWr9Yzl6knqt22J9TX2ur5ehQIq89OBa3Bc+IAyTDIXbn+lILWf8XhMxV+CsFrAgzNK1U6JDrWCqf4zNMg6trKtkQGs2cjpHRNkhzj+a6o3pe1qaaC92ZPgoP6peQ+1jKocZwDD3XQ8WkfEyXQ99rjpnISW9zqFMqvNQ38n162xFYgb4GvrXtKhKn8VXGQ5pt2xaDauKBIEf7NQpfg5bCnMYo6k9swjQHZR2oYbW6kQR5xqpl3L8HVtlKK5mX3mdRlZliLXUeSp/TmSG7AkdnOJGlHWrxYQJig0oEXup/QqTpfBTFag1et/4KjyPXB/rarS9MSCAWQiz1ws2ETA+lgZFEqQw+52JAX1dEi8wGU19DgNA1L7fmd2Q+9OT1NW+3VknwvcLazT1H4wd5N/pU4rfe8/bv7564qmnRPEyxSZG23WRpCptbjse/s+Vf4o7vJulC5Zpw/vHD92Phy7+JSCFJ8sAACAASURBVLaWVOtFXsC3fu87cN93vQn4SIrtx85L3YcIecEsiXtVADKfATmzcAHf/c3/ECfeequ027Ubnkw+ZyveBz77AP7Rz33fji5Yz37qcfz6e96LMAkQFD5W48VpBoTfb4rQWQPyK4/9Fj55+BE9/ZNdsJSAyf/i0On2flqA6kq6HsE3injecaobceWQXN3Ai1PC7IXFVLVqOMgsgmwGolkadDeYboDdFHimlbcR+Lozx7+5+c4MSN25nL/W+u/mfJGdS2ST60C5CNsNNHsduM1AOqWVnCodx0izBJ7nSJveRrsrGy/NS6TbExE01cKNG30WCeZ3pDqCK5tvjmIma6ujAjuN4sypcoVEpFXGLjSTypoZ2fr9mZ8Z4a6vSd2JU9fTQEUHvkjhUFnSJRKFpjqLpPbVKQpy3tKbAcRpobSKHEhKsirQ6ATori2gwQJT5JAObGwpnRUYXrwgCU63EYjz4YWBdGzjvAo6y8YYXE1B0n/nHAfuY1HQEi5lO9oEVZGj6y9MlVFdlqdrIgWbar3NPjdrp9ZnVuRTX7v6/qjvGyOfRg6KbDyN8NUdMyMPSaHqXyjGYojF2OjCadtBIzYRZlVrw3NwQq4BIM6qhf7iggBnOkNc92gwkvokRrmbax00m00BiKSkKQCiOn4Q1Di6y9BusqPWaGcReN0JEyPgqPopA7gkQaOBi6wpM4AcBsWok3QWUQaZSkAcRWO0tY4yxnT6TKD6/M+vvVk/ZsvMz7vtk6pQFDpzvvljGWGTrH6i1jRhwKTpiqPcX1kEmimqJMRkI5N+/JUzgcNSpW5XhgfkW6kYG657vWHGbNK8yuDU6QfmXhh8MPqXa1an8k2PqRnTuowaOTP6ty539XvluOQqm0jDkcptYJzb0nK8YZUIrUwyIGqQnXyROF1CE9POGjOK8y/zXfIv1XstiGT2lfm3ZHSehdy+jc5iF73FHtyGL4W4/Ht5IUKUxLB9D36rgUarKSAiGo0lWEYGhGQ8SNljIE1mO5IyaiNm7ZitnRerUNx72iTZP6QdqUng88ChHuyZ7/JUv35Zb61z67aprh/qzttue0iya3PUpalzJLa4RJ4SBnnS5aioRiiLFJ7FGo5AMroOx6TT4WRdiNC0XEAAc4V70lsRxxmSmIEJD0SUbB1vAAgzIer7TKG1o6lPyonMk/ZcUbrxyJVM2Kw90YDOrM2OIFsxkAyNHTCb2oBjL8C12Dp2jKqcoPSbsi+UPBvgwUY4M9BhnE+TjTKzVcR/YBH2NRqEMEMvz2aa+ai3lbYlA2QyUFQ2hralfBc24dFzQeiYZjlcJ4TnN5CROun5cIVFqYKn1K9y79TDgAwpJDVb9pvJZOuAAs8vAdeGarBg1lBR9liErgGJKcIQ/2AWhDX3XHgTVawuGRDl60gdiaYF5S4zTwpscNq7BH104bUAkKCNJIkQhA6SlPUSao+Qyla3YXVQVfe1uKzKf1RZOUPTVDJgSwOZusNfD2Ly/Kn2z+oZYCP/PLaBmf9Q3xfSkYrAROhivFZN72VMT1rlZpJBmmbg58CP8a1S6odp1lkFh8h2MQCoYo2fBh9mDagzzM8u7cO0AF1nsfRAQpEhWx1b17lGl4tf8KZvvLfauHhRxqIHvuIy88FIS1rbFcT7j/zvnrbhZTcZvj7++Cfw6VN/gcHiRNAqa0AO3XMcP/6z/0yK0IefOIdO1JEsh7z+ChSsT/37j+LBDz6AyW0lfvwn/5l87NFPfhk33H0j3MUQ7/2R9+DYyWPTzAjfX15dw6d+5aP41Ic/BTe3pwDEtOE1Rehsw/vw1hP43ed+H+dvOauc6TAEixVkMU2hsEaJxuAUevGMUqkbE2Osd3MAZgZvRkPbzUkMZKu4SIoKkW4J4nsWQtdmjx5UmndpHmLdQeD5EigHf955M8retJE279evlT+XxQwgzV8f358wFckUXa4yNUFTgbaKRR6eDSeiw5egyBMELiektlB5PsYFwA683uQyGg01kFKckBoNTZxFWzkgxrEy1ycKiopDc16nm1LfmDnOR2O6GeprZJzeouYg72YAWeNQVyjzz3JctgCCK6RoecyMqSGC8qgsByn7zM9xpOtrzXS+KArTBUs7VcK7ZCaj58tgp85iB36L6XZSnpRjSwBSbJNeAFieK0600ElIXeEQwpTPRCkoc+/mvs2zbHGegE0uK5+HilI0PAe+Q7pJiYGt+MPzCtbck6uHiZq1M+c1z8yqZhHA+tqZ43jv89dU3zeut5NDzs/VKYWduJTINJeEVADq+IhDQ4tS5IqxRequgtx2HSnKkhnY9dc8NFstOUZS9HmBJI4FaDDAEvRcqathLUfKTF+hrkcZLU+1JK+tb32PKMOpnq8o9Do3WMsvCyYJQEx6nz+LDiktcegzqw3fsdBwCrgSxc0l48UYlupGo6J3vIZ67ZjRQ3TC5vdMfX11AmUq+ua5TmVWOPBXbzcsgJtrkptUP+mAQLvfQku6XbFZgofLFzNUWY4gyNDq2Wj1mwoojlUNGddbzIB21vgz72vfWMuPjpPUi+ZNvZShLNUBCD/PNWGdz7zs7nD4y50UoHkdx+JYO4/R8FxEVYCz2xnGSY6lBrDasqSrn9FFjMQrp3MWUaYDPHMQZ/SMqf7XvPp5I2yeGeVRMu+o4DV8hM1Q2pXyd37GHZdISHnxPclAixyxwUecqDam9IDyDFJsTFeAGRH4GCUFNrZHaLgVur0Wum0flk0ZSiWrR6qRAvQ7KVC8LqFGTGucrk3hrbfYNfe4mx4wMlaXP5FTHWKf/8xUf+QWNjmkrrDQbXtotAt4fgHXaUomI8sZKGW1ZAmL4EMEg/tL1Wjsy3pIE9brqBoQi0XVkgFhFpt6xQxyq3WbEsBptoyunag58dPsF/doOqthMfvT0ExEPtEVah8cF5e3CoxGbFnbhG1naIQVonRhmlGT9dARB9kHFWvQlN0VG69lqT7bycyxMjJo9tXUH5imMGb1Z+rO1H0x025q2HjeKS2xUNRFNiNyKZuM7zDizpEFCLA5imG5TTStodCC2WZXajq4vzm9Pi8R+gHivBaAJYWb7+tAGJ9xnrflOjjbRnSc1CTNsio52MVpp34yepf3GNcoVtAUK3XvyulNnIuKXuQyA+LruttZTaIfLmA03kSn5yPLR4xHSA0Is15Cy8IsQ29kt77fVcBQ2axZplFRseQ6a9tnWntR8zFLnTWRJ2KCKdoXFXlg8X69ZkTvS8qaOPhg8X2ImLOY4gQ2C/Q91spwX3MZFACgnhHdZTIzmvJVkndlmAp6ijn3k7nXsopn/pE2JqR5zfxbXQ+nQYjSvcp+8n/OhzH2kTLMn00gWvb8q/cvVw3fxtrSAjoNX3q2C/IlMvY4oC/Bff3vwj2Lr8H+7hr6dl8moX/p+YfwwafunwIQ3kTq5vjlj/8aimaBeHNnd4Fg7KJ4LEb82PCKOSDBPV3YdzXx4Ps/hz/9zfvx+u95M175dffI3JCJO0Lztj4e+sqX8L6f+U87umPtu/OgtOflJPT4SdVxi/UjJ7cP45b1G3Hd2snpJHQOIvzCxoP4yDMfRLLwlEbEgdS4mIcjgqVTUCYt5dNx0a/pQ5nrtXwtAEKhNAZxPoInG4PcPS/EuLBxaXsk698OPawutrDQ4ZRS5Xxczclxq0gURZ17bgSK54+mlJsrU6U8riAVbhcHxCiwVkLOc6XoFRJccyRKT5PJYUMxfNg0wkUiE1Np0DcnOc4PIozSAq9YdrC4uCib3zijNLgCcLnepONqgTdR4qnxK0sEnvqcuf+6guVxDmc56OexmyMirf/mevdPNxxlNlKO0NShq0WTeb4vnucdZlhquji40kG/reSBkaHS9mAngx0OoHFEzb2Y56eUhS6kZ+RS1+2woL2qcviB6nOepsw2UWgIjIEgayhnRFobzq6T1AsBzZpLPw9Aps/Uj5FWDjYGES4OhpKG3r/Uw+pCB+3AVpFCvb5mXcxaiAENdtYu1WVLPpfO5KoeyTQOBM9xNYCnDJDioIox1PxbwysVw8i2xFRcQu92ECc5zm9clv7z3YUF3LjmodPuSUGzcGUrW2SLDgij2hHpGZo/65FiQ1nXhdCS6S3iaYaOnbMUmFd7ju8H9kz+6vvEPN8sUwrVPHdzv+bepD5TzqX2GcGlMfhbW1t48myMlX4bR9Y6WF1oIBDOdYmIIJNrl6vrECOt6VrGkApYK5WBMHvG7BMTVawXlBpDZoyDXJe1swZrHqAwwiYxGGnLqesBGNH1VMOJuJzg0maJ02dHcC0X66tNrO1jljTApMjgRr5ct2SkmMlzFeVAATwHebtW48I9pSpep3s2nkwEPJoorblX3ifPyWda3/f1vazuU62/ibCagk4DakrHg5OO0XQdbCcuHjszxnaU4NhKiBMrIbrrq0JR4PdJEXmuB2tpmkWaKyqBKa40MmLkwdyr+d1cP69HHDxN/eUzl33CmQk1SqhL4McaMJc2WTkTXMc8TlWTBK8h2bPAVgNM86JCYvnYGGZ44exFLDYcHFxfxfrBBQShjSyNpSi7ykn/s+B6s7UxwUeuN69F7c3ZszB7uq4/zXobG1WXf/5s9hw/U5c7Y1MJhsxn5vUwf5/EBV547jLiqMD+9T4OHAnRWfTB5guTIWGHmtvDQBsbNpjvkXpFOmMLrlAH+T0C3UoHQpcXEMY+srOsPOXb3AcDBXJdugkMiTWz4FmN1pizRlDti7re4vpxPb2qJQCkdH28+NI2Ll5I0O8tYX29j0OHFlC6I6V/udbs3Cfetsp/yH4lnPR9tW+mYHrWWIVBKLOXzPUZ3SQOveimmgM/bVqiMzyTWKL9Ro+RBWNk0nU95A6L/ku0GZzmTAm4uDzO8ezpDRR2gJcfK9FZXpQmCYbuzag/h+eGloPcaYk+E/vHfRIoEEAZ532H7iGtOx0BJvx+1w+mPk1o3aQdcJZdmqzQbBAix6arwuudk7oNAInyc7XgrLK7nNRt7M7pZ7+AjctnsG+9h2YbWFruaBmoZJ+UubLvZl8bO2t8rpyzpWpNKVSHaAJhTasPZ4MieY1Kv838Oe5mQ/eX79COu8lKRFovGL1uAKLZMww6cC9cvLSNi5e2JEC8tNpDd6GJFrvpaV+Dwc6pDtLyIOcIArGTat+o+kepsdH7NaP/p+0nJ9EbcGd0gdkn6ty67kuzRGT/Vy1d5F6KHBtbQJkTXfiKplutLnZxYGUBTd/CcLANx/UQyYwBG76T47bWO/B1B96GI+1DWAgWJCvy1cEzeO8DvzkFIDxZ4mS442/diTd+w5tw4tU3Gh0z+5cdG/9iC+lXRuiMevL37YUtlDd7WHjNPjzzF0/gwY9+Ee/46Xdh68xlJBuxdL/i61f//XvQP7iIb33HtwHnKjzzmUdx4ttvlXbeP/XWH5f5H3xtNce4ceMoXn70dhxeODQFIM+PXsSnTn8Onzv/IdiNxzQnkL3qFT1IGWPNz2dxr3acJEtSq2GoK2H+vd6hoC6oxpBTyRuHrh4hMX/zGGINWxilwOmNLWxvj9Bp2ji8tiiOoqGFmWs0i2muw6+qGbKv0RTM+ekE1A1GHSwZp8Wcy/xr7oP/0nkVx5m1MUS2BHlFhrTK4fo+gqwJzyrgWkzPMg3rCvg4vRVjnAMnllKsra0JzcU4UELlSFTxHaMkxoEwRrkOQKiKd3OQp0JVG/RYvw/zs+03ZOOZqPa8I8AC2brzYNbHfOaBDQteEWO5WeHIWhcrvYZEqMcp94cDexxNM1DGweM5uMGUoznrKGFmSzCDwZc4u2ETWZbAttiFQskTo0GWULsseAk5zrYa5GSpSJHpk08KkczrmXPijbPF6wmqDLnt4qWL23jp/BgU52MHV3F4rYduw8PlOJp+vr425l58loVpBWWAQl2e3Uo5K8Z5mN8D5jPmfPPG0XWCaWTfOOaUD76osDxdv1LQ+bU9DMYxXjx9lh1Ksba2hMOHKiwuLsu6qaGHtmSHCCLkfK6tuo2RbhWEU7DB89MY8vnzJfuLXefYTUuDOnHizcR6rQ/qz1hlUZsiy1OHqtYX3hTCy3fxWnIlh2HYkGs6d+4cHrtkYX21g+sOLGF9KYDvlJikCUZpjojUrSwTWTIOIc9FnWQMUZqNd2QV6wBEHKNahK2ux6YGzVLPz+iIupMoOlGDpqK0pXGBODnk/coE3xKu7+HUxRhPv7QtYO3kwQUcOdRB0PMwJM89Ju9egQW+SMswDhfvoe3pGiqThdPgxOhPAm0DQIxONpE0ea41AM77MNlg40iauiADbs2zomyJ/nZceDE7onnYjD186YUhNkZjnNzfws37A3QPrE6zT9IFjG2RyBDRtJEkJ/XUE1mt6y2em8dQvozTUs9U81jefyoAb1aDZtbf6EICEB5DWh4BCNeFLc7ZXVD2f6uLKosROipKnRUcIBzi9MYYT71wDiuhhcNHVnHoyAqaDVsyBmlcIM8s+d/zFfAxzirvxdg8FSRSzrW5LiMnRk/KYECdga8Hicz5fFfJLl912Zr+LZtlb+vrY0DdhWGCp5+8iElc4fDRJRw+GWJhiZ2qQgwGnKjNWVOpAJCQNNOylNoZDqILGgHyjieyx1pL0Zu6WxN1hdQvN5WDWNf75n7FBnC+iO5OZOhJ4tSbfZWq4B+P5ffwXyMLPK7pFyqj6fp4+plzOHNugpWVFRw9towTx1cwSQfaKcuFWivR/1r2hRRO0YMeM92685+uFZH1LpQza7IkBmwbXcoItrofDUJq2Ts+W5tttT2zRupnghHeC783YXOMLEY78ITuQ5/wzKUIjz57FqXbxCuOlVg7fABep4VYU/xIK6yiBD4zSaEvVEJeowR0QqWDKdPU2azDI8jNRLZZc2MGRHIeCaP7umBu2kxDU3H172FTAQZmv5m5kMYsZrp4WWEy2pr6R6aVLIvR+Rl+/wvPdnD2/LM4dmIZq/ubOHhoTWx2lvL9AulIAcz5LDTXRjpSFiaDTKoqn0WtmNxypMZTdIEBgRooGSoWM/liE43vqbvrGf+llM5sKhjAvxlqmAGd7Epoc7+f2cALpzbQ6Pg4cnw/1tYX0O56yEbxFFAKhVSCtrXOikFT7V8W8mu/V3XT0vXIqZ4HM61JVvdjitLJoCFwmQYROAtOsiBKLt3Cm/oX1CvG9zM6xrqta1WrC22sdltoBxaSeIJGs41hlGGSZgjcDLfjG3Hv9e/CseZRrPmrAkA2rU383J/9IsYLCTJ2qtA8V2ZByF9fv+WgXGirYBQfWH/ZQbzzB98lRWLJn2zAeaIEC9G3uwNM1jPsf/NxTJ7ewi//H7+Ed//qj6FwSRFxgAGEYnUmO49v+5++HU7sIPnkFgI0gVf7+MInPos//KUP4OjldWReLgDkjvPX445b7sC+5qrYyc1kEy+MTuGjT38cjw7+DFXrSbleURS+anMmm1hzMafpqjlu51Tp1hwu41QbB8wYeeNUM8U2L7zG4RWFzDafQRuDzMLpjW0MhjG6DeDQcgcr/RYadD512sqcs+5ITDJ3aqCNo26uk8czCmFeRunXf6+ssQibOadRxubfiG3+ZMqp6a5QiUJhATopQ5M0gM90H1N1FYcNAeeGCc4MM8Sli9s7Ofbt2ydGzTghph5E1j+ddYfZFYDUCpeNUTeyJg6ztzOzUzeWskl9VaRvANx0o+isRxwPVDtmbUSMM20+89BLFax0gOWwwol9HawutYXrSrocwdZ4pDo7GKffnN84JVE8nG5OAlylLJXSEaPCSfJpJEOUQl8ZMolYSerVQra9JfQL0t5Y/0BjJu0OGQkVppaiANXpObNIHQu4HZR+A6cvD/Hi2cvCgz1+aA0HFltoe7OJ7EbBzUeQScGaRosNj1TvdUmllhz0pNPNtUySUWD1tpDzxlEoeZYCIMZ55DEmOyYRE040pRPETlFeiO1xhGeeO4U4BQ4cOoAjixCDLp3BMkV1i+ic6TbbhTOWQXieZaPbagsFKGLNknBnVQc/Zpj4WXZSIaDg79IRrwIWhBY3K2Q0wJSyqAyTqzIuWrmbe+Hv/LtxRkxkkedqNlvy3osvvoSHL1s4sNzB9QcXsL9PnjszHzkitn1mhGiszsHX1Iln1IoRUTo9ySyDN3W6dbRRDH06owjN6yjZ96XKRNaBY13ftBshojhFyqyR7QqAkCbhNHzI4QVtvHgxwZOnNuHCxbH9HRw70EFz0cOwjOHGsxbnAkA8DUAytf5JWzUBMfvWtFw2dAXSaowMmWBP3cGbOlpzVFmzFsaB5nH8GxtjyHXoKD97J4XJCP0wxGbWwAPPD3F+e4iTqz5u2ueivX9F7UlGTlNFR2UkQBxk28H2eCDnql9T3SbwfurAietsQLnYhWmRrYp6k0rIz/P8dN7ZbCLNM8l+CvhwXZk6nU1ilcnrLaNKJwhtBtAYwLSQWA2cujzBI189hUP9EAcOLuPAwR78oBS6bJ6xHsIRAMJBc8bB4fcaADKVX0+1/TUBHGMXDFggbdFk5Op2xWSMxHbUCt3NXprKnMyY0q35tR7leXif/P/0VoJnnr6ENHZw4Egfq4cLdPqU1xaiEbtJJciiTJzdpst6zgKjZMzqdISdJuxkUSLezOB7BH1snMIIL7NKXC9dZGxs6xT4CatA0SSV3lLXwwCHsSVsEZ4nqp2o0Vu8dq4hz6McbBtRnqB0AjzzwiWcv0QAsoR9+1tYP9hFELJWRdUDiv7SYMdE0Mexki/qD7UvZ0XPkk21lTwZAMKfTZBH/u4RFKljBOhqAOJQn3IOyJY6v+i7XIEdnpe/8++0HUUSoe1ZMgiSgaCXLk3w6HPnucC4a62F9aOH4fYYRNUFz2kOm8+E7I2myn6KrpcumaEC0zoI2WTGTzJAylY5DLzRZtG+MoLumiJ21TZZ3Ytqf87b8XxNsZTABdfPzHBS/8ZbDPiEsiZ5oWwV6Vg8N2tXHzpj48y5Uzh5fR8r+xrYt39B6p9J0WNr5nysAkAmgGGyXFwbnnc4UTXQ0qxBrkE1nFHyTXuuO5TqzSHdw7Qzz585wqAOQEQ31ChYoa7hkefDjJquTTEAhAkt6uCXXrqEp59/CY1mE4dO7MfiWgtB04IVqf1FAM49beqNRBYImFjH4+lsjdRA55qmpTOAOgNjZsBIh1zDOKlyBO6i1GHNdJq6UUUlL9ByVJaXP5MyzfvgujMgLTbz7Sth9aoT+3D0cBP2souMRS+XEwQsDmOBDadfX7gVQetbcIN/Agf9dbihL7M6fv6Tv4gL/uUpACEfkfUg5Mjy3/qLwOSd//jbcd/fe5NMSY8+cBHhC4paMFiL0Hv7OpAAP/EPfwhv/cdvxytfd49kRD5y/4el8Pm7fuS75djJE1s4+5WXcOJrbwH2WfgPP/0L2Hx4A61EZSq2rAFesXkrvvblX4uO0xIAsjHewDOT5/DHz/0pWv5DOHb4jELjQQB2WZg5E7Y4K1yYbqejucuK4kABpPBJrUwQCFWKgjMqVYtJSZNayhlhr3UjtMPhAO12e6qQjKNvFLGXuewMKEX6Dzy7gS+cGeK63iJee6KPhZMVms1FjAZDJOwoZfsIPV+6I1Hx0wAxgsfrECMgfHNVyGoclrCjaiT44M19iONo23JdXHPpSEBecaoKRVutjhzPQsciUPdiwA0FR4qnGb1LUzSrAlFCnr6PMk3RarRw5nKKjzz0IiJ/BW8+NMaJWw6if7CNzXiMybhEo/IR0KnLhqjsvqwrhZJ4s9vtyvcluULurqMc0iBoiPPD43h75nnEeY6FhQVR0NF4rKkeasYLn9OoVH/jGkjNgKZ/8WeeI9jKEDH16LtCV5NNkRVYaHVQRgnufzjGIxcu4s6DK7j3+iZWb2oiqoB0K0fuVvDYcUVnCExhuXFwqKByR7WJlYhLkioD72uFL6BXcWRFtpoNuf9JFEmfbHG8yMrQc2rMJjdTpIWC4llo+oFMo6aTLc8ZDiZxpIY5NWzhyZ96eAO/98hZHF1fxFuOLSC40YWzr49sW3X18UllSdQMDPZ3Z0coATqNShStTArnM9LzMPhseK0m6kcniTIVk6pnWVhaWpLPbFzYUOl3i4ArEAMrwJu2kNQJpxCnkMfyfPwO6Z7G6JIEBjaRpm2O3MXR5SbOPTfC+x/awPnBCO+84QCW7uyit7as2k3nBUIajiQTOkDiAv3Ux6XLF4Uu2On3BDRzrsIwHos8eDo1ze8z1CzRM5T9okD38LJc22BzC6wtCVgvkindRnoJdZ1xSIzxFyNrWTKrwaXT7lQSdd4aFWDcpNUo0UyaeOozZ/CB57fwmuPLuOPmPjo395F0PdmTrbRCEY0l09PvdAW0bm1cVte0tCDzIKI8RZxsodvqyDVwNkzghfBEcSudxQLL0WQsHZQWlhaxvb0t+qTbbE2LmKcRPl2PQMNknBg0fCBKwWZV5CMP0hhRkqBhuQjZrW3BwbnHI9z/2a/CCTy88a6jWL+lhWSdz9pCY9JAGinjyVktXI/JcIR4okBia7/KjPK5U6cYB93Qk9pOZ0p/ilP1mW6vJ9e3ubkJr6V77ucFPJsAzpPnRBliPrtXAbFbIfYVRYDTw5caC5jEGYaTBAPbw7rtwOt7iE+P8fnPXcLDp8Z43e1HsX5TDu+2Rdmv5CQz60C96zHz26DzMYZ9yULlWmj0OgISOCSU97LY70qdBila7WYLIXXXJFIAiHMtAl/+DYO27HUGFFzLE6+KWRuuFWVy4/zpKZjmvjHBDgNu4yJGUPUwOrIKK5/A37oEb2LhwkMT/OGjp3D3UhuHb1vD8k0d+KsBktLGaDOSfdJkC+GgJ989GQ6QZxGarUD2CFsDx0WK0G7L+lO2Qupg2kzqBjPPJOXMhRLtfk90Du+XuiQajaQ1th9UaPghBltjpFGObm8FueUgyko0Ol1YFdvsqm5zW9sDCTQsrOyDy8YQroOtM2fx93svFwAAIABJREFUxKfP4tIkxauPtbB6Q4DBgRaWqjbiSSxUHjpXDYKPNEPC7oCMvlpAb6GPpFQZbgGCBZDFSk+12x0l/6Nt5GxVzLlOqNBsdVhwh9EkQbvVx0QDW1VDZsuzJSXO2Hc7D6Uo3mU1dh6hFIobG4Tk0l1vtHQA7vgUiktbGHwpxide3MArV5Zx5O5V2NcvSG1fxlpANnfgf44nTTTiSDVucEly9l3pLEnnL44n0nnItEDttJcFVLGxBpulcNaTZOUCF6SPc20ps/W6oVbQkJos0U9VKVmJuCqQZKlQ2qXYnHWD4wmy0kOACOXBI0jDEAsXTmPr0S380ceeg9Ns4evvbGL57hvgrnfg5DGS4TaSknOZmvDiHKndQTlJAAZCPAdV05XnyoyVVxTYLmO5z4YfiLxwj1APe5qeGI9y9JfZytgTuygZTGb2bVeOT/Ox6BLW+nbbXQmOjiYjuG1P1gAXExQN1c452kokO5g4PlYCD875C3jq01v43KktvPaWVazeHcK/+STChAMSN1FOKLsNsS0MCpVRBjdl8M9CEbooG55k3ZI8E5ljhpIBFuoLBghoS/NKgVO5x0YD7W5HdMD2aKjARJSiGapObGyCQsaLFJWXOqPWt9Fk4JJMDQFl9DlLlM0Owl4fsBoIPRtbf/E8/uBDn8MNh9Zx54k2Oq89hEnLR3pxC44XqHkiiZo75pCmOYokk8r60pCNLXxP7AmDq8K6STL0ul0kpM5KYxfyPSxEaSIBuu7igpQvbJ/fFFmh38jrpo/GTDHHBEggoYpkzpFlsy6wK7okGU3k+ZIyab3raFjdc/0BXHe0A3vZR0ye4WYKL2WmORWKR2PjCDarb8Xt/q045h+aAhBOQ38kfgKDQE1bFNRXWsicHF7homJah6iZ0Rn2VHcyvPOHvwP3fesbUD0So/jMGM6mjUF7hN53HpJz/MTf+yEE8LHaWMHl0Rb2f81BfNdPfrca6PgAcOmh5+Dc3MDC39qHsw++gF/9qV+R4nMqcYl8APhm6/X4mlfdA79wZCDZ5fFlPDN6Dn/49P04cfRBrK1cEqVOR8FpqC5YykHSTlalnC4KCoe+GTqNKAnN9+XP4iBmGt3LAEemLzNWj04j4kwLSpcd3XqM/5qMiKwZ19nl3BULn336PL5wZoAbe8t4/fWLWLnRg9vpC6UkGsfCEyXNgQ4GI77JJEEVqMgMhVsaUOhoCBUUN2srUJkHKk4DVAz4kcgHC511epSGWznqBG4qDWvpLi/G4HBqtBkiw+tnSj/j0Da/KUJLpfD8uSE+8tDziIN9+NbrgGM3raO33sQ4S6QbiZXacLIYbsXWhE0VjWAxBjNm7YZQY9jVRIGMBLlOB3Muw3io2rrRqEkE2C7RbjSFciNrr2dB0Enk+8J71h2nTKSP3yPgi3SW3MWkJE2JuFg5XkWUSDQtHYxx/1+O8cily3jF0f143U1dLN/cAs1CxeJQzggYqc/IWnAwkB7aaFK0FiNcujiaz0yegeMqQ0aAZXsqBa5HxhOEGIXlMkMyVhFsk6KVqIWOZsl+a9HBdZGO6XApuWCkKWGBuu8hYWGh7eClxzbx/r98BgdWVvC3r1vBwh0deAf6yLYiUUwycyEhlc6Gb3kC5uTvbKnabKpCby1bokQoW62WtKyVLkdFLjIo117k8p4Akkkk166yXqXI7nSKLYGwo8AxZZgGm+ciuDdRb9e34dkr2I63segm2DyV4XcfuogzG5t4161Hsfa1PSyur4mRKOIUflLInmVxHfeGN0jFAbdZeN8IxbliRonX6AYu8m1FoeP/ArgLVdQujRcIDMMSzbA5HaYXeqEYdGn3SeBJI6MpnCbDo/airYMULjwrR5U7MujVbtCIjOFtO3jyc2fx289cwGuv24dX3bGKpdtWkPYDZKMU3iRDNh5L1ofyQgNAx53XJ92QOm2hP8WJMmR0dhkZpPEjvz1i61bJ6PgiWwwkhc2GulZ2efJ8eb5JrKKnJjsnXHQdRaXclC0XblKouTQcgKenDDdYfcUBhS0PZx6L8KFPPym0l2945Ukcvr2P6khTskv55kgiq+Jg0xEsLYwHQ6SxCuY097Wm0UUT6KhT18qxrnvQHcGEhuCrzkPihDeZRVSTdWkECcCkuUOiIqd+VKFouCjbpAJVyAdj9P0uoiRHzMYMTRcLUQKrWSE5P8FnPnsBDz43wJtuO4oTd/kIbjuIgI0emGGb0LlUQIlOm8jVNiviKjDQY4e+dN1mlrLX7sgg1jRl0bGaFk39KMEuZjM5o6lk7Zfqj8/ZI8TQAtayXMCHr51RiVZqGrCho5kAWF6laFp9xMcOoMxGqC6egTMsceZLA3zwsTO4a6WDEy8/gLWbCUAa0owi2s7gF0BgV4jRRFlkiIYDZEmEZof1Oy0JBuVgDYPikNCxl6yE5Wpwp+wlNR9nMVEmo0QF4wLPFeeVMsUBgdTVMeU5LuAHHXB6dmE76PRUC1qJkGYlJlEKJwjRXV5GwYAIHZ9Ll/GV//dZXBjGeM31C1i7JcTwQAvdvDUFeGx+0PTUfCTKfcporwW0e12UDnWuyhaqdvuqy6XvhyrTKo1RFEeGwCJotMAq3jjK0Gj1RDYJfGl7WBOhmzpJlJ7nzGN2IOM8q1K6qRUZHWpmRC30ej2Mmyuwx6eQnL+ES58f4mMvXMCr1/fh+N374NywoOcxKQeVTQ6k61gBcUYl2JaOxCb2+13JXrNlNBsJMOpMMEI/hcGJaDgUIBIGnkyPJ7BhDYzRT9S7zKZx79PhlYweA2IsY7YgQ4XZplx0cBSLI0kneHtooeUkqA4eRxoE6J55Dhtf2cQfffw5eK0mvv7uFlZfeROc/W1U6Rh5FMm5+H0e2Q1hS+xoPokB34bdacAJXfikF1MWKwW0GNihnaBukGCFr+uQkkI6a1J/GRspwJFNLYpSah4I9rKIAQhXQEDBDnYdRnWBYOAhciJph86Gm0F/n1xTgzL/1afx5Y+cwWdPbeBNtx/Aoa/pwn/ZjWjkQIYhqrhEHifScIcTvyzWhEwy1TWKzSI6oXTLo9xQiGhTqJdoj5NxpBx5uJrWphpN0DbweENxy4ZKT9OFV5lW5cMZPe0stFW7+PFEgAMpainnePUWEXR7mEQMHpa4+Jmn8b4P/DmuP7Qfr75hCQuvO4qo6yOY8Boq0UmsaWH2lHqZs7AYsLNDV2YLec1QzRujnqV9j2J0dKaetoXHthpNVZ+YpTIUVTJZBFK0T/RJSOfTOmJam1Ta8t0MhnKOEZ817SzlS2pf3nkQ1b03HcSNx3pA38GE6Z9BIQBkko3RaLVhFz7OX/gHuMu7HccbR9AMW5IBeeC5B/CRJz4mNKzYVYiHN8dsh5+r6CDBCAFIK1WdkMZ+pEDIN74BeCTH9lcu4JJ7GSfefqu8/6P/7Q9gadCXblZVs8IP/O5PSPSTgGXw5xeBloPeO9eBLvCr/+t78Nz9Twnw4Pfzuxe8Pr65+wbcfesrkI0SaR9JAPJY/BR+88n34023PAknvCCKhY6V3VDojkJA5c6FEyPvujoypXjhhidZBxDc/GFeTnm+BrlKl4pCKRWm+4xjRoVi6CpTwMZOHG6BPCrwqSfP4gtnYtzY7+GNN65g/y0+Eo+D5ApB+Wy9SoeVgkGlMxgMZRK4Gv6nUlrkPyp6QSURjp7bFoPB75aIv54YbbIgVaAEnxkGChqFNNSUD6ZBLQIf7YzRKPJ7WDxrnDY+68ry4QahTOClIX3y1CX82ZcvIA46ePv1Ho7ddADtFR8RU3WZjXxcokpGaHrMmIWy2Zj2JMWo1W7C0WlGcfB09sZkAUajsaxtI1SOS1TMajC4EcivJ3gaj9RskkVmMnS61TjufJZ0kAUwsEUj04quLYV0vL94MJLNPtncxocfGePhi9u45/h+vPbmDhZOsNjOQzW2EJWJgBWej/+bTA7Xk7Ihz10PZVJ0K+1MMfVNcMsBeo4t10JKkIkC07GknEgm6KKawyFd61kLoKk4Ahpp4HucdW1JBIyRCj4zfp5UOLbsLEoFQF94dAMfePhZ7F9YxH9z8wGsvYLcpRbK8UCyfizU5D5gNoVO3GQwVA50z5P7ME0EJFNQVfKe8DgTS/YJr4etVwV00GBrUNYK1NpMJpGAR34+cBXtip/JdG0Ajzd1QgbgSo3A+j70Gkdw6swL8EfnMD4LvP/LF3HqwiX8/duPYeU1HpYOr8uQwWw0kdQ/AQgzWpxV42xzTs1YDL0X+HAbnhiLwlJAI9lWRZhcb8lyZJmAU8luMMo+2VSAnMaOesD2JINAh0kiWDUAYgAa14vn4xoxG0oDQaqZ3ViA33MxmVxCeaEQAPLrT1zE625cxL0vX8fa7WtIeh6SQQJnkiKdjFG6jKj5MgmaRoFGjg4sMyAEmnQTWeBOvUUnn2tL0DcaKQew0W6IoWDWhxF34ZM7isbDLI+ATgGFJpOgngudAdlfoS1rylpcDhYrGz6a7bZE45LtCUsgcfaJCB/67NMyRuEtrzqB6+9agX2kIxPUs/FlVQgu2S4CHVe+N0lU1BNdVStFGee1mb06BYWXtyUqR1kTSp7poiLtym1lJOMMLFbndxAg0sEknYWAJNpIYHVCON1Q2hxPLg3QCVrIGH1rtGAt+Qgvbko3wWIjxcc/cxoPfHULb3n5cdx2TxvBzSclI0iHh3LF/4Ue1QhlPoc7mkijx6DTUp2q2AE2y9DttGRfOU5P9hUDBAUpOcwmUu7KXPaJ5yu6Veg3xJmPRpE4AOo5+Ygnmg6odTD3CI8fchAhqUFOhY63hOLEYXFWiwunYW3nOP3lIT74+FncutjAja88goO39uEueojSEsmQwMKClScikyQhxpOxNJxpNFQGhLCKa91gkT6pfLEKhEi2aqxsiQTw6KBnqdx7lKh2xk3WVo0nqicwuw+xlXzGDDv5+Y7QeNgtsd3rq1btEQfdqsPDdgeN/gJJEtLoxDl7Hp/+4CM4uzXG19+yisMv72H7YAudLFTzfrKRsgeejyqj48S2xYlEdjm41cyJNbUq3I9Gd6oMZQA/VOCUOtjzSRFiYI52tQ32fBpQv+XcOyEcl+tPIML7yeH4dAD52PmMt9UwToJNC+j2FpD6i3AmL2F45hxe/PQlfPylS3jNwQM48er98G9k3aoCCZRXUvyYNSRgIjiYTGLpwsR17nbb0w5N7HAk18votFPId45IpXIcNAIPrAtgJzU6i+ymSd0lWSkOBY3Y8c2fNUSJKrDVOTNGBJG0RZuXNmTvcIhvkvfRtGM4h48jCQK0nnsa5x+6gD/5+PPwWm18/dc0se9rboa12kIeDckTFWBNRzpgS+uWLzOXmJVmkVLJomx2+bQchHCQ2aq5gzQroE+ztS3r12lp+x5FsMgAYJddT7FWOJwuHo3FX+n0umrw7IjDJnWtCXVUN5RBnrjgIbIjlHYO3wrQ23+MyBT2ZIiLX/lLPPXxi/jksxfwTXcexqF7+3BuOikBl8weII9KVPz+wJcMDGtbiqGimTmdNux2A14+Vh3sAl/kR7LHnClFmxqncs3NtirEps3nvUgghswiMksGs6Al7S7PzcGZpOVJNrjVRpOgY8C1zWG5HsqwiXB5TTJQRaXaU1/4zNN4729/GNev78drbl7Bwn1HkbR8+DEHmrLmVn1PK2jKnh5vD5Bz6C4DmI1QbArlwOjgdBKJfqYcDrcHks1Z6i8IkBhGExmMzJ9bjmqTL/4p9aHjSfaWuphgHxE7zVVS6kB/hGtA/c+AgUxe/7vHW9W91x/EDUdaKDrAhBGCsYWgtDBMh2g2ugIMLjz/Rtwa3oeTzWNoNzqomsCFrQt47yd/A2ecCxh0VPahUQYoW2qOgcwykB7daqossyPMiqBv413f//eFZkUFwYLz/uqiZDT+l3f/JNasZek1f9ebXynT0A3tiuc5fudJWNeH+NiHPorf/re/IcCGzgTTwF7p4XC4jm9YfR1uuONOpGe3hMNHCtYXx1/Bbz7yAXzPW7YwyFUGhI5GbilHkMasobMFTOlyUamgbCsUoZfIuC4elhvSPGI3zsXQKE4eI126p7gBIJ4tCkRAhAYghr9twAhHLSRRgc88eR5fPDfATf01yYDse1kgKVBJHessBg14t90RxcVoQZIzbR7KdyinLtdFhKUYqa7fl0gPlRXvuc4hlKhaoLJUnudLpoXCLz3xicZLC6GZLq15uXSuSH0wPMbS5SxAVwb2sGE7//7kqYv484fPYRIs4h03NnHdTQcQLrCjSSTFg1lcooxHoC5pBD1Zl0kyVlHwfkfOIQ56kaLTVNcvreGoaCIqAMXhZpQlAotwOWNGZUy4iXmvoyEdkhwNvakN4DLcSa4XzxuNEokWVaEnNIJ+v4/tjcuSGh1c3sSHvnwZj29s4t7rjuG+mzroHw+QWx7syJYuP/Foewo2+B1cc64dI0lU5uNE0RVYAG0yJAQK/G4e75O+oTMHNJzieOliXz6r6JI6jjfN9TFtiYVnXlawu2TaWphsDwWc0tl02b2O0ax+D1XlY2NjA08/fAF/+PiLOLi0jL9z6wGs3rGApGWhwYhGROdIGQ1mzJh2JliQTMSiooLwZXjBfD7cG8J7jx05jvdIBcP3zHR6ynzDV04vQcVkqEALDTiNB+Wf9AMDAEyWxQAQecaH92EhPIDnX3gG4eACJmdzfODBC3jp8ia+87ajWHlNA8sH15FapTh5Hotao1QGtznkgI9SDIZDFW3vtUXxj6KROPJ81ulQ7X2hTOnoG508OuVc72E8EtqjgEo2NChKDLeG4uzLutTa9gp9T7IOig7K+6D2IxPAsQN47SU0FhsYjy8gPhvjyc+ewW8/cw6vPbkPr7l9BSu3LCPp+EiGCQIOoMoTyRou9Psi6zQEfO6hdnaZ+hcqXKcje4M6wq5Ui1ZSLEh5cz02L7Akvc40uEToGF23eL5toRnI/WtqnWTr9F6iLJb9EMnWGHaSS0F/a2kRnaUF5MMYgwuXhH5y/qs5PvLAcwL6vuHuY7jh5SuoDgRIB5G0g6RsSbbCDSRbSWdWjBXrGfqqRsvQ7gy10+jG8dbmTNdqgCJzMzRA9ytFZ1RzMRh9Z6tV5SiLokhdoX3YHZXxmWxsodvoInd9dFaWkPca8E5fwDi9jGozx0c+exoPPT/AW247irte04V14qBQBdjVRzrKcK6KYyNsNISOUG0Mxbg2+11xrBj9jZMJFvsL8gxKZhAYRCEAYQabNDRmrITyksH12StfUReYdeMe4TPwpLc/A/PBlMIpe0xn1wwAYQ1B11lCdvwQIADkJVijCqcfHuODT53DTQs+bn3lURy4eQFOx8YoTpGNK6HAFGmEdn9NmJrU/SnnIWhnK84TaTbSb6gOZAzUmAitPCvXg89sky2j4+B4tqwHAyUhM7CMALNDE7t0sa6BwEMGhHK6tYVGu49GpwUGsgkapMORG6DR6cDr9BjXUPTvM2fwsd/5Es5sDvC62/fj2N2LGB3pohlzsHGFOBmozJejptdT9iUA4ntCJ0orRQmlXRZ5zgislJ0iULfdPvzAlW5TpJ0RgLheQ80J4T2mEwy2h8gyOplNBH4HrktGg4skTlGFCUK2SScdcnhZim8lMlyWaHZ7CMJ9cNKz2Dz9Ep77xFl8/MwGvu7IYZx8lQIgpPtS/umsMZLPDAiDaFyz8TiCa9M2O0LDYoPlnPQqn3aczXNYH8csTIp4NJSgKYdHk1LGlrSMtHeaioNPfRYNR+KrkL5k2rEWkSWRbwLFRqslOvzCufMis8IKCVbgV2PYh04iZ8D1+Sdx8cFL+NDHn4fbbOC+1zSw9upbgNUm0sH2/8fYezZZkp1nYk96e235Lu+62vd4A2CAAUAQCCwJLsWlYmP1SVKE+Fk/QD9CWilkQsvQKrAEuQtxAcIOwIGZGQzG9KDH9bR31a58XX/z5s2bqXjek1nTM2QoVBGIabSpupl58pz3eR/zwqIqgeBxkCBMTWSVMoaUGA6GomwYBaaAHY0M/TAVsCvNUYkdzmQP5rWLRJpNEW6wufeRDReuO7ISIjmjLMjxlQy2T0O+Al1sMtmBhR7lalsZsiAToGjAgTc5jzQsw4x6OPz4Ei69+ghv3NjCnz2ziuUvV4GNFRhRishoYUR2mGw3VSaWLQBg2I7U/ljykQYejK4CILbrypkibD40YUtFTuUodYrscXnwjpr1pkJS2jttkfQW+xlZMAEqqQIoQ9+Br1uIKU/kGc0a0wvhTk5jZBFsmnAdHY0L9/Hv//bnOD4zhS+fnkL5i8cQeRaceCAyKrJH9PaUvACe5aDPM4yfr+pL/cN6IRoM5BmxcUWwynOP61MASJqJJItnCM8dvpvSXMiG8vcJlsVrabDBqPYyvu9pnxpyRgOb0jRjrUBwFriegGLtW5NB9uLSJNaO+Ri5CbrDEczYgGs4aMVMZFIAZLh3BivVv8ApewNltwxnzJOu6X966/v4zaPf46DWkr9XGvjCeqR6Bp06ZNs4AiX8czIj0v2vGfiXf/Wv8LW//Iaq5iPgf/0f/ke8/9pFARVkSoZ2gr9+5bsid2DyFT0fBCy/+tEv8YP//fvIDpXXgSDHTRx4sYWl8iL+4uk/R31sAvGjDvrtHrZ623ht5/d4Y+eX+M4L+/KARX/MLrjWOzL9EYDwz3hwSHdU9IZ5bFwuo5FOdp7YIh36XFqldO75TACZt5BPbjYUs8J/UyQ/Cc2VpwxwczB8DaM+8PaNXfxhv4+N8ji+vFLC1AkL1lAV1CrOUYEFx1YdVi4Sbki8DiWnUrIe31cadOq9bVfpw4viSGQ7j5mGdRZu9BLQ08H5CQQqxWwDGeyWZ5Dn/44vU6vVOjLBWoYG7pvDlOks1ExauPbwAG9cfoi+O4U/XbJw8vQCnBLQajegg5/dRBL1JOIw9Kro97sCToSZKAfyWfvU0Y5GqFVqIjWTgpvm53ywF4GYSGRMpTmmCUyukQwcDVticDYxeCxFS+jq/L4L28X70u7LkL+hqaFUq0pRuv3gIbKe2uT+8XIL1w5beHF5AV9e91FZdDDiFtMx0Nc4+0B1+4tnzMKcn5NFrEj6cnkOae+CISlmF0inme9Jzhbw5eamJEbzHHA0m/nE0CKGlaDjscnBjs0YPyVN44bBvHluDmRAxibGZRDQw+0d3Lq0gx/f3Mb82Bj+y/UpjJ8JETmAGSmJmqxXmhDlEHMEYHC9+nU1e4Sfh/+/6Hryz0W6kyjmh59dOjbcjAlMjHxibzKQf8/NiV0+/ntuuDx0pAOUGx9FLpNHNfN788+EbVkO4WMSj+7fRn3YROtejO+/v4Odfhf/+tQspp+soDY3LYU6af6AscxkMQ0NOmc4dJQEiz+Xa4tf3X5HPifjofvNfEgeD7ucCZVCJZclGrlBj1IzHuKUN5EB4TNgt70woBdNiYJl5PtOAGJ7PhyDpkmC3Aq8CQ/9/j66D3v45LVN/HS3g5cX6nj+ZA3jJ+qIAwOD3lA0+jTL8rroIWBxxfeOa5byK1LmlESxGUC/jUib2m1Z/2bOZtBvodF/QmkAB9m5zpGUjEwXGR8rn2QvxsLH0v+ErWCnrhqge9BQA01pvByrIKjV0D1sorN7AFvvYutGgl/+YZOaHnzj/CKOn68DUxb6hx1ouqO6er2+sEelIJRCiweRFLE15fGQ/2/b8py4NopGQRr1BDQWXzzIhK2RgWUZzFjtuQN20ZORMEBH+ukkQxh4iK1MGlrs8EetHsp+BbFpoTw7g47lwX+wi05vF8PDBL98+z4+3urj26cX8MSzHvTlukQhS9ISDbD5PiS6+WGMeHsgACSoVaTrzC7iYBBhYmxM3otm81DJSSidpLaePhe+GyyuWZAl6j2RCF1hAyLl38kbXsWMvmKPKMzuXFvC2vsaAtQwmJvCKGoh3X0ArQ/c/zjCD64/xPmJEKeeXsD8iSr0IEW3lyAhQchBsd0ugkpdMS/dHuKoL/ffCTyRlZGBsJh7JGleuVkWKrSF64PAqZ90hdHhtfC6pXmXaUh6Kp1KD+q5flzFWzPen3uUFQYiY+McGyUPNpEZFkzPh8HGILujjgVsbuLX37+IvV6Er5+ZxtJTVZFgmQ1lruXsBvY0hSHOPXBynnmuFNMEhLJfsmg02cBS573DAcT0uOk19fvDiGG5sB0XthPIzBBZ8oOeFFdkPGzLh256sMiC6A6GCUOA96Xo1gddkaNI88Ex0SUrU2LoxRis0SMcPHiEW68/xOuPDvCVhVmsPz0FZ6OKTBpR6t0jo0ImKPRD8TTynRCW3GHnn00QRsjS06KDpmBKsAwEarBsrNh0MiM0Y5v0KEi5lNcdbCB1+yIhJAAp5p7ZOmOCKZOHSHZ5bom3ilIdnp38QYMG9MV1jAIf7uZ17Fzcw09/exeG5+GbL7oYf24D2oSPXqMhzAaLZAIQP7OgV8fR3TvEsNuXdWXVS1KvDTt9pL1Imhk8u6R+og+VRTpXBYEGgZOjhjOLr4cNYM7c4LvO69UMRHxIbJLGmRS/MtqGCWiBjd6wD+wMoFdNYlsMY8Acm0ZaLsNNhmhcuYKLv7iHt27t4l8+uYylF0vQN1ag9xMBIMkghZ8qaTY9hAbV9WT/+AlDFwPKg7tM66IUzBPpH9cy3y2ycWxYsClR1Ht873k+CJOcS1Jb253HJLDs4dIvquS93B8jK4ZvW4jbHWFiKV9MfR/BzDHwTvVjNiUMtD7cwv/1vZ9hY2YaL5+cQvjCFGLPhtXvKp+UsMJDqev5+QhA+JvuRCieHILQbhwdNXbJUvAd5z2OCRCFmcuHb5L9MFVsMvcaNcSXoRjK60nMyH2AXwb3Nu7ZNhUI6vzh9wtdX9aY9tWJ8ezJqTJWxk1kwQjtQQo7UQbeVtKDnuf8l5rzWJj9b3HeOomxYAx2zYU5VsLFm2/jf/v1v/tnAYh0cPLsZgISfrF0qm8WAAAgAElEQVTQ9VIbaaALwAidACefPIXLFz9B0iw+tGJO+L8Xvv0F/Nf//X8n1Da/yHy88r2foH2v9RmGhQCkmoR4cuo8/vTrf4nu9i7QB+LDPjb79/HDOz/Fdv8CVhY2P42A5WYhw5kUDe6zq8XO+yA+YhTktWAcbe5D4H3hg5QDm8WsZRwZvKnBl2IsT74SoKUpOQ7/vlCmjFzLB7JI52M4gAx3jHW8e2cfHzcSrJVqeGHWwfi6gTD2ZSOSe0lqlt8//0y9QSQeFG4aPJjiWB3clDHx50gHlqb1PAef36NgAgpWhzGjhfSHshKRn+WJG1IYMMs/TyfhfSAAKQpEfj8yZREPzmQIx9AQ+C5uPDzEWzd20fcm8EdjCY6fnocfZlJAafDA6FVqWdOkA8dURmYa4IShcQuAx4QdW1gpBQrVQcguP7+KbP7UVNKYwgzMzUi6uHkaSVuoQEXNFvIhYSR85T1BDkA6SYzKWE2KuQd370EbDMV0+ptrTdxodfHc3DE8N2egtuhgkBjI2hoSnQY+6yi1id/3caZJtPQSxTsSkEhGRjYo6mvzjjO7j0cMXC6v4ORj2XxNE/vt6KjrKV1KAYi5/ppFMFMwdAPdtirgmBzBzWSQjTA5OwPPHOHB9hbuXmvglTt7OFat4TvzJUyeLEGvORjs5QMfuTHGnwLVfo/DJROYAbtvKmJUKNwgUJ2bdluuwdMVkOPv8RnynpJyFskcQUs/kk1JNM7UXvNwovRtoJgPrhvRkudBCrIWJHRAdV6NtQrsUQ27D+9iEl0c3Oni+5f2cZAO8Wdr41jYqKM6M4n2oC+dsbLhyAEVUQbg29CjXArp5BGyjBjMfVjlSigMWCFP5GA3Abl8jpECTjRvS/OATQsOQKI5kFr1PAWJKSYFuC/e7QLo8v1zbBeWmcnhl3lllI5VEMUH6N7v4tIb9/HKXhsvzVbxwvEqJjfqGPg6om4Mm3sIUvSiRG3UjFzlOmYcMA8yRyX4dbttjNXr8gw6zZa8H6TOZYilNE2oWEhE50stNeWT7OKXPF86W56pAL80VXIAwo6WsG2U3ngmBq0OAs4HYOpXxYdXLqNz0EB02ELo93Hv6kBCJ1h4fe30DFbPlGFPexjSeJywa8ziVIVmkKFkNG0cxcJADy01D4R/Xkj9eN+EHaQMKZ+/IGsmZ3ctV605YVVSZVznnk0ALQU+5TH0AckcIU18YnZoIxsNkfRi0fa30xRji/PoOFWUH+yi1XiEpDXEK+89wpWDBN9an8HZsxrstQmklHaIXp6zM/K9hA0q7lltNiRGsEIfqaU6tvystUpFPl+7s48yQ0goMcqHMUqUNlmTkAZvTz677O+Z+v4yty5PyxrEHXk3Ck9UwUYWTbShFaOs1RHPzwCDNka7D5BFwIMrA/zDrV2crdk4ee4YFjZqsEM2rYYywI970KDP4seUgk88RDET2j7Vg1MmxmhwxRbkHkIyyoxkz9MVe/2WaLvpyxlEfXm2BuVig6HcM608ruR3mmLfJeGI68v1BCRYqQozkWGjfL9cBxaN0Ewe8jx0HmzinZ9eQTfO8NJKBcdOumhNucA25cIRDM4yYmOOTCrUPiMeIo+gyJGfxYhRZZLV0I86cuYqlpLSyJoA3JgSYEMXAEIJlmGyaw2YST6zCiYMsjkwoRuUZJMV1tFL9mFyMjRlWl0GWzhIuD/yjKlWAKsON93G/sMH2HxzF2883McXp+pYPVuHv1GXmG/KY9RASg6npfTLh0UpJaXT0gy15ZyRZKGUzCZrEjbpurD0es70xQJAeG0JvUWBGrwKso30LdGHx3ckN5gXSYpEHjSHs6DkwxaPZ6udB1kwHpcU1SG0lQ2gWoG5eRXb7+/jx69vQg88fOcJE/WnjsOYqaDXOICdGvLc4v4Q7pA1HpmRrqwH23cw8jlVKxEJJ4MsKJNlXcBnyAYP9yayM8Kkcw92HQFGLPL5nkhQCJtBlOtxXATvCb0mZFNMJfPPWBOErkwryx61kZU4e5Iy7wzu1ALM8TrMJMHOhx/i4m8f4A+bDfzZyTnMPWXD3liDMUjRyw5EdheO+IyZyKSJLHvUHaj9OPDRpbWA7y89K6EauCfsIBUhxEV8ntx/c4UNPXi8rl6kjPfSbGypFDl5B8mw8Pc11fwRCazRkyGpvIcyWZ5A0nJQmV8QlhAGGbsMrY928Nff+yXWp6r42skplJ6ZQBb6iPeVWoVggeuMzQEqkwbtrnxGBJacJQSg9Hbw+fOM7rTbAuylSch3i2f4gJ7dEVx6mskaEnj3VHNSbAw8s7gXR5Ta5wM02QJmo54snqua+iKdc33Z47QvTI1lZ2ouVsZMGKEmEix9aAi92hi2YaXK8MdNYsX5KzxTehEL3hzsmodgaQLbO7fxN6/+R7y5+y6SIBXkbdNs+TngcdTCyn/BP6dR3aZGnIfpY8NeCkZDupU5E7KyuoKd+9sCUngDi69C4kUAMj+awTe+8DWcWXwW3Tu7Mo6+2+wcGdDN8CLKtZ0jwCGbuaFSoHiNjOlUxZFiQIR5yFOICvlJwYwULEiqGwr95cNnlITh0+hdBtIU0pKiOH0cgJjc5EMbaQRcuHeIy60Mq0EFz0wZqK9qqOq1PDlFASFKpGTIksiUGNeguspcKKSWpQCU7ruSxvDvHbEH+eA3MVHmMZSUCEnBJ/n8WT5dW2mypejRVEQif3ZhdmcRU/hiyE7QLDgcZfCp83NNXLm3jXdvHWIQTOGPxlMsr06hWjWlu8dOMNg9Svui37Wzsiom8k45kyvEc6Ir4ObSSM0uEaUP+dAede/5hmewwvzaczM0D3F+FZGZxSBYVYwpcMJ7IgZqbix89p6DzjDC2MwUZmdn8fDOJpJuhKTbxysfb2MzSvDE9ASemdYwtV5CklpAS1PDlx4bqiid3sKkmpu2uRkSLFGSJYVtbuYUwynpWrJB7KqahhRgYgiMlO+GXpgeEz7yiariYSkmmkp2ONk1FULADYOHFjdKpnqNDB1zS4twkWHz0QPcuLSLXzxoYr5Ww7fGHYxveAgmq0i59+cAVQYv5ZGTxWewqHEuZibk/gj+f4JQAaCWMtQTaPE62JkuJEi8372OKlwKnbPKP8+nr8r6UuwL1y/XVOGNKQBicHIeJX0S9+5cRzU+xN7dNv7zlQb2jSG+uVTFyZUqxtjJJvvXH6BCcNuL0GPkoudIOgpjOAuZF7uI8q7qKnGNm/6RPC/36Mg6ySNJNc4JoFlZZotwUKmujP55s4H3oGhG8NeFNp6/FikZDxeNsg8dbnUatcW6dNubmx3ceHsbP9rex0vTZTy/UsL0iTEMQ1P0zDxgNW2Ebkt5fbixc81I04O+Imq7+TmzSJgc3l8GVcjfzUMq+He5B3JN8CBn4S5NiWEiUjvx/pCRzplV9c7nWfHyfSikt5C0e/BMV4z+dr2iAN/eAZrbBwj9Ie5e6eMXH9xjjjS+emISKydL8I75SNsxklj5ssQ/MWCRZOdNHpUSlDKhRhJgInkni5AL0YXz8Osrk7ywmpna21iQ8P9L4crzSjeluOK/IUgUL1QeQsEDN9ZpZKWsZoikG8MtldDKUkyurSEu11C6/QiHB/eB3gg/e38Llw8SfH2+irOnNIQbS6LlZseVhQfvnezj/Aw0z8a2HMRW6EiQBfX3AkBqNWFcKLMKXU95C1mQU35JrbiuwS+XgIypXeRpDek4EtyyQ6hmCmTQma2brythv3NgXgCQttbFOGU+q0vQBh1EW3eR9DM8uDrET+7t44xnYPXkBBaPVxFU6APgwDtd9nuyzIXfh5+N/gif2nvbEeaNjRAmEElzQda/oQIRZOK4+lyMGS8CJ8hk0+hskm3gWdIfoO948kx476TxQjaF12/bylzc5hyiVCZsU5plhiG8ah0jegUcC83WAT76xzugheDJMQ3jS8BgtgxzT6WSsYBlUcpfU4bFd5lpSXw+7JybLuVSKgHNsU3Ewx5ipu7ZSsKUZRWY0mFXDa+M0boczeWGyDRTea84M4TNL8PGkPsjf98i8OVwyENYZMjaLcRtDnq1QdVJV9NQmZmCXZuDPdrC/oP7uPe7bbzxcAcvlspY3AhQ3qjDMZR8hc9WvAws1HX6blQgjjIxG8LS0NxOAEKFAz9/RNWAGcqaJJNiGiz++ohHQ/FzEAxr/VSkmbz3Ij+LGaFCtjsP2YjozTBEhsNClO9X8/BQmkYSj82u9qgN+/Q5pPUqsluXsPn+Dn725gPxQfzFhoHyuRW4C3UxNpv0xvklRL0YejdBYo0kBcvOIHvQwEzFC+rAQIWKhMCTPUkACBksnsecz0IAMojhV2uKQR8oj4HOtcco4lwSmZq8b7ry5LGuIEtiEBB4iBHDPdAx8BIMODN9pKO6vA732Cy0QRf33n0Xr//mLq7vDPAv1qYwe0pD+cwp+EMdPRzK0Eq0FQstsinOcer0xa/Ca+8xXIlSIw5qLJfl7GPNxXXIfUm8iHnDTeSmnpLm8u+QBZEGXKsv1y2R+xJEwP0sn73GxlBow+H+2GzCI+vKgALLxNjKGmLThMXwHz1G+9Iu/s+/+QnWxifwldUagifqMCohkoOuNKxoXuf95LllpVB+YqbPWZk8FwIQ7meULVLG2u0oZpHAlGxGwYQkbHCXQtnrRKnRIfOmajY2FWXWGaVXNLizbhkpPxbPKlGasHlP/x/197R7PD9bzU6VLKyOWXCqFrp8+wZqImUj6cDTmDCkGICpznM4M/dvsOGvoVwqIxgPkbnAxzcv4buvfg+beIhW0EXdrrJv9f8bhMghzrhPgh1PUR2FZ4TeDhqdZRNOdQEtgnI/l7AV9j08e+wp/Pm3/isktw+RxnT9R3jYfIRr3Vv4/of/gKWlTwDv8EjeIp1XUxXqvMZqmZp5VYTLos99CNxUhL7KB4AVjAQ/B7sVcpBLYUufi/KASCqoMCtKWlJ07KRzmpsueeB7lNIFpqQ4XLh7iKtdHSt+GU9P6qitanA0lQzETY8LvZd3ZrkBUiPqaqoAV5rQREzoLGRJ00pXkYPZ8gFJglTzhV+YjbqU6/DaLOUhoZmo6AIzVUI3VEY5v8RA7DjY2dmRX4thmxsBDZQs6l0aDg18dOs+LtxuIQ4n8NWxFLOzFUyMKflTEjNfW01Qjkc9+OzeiUZRdb0ZCTcsksVMA9WKSu4hoqZUVShYMWSqZKgsz+jmIU4TGhkT3t9Ck+jqn0rghLLny5RLPfh8ZTMMPDQHfcwuLWBpaQmbN2+jf9hE+7CJ12+18CAe4exYHU+Np5g6XsKQa7ChS9eT8h7ptOYyO3Zz+IxZ3PK/3agh182CREyxPPzyg1LYEEOxY/zM1F/KM8inxMv6HCh9vHzu3OxeDHYTVqesJplKbG8OQEgZUy6zenwdJSvA9dt3cOniPfzyQRPLk5P447qF6pKBcKomRaJQ25mK0JV3z7SPQFAlUPez8DCx2OD6KliDTB8eSfKUNEZ1TchsSFNhqLrpfHaUDBZr7eh7DtUcmmJtyeacJNId57qYe+5Z8YDcunoJVvMe9u938fc329jFAN9YKuPkpIXJpXkVcNAboGx+CkCMgDLRkYAl33OkUGLXs3h/xyfGJKaWX9KZanfk88l9z0FRwtkskkqjinuaRMlksdvO71sqKwDN+1MA/YIB4Z979GuR7ctMhNMLGF8ax97hfezdOsDtd/fws/0mvjDh4/nlEDPH60hKjmJAWN+J+oG+BqbtKZkSv/xyKJIqanG7/T2Mj02K/E7SuUh/x/SGsPtvizGYJkMJQ9CVN4J7lCSnRUwcy4fgFR0dAYiq4SAHkMfuW0fS9xjVWVucw/zaCg62d7F1+z5cK8XtKz386tIjGKGHlzcmsLzuw53xoHWUrITNLB54PMgClx4Qsk6xSMvMkuoQUi5KQEIGkveae5cYnOnRsdT6EwbWV+cR/QYCHGlUpkaanTVh2/IpycW8g9jBQEvgEiBEMUa9SNJjurqO2TMn0S878K5t4mD7Lsyhjp++/wgf70X46mwV505mKK+fFFkqO7iM3BRDOZlsyhboRelE0kFmDK90EfP48JnJCbmPnbYy2LIwLxpbLFTYGCFTyKJdJEGW8hrSH0M/C5sW9EUYpmqUFNJR8SfR9JmnGjb0FmbDRbgn14B+C83N6+g1I2xeT/Czewc4F1hYWa9jab2CcsVBN2KDjTUnz72OPANSk2QuWMSFYVmYiZiANmEBWIZtOVLECtMHejmYCZTPDoiVbGtEgz+DAGhkZ5FDGVbURzvXhFMeI9JGZOhEfYzowayUkew3pKvKqFDNtOHVayhNTWJE069pYqu9j0u/vodokOGE00N9NoG+MoFKi+bDEQacj8LkvV4kHXHupXKe09fH8IKwopoqGucQOMhGsdxzaMp4nw5LYkJngW97tsiqIiYvBVXZBw3DO4oWF/mMHEKsK1UdkqY9OGwKtDtI2momSIdNJNvG1MoSIrcMI97C/sNNPPjdDn63uYVnXBcLKw7KJ8YRukruKnNGQFDBIlEZ0flrzXRg2WomiQIgA/iBOt8pwZJ0KyofOLONn48JWWCXmk2+EbKukqpJlDTvFwev8gxlbSKskCF/T4bfWmwWuDg4OJB7KX6LHv01A5SeeAbJRA39qxdx671H+NnbD2FXK/jLJR2ls0sIlyYQNZkcNYIThOh1YoxaEYJaht7BobAW3Lc0msM5nJcgcZgimJ1GL5ctc7+h9IfUU5Gs5PhVAetc79w3aKAnX8AOftTmvJdUggTY9OULqGbmpPIsGaJUalcx4CwSbUCeEhNrJ+EvzLMCx62338Jrr2/i5n6Cf7EwhvHlAWpnT8MbaGiPdmFkFsy+gV4SK1/mEBg0qdqwYVVD+quR9PdFwlapVoVBE98k6xIOkhVZafjp+W4rWRmVK/wSRrCnBgErQKiGBHLjL5qNCEsyfyVqkW0OEGcaBraNY6dOIfN86s0krbbzyS7++m9/hqX6GL44H8A9U4ZRKUkghTSsxCqgwKck0pIBYRQyVQIMrQE9KpGwsj79sdxLycow7IByaYIMaQJDErDYROC9NuNIgFEyHEkdzOfAekRNcieITdXUeyo18jqYa0/2Uu4jL0142dJ4HYsTZXgO0B1FiDhRONHgjCwpjgXdkEZKTKzX/grPBy9g2psUI164OiVyp59d/AV+dPnn2CrvqUMSnix6ApHPf5H9oCQrBQ1p6oU2UyrrPgtaKNciKJGLZuwqo/K0fDJmAUhSC25sYW18Ff/qxT9HuTIF3OggSiK0ohYe9bbwq7uv453WGzhz/K7ydeRfYsgm7c0CTEuPOjmkOrnZitTIUOxMockXpiEvZOXlHVJDrjR9IhnhNFbJHFcHOW8yi1F+LxaSBYgpJCqGSb23jm6i4Z0H+7h30MFSuYpTxwJMT7DIVxIkxWQo2RcToApJl9D11LvnLBUBCA9y/jsle1EvL38+i7rCi0KvA6+j6P4mQ6UVVUBKyRqKa+Z/WeDyOrjBUiNaaN2zZAi7RLpzhMANMIw0bG618O6NTXRMB1+fLWN2voaJCaWXTwZqAu8ojQRcEFTJzy3kE+xASUGnOrHVqsqhV+yFMmhxYcthJhuVMvnz9wX45WCZDIl0SKESjtjMlU7rQLFCAfXBjMLlS2m4onWdO7GBpdMbuHnjKg5u3kV6cIg3HvRw7bCD8xNTeHpKw+RqCYbtIW3xgFbAtZBI8PMUz+ooTULSg2LUaiVh+wQMUlcaM+udc1PUeuK6Eko2H4pZsDXDQT4QSBjCT4eR8XvwZ/mhL5HB93e2YFaYmGHBo6zB1rHypafhWiZuvHkBlz55iN/d2ketGuLl5SqW532M6oEkfnDTFEAQj+QZU4olRric9VId6IEy+Jk6KvWaHH7q32Qi6+EzEACSz1sReaFMDFbJXzIFnOyiiMCVFJOAiQPuFFBXqXRFwhqLMf5v/ivPAFYNW5cvAZufYLc5wk8+bqHZ7uHL62NYW/MxPj5+JBHjWinkklzv7cP9nF3VhFHi+9llJCQUAwJTvbv87Ae7+3JNfOePrqUayKEo7wI9RX2uGU7gVgWITs9JDiCLPYNgk59BvFI0ESamFNra7DGsnP4y9u58iPuXP8SNS128cnMXT0/5eOZEFXPHJ0T3nvbUMKpm3BXmQYIRms0jKp8/l2BKDmVOwQ586VzzAOE9o5GTBRmDD+Q5MA2nFEjXTUArzY3UtTNatq9YFT5r/q8IZyjed883sf2ogRL9OEaC6onTqG88gcHhDrbf/RXdt3iwmeHnHz2UA+bry1NYWwvgrNTQYxIdJTm5xKparik/CLv8jPrkrAs2TlIV0MGioVqvCaPQY6KSmDSbKvmGe2nOrun5TCbFPLHLlkmBP+qRASEzxGayLp+HhTObWPT/kA2Xv0ONf72G9WeeQlIaR/fuBzi8cUkG2/3+o31cvf4Qz5yZwbPHK7AWykddYXYPWcCFfh4wwUjw4QiJRbOuDY33t8XkKw1OvQyUPAybSuMtsrM4lgZJ0QhiWkxms2vPmDAeQRqSmLSgGrJG2SkHrcn7x9jgYYxSqSKmXEog2fwiwxounkB9ZQNaFuHRh28jO2zg1u0m3vpgE5MlF6efXMTcShW1yapIsKL+SIACZyz5nMuRy4C4mn2P8dk0WCvTqlZhUepLB5XyTvGK9NpwDZqGRzD7XVl/BGNFJ18653E+6MwrqWKELBE7wzRo81yi6bkUYm+3KcPKXMae64A5XkNtcQmmVVYzvDqHeO+nb2K73cHZyXFMTZqor9dgdXs44E0bZIh7HaldWIoxTTEZaUhGhnSHaYhnbcoijIUTO7jch8iMUeKUZLaSjyWUiuio16roNhvy58I6OhXoGhsqkOF0/J75SHU1q+jgpgyCi3sJOvvbCB3aRk103RCTx8/CNULR6bevvo+bH17Duzd6mKgbeGJxiOp8iGCijn5/iGRAyZFKcfM9smIdxHw5jQAmQRYbw5yong6hO4Y0zaIkliQpAlbuSTIjjGAsVdG1vOZeu6vkZ5TQMLGNTB5hO5uslGfoyqvK9491A7+4tqQ2Eqs9rV0mgj/+U2QjHc3bb6L7+9v42wv3oNk+vn26hJmTK/COVcXwz0LZygxENKFXa9CyWPYuSo0l2IPvJwetdlSIiTE/LnMjqOSgJOhge18kpA6l1kwYDA1hENkM5BwOi9I/SqFGqrHEYtzSINdEcNLKQytqYzU02i2M2pSjeRwti5FpYObJr2NUX4YZNXD3jR/g4lsP8P79Fr69Mo6pDR3hiRMIUgu99BD9FhkMxtIzXcwV87Sc3xwOnZHpcZG2hpJoV65VhWGWqGB6Iro9eVdqbkn+nOCOkln595Qwkrih5LVP5rGoadngUg1AXjuvz5kIYKUGevtteI6BxNYQBzVMbryAzD+GZNiGbg9w8HAX3/2f/j0WQg/nz45jfK4Eu14Ts780x+hh0001o4SJa2RnKMl3NKkZqPZgkiTnm7CZQvM5o7ppYCdA5Prh+uLaYsommZHOoK/GbeT+NtYPBLmcPSNJi2xyFR5jS6VpHuypM5bgVs6dL4272XytgvkxIh9NjLXsAmSxDnOouvOFRpj/LY++jC8d+y9wWjsum6FZsmCemMD2zav4T7/9e7x7//0jEEIviRu6Ai7UYa3AyOcByOf/nH+H4KT4N4VciyzJ418Vs4yxYQXr4Sq+9sLLmFrdQPfGA7gtG72ki/3+AW421PyP1L6O6YWtI70+D1uRU+WyE+pEi4GBBCBK4tSXm/n/BUBY2PKBFt1PXqUcjPkcRnb9mAfOIo8veUGhFwWOadGsZaI30gWAbO63sViq4PRsiJlJTttUkoXC/8FnwCE/BSiksZMHnlD7LORTpdOX/H/xrSggwsVcpHHx91l88XsUmfvE3oLE5VBX4IN/zsVSFFbF/WGRWEhmaIDTXEYrphivjWMUG7h6exvvXL+LyA3wtWMlzMxWUK8rs3KWmCIB4PwC3zNUrvVjDEtxnTIVNgcgxb3loaxMv6ro5+ejRIv3VMngPgUgnInA72vlulBS8KJlHijQ4Pue6tgxdCEHIMeOr2Px1HHcunkNjdv3gEYTr946xM1WH09NH8Mz0zrGlny69SQpbqQrT4d4V9jNeMwDcsQw9anbHQqQKgCITNCl+isiFankJQUzVnQ7C4BKACIAWbptSu4jf/YYAGG3cetgD/5EXbwD6A6QuDZOf+NLcExDAMjHlx58BoCsLARHAORofVGbSalYPgmX94k/S+5b1FedSkNDdYyslTKRZ4kqhorr52cVKVlxL/L+g0yulYmsuTeB+4BIGZQ/gF/8d3JY5Swh7+HiV5+D4Y5j5+plZHcvYesgxo8/aqLdjaTbvr4e/BMAUqxp8Ss1G/K8pTlgqTAIFupkeAsAUqzzdkOxV3znRTdLZqbkHgEQyoeEXaAWWYpEdt/UhGL+O35xTRGAiP6f9yVwYTMBN0hhzM9h9cxXcHjvEjYvvY8rHzTx6t1DPDMd4OmNCmbXxyVJigCE3afWsMf6XvYPfr9CS1w0BgRAc1hc4AsTQ08C33EyOTSc8sAQKQMHp7EhkTdOCP5Ig4vpnnHnuTSTa68IAigKEuqLCwBCsFYhADl+XgDI1juvwvMt3LkZ4yfv35OG1B+tTGN52YW7WpduPrX5vP/cf8phzjBHijES0MoOWzJUwSC2gTKT25hJMlR7Zf9AhR2I7FJTclZJxckn+1JDy04e/T+MleR9E8DLoouyQP49PRMA0mt1kfYT6AQgtaoAkIFfQ/zwEwEg7YYmAOTm7R08e/YYnlj2YS9WZD/tUU6nW3JvPcdXALBHz0MkPkDGWBKAZB3uBxqY368FLvRIaaELAEJWqmAzAt9HO6bckuZNGRH2OQDC5DLlayEAIePFM5eBD1xbBOzU05eXTwkA0TEQADI6PMTNWw28dfEe5sZCnHxiCZMLHh4l3VkAACAASURBVKr1EnoRwQclqpEUh+H4jDQHuL4oKfIZ8Z6SqVXJiV7Vg+uH0A2qBVR6HZP/LHIZQ86p6IuZnCC3T4mZGMI5RCSFzk67G8rzYaiDdPbJHLERQWkyu+37bfi6IQBkoGUwJuuYXF6F7VQlUKEZtfHa3/0CD1stfGF1GfNzPrw5F9lBC00zg52pmUWOyQHIsWoQUP4FAlACEBeZoUnRSADCey/zL8gcDGL0mXQkc4HoQ9Fl3kav1ZHCmwXxSHdFisW6kv4PR2ZOUXJMtpgjCx7AsDmVfYD+wS5CjgywTURhBZPHz6Dk18V7cPDJBVx77xNcvBthcbaG88sxytM+Mo/MJTcTS0zPDJDwyIRzGncWA4avus9Dyhnp7yBj7wib0B8OxJvFYp4Fr8zuyIE6i2G+9xEVEyweTVtAOpm8ArDLPBQ3D4nIJZB8dyS8Jpfdcrghi3sCEMfw0Lr9ezReu4q/e+8+TK+EP3t6HFPri7CmSxhmTFjrSsHc7vThhCFsPRVPieylliH3fZTEqiCmX2ucUcTqXrOp0zw4hMPzlU3cZISeMRR2UCJt2YRjPD5ZEq4m1nADVcgT1PD62722SH6YaLnfOoQ1MBRQyAZIDF0ASDq2AjtuYfN3P8Tvf3MTHzxo4zvHpzF9woC3vg4vMTDQmIJF795Ifm7IMQWDgaqXGERkaPLfqNEVgMGmHPcA2aOZgsX3hM0KemC4eHKPDfdYggsxaxOYc4ZJLr2Suot/RnaAtRmbNzUHJhvUey3VrLQ1DMM6pk68KAAkSxmJO8TBw238h3/7f2M+KABIKABkxMYMm3ISqKSpoBr6ZPMwjdTWxIsTt7vCdiSOIYEalLnR30umg2uL+yrXEdcU3xfK9rpRH57mynXIM6DTnf9lP78o1W1Kv3I/petib2f3swDkpSk/mymHmKt48HwDiTFCzFHyAx0GDeiB2tALnXN5NI7lqf8GL+hPYdqfgll24FQdmPPjuH/vE/zDD36MX7feQOQoOUfxJYbOzzEihU/k8b9XmNWLPyNDwv8RpBRApZBhzdgTeObYU/jKxpdRP7GM7NYheqT6kyFa7Ra2Glt4e+89/PbR7/Hk8kOMPA6GUj4JHszcwFXnPJOp70qiQemUKghFr5Z8OlSwKDQLuYUqzj4FII8XiXzY8j3igZpuzQFJxUC9PNpEChhrhFCjvMHE2/f3cHevJQDkzFwJx6ZIy1MLqrTDsngzNfW8AD3KMKoKJtFJp2riJmP7xKRpK91hUSgXIIOFZtEt5r8lACm61kWhWxRmInno9+X+8F4VHhDxkZC+NTh5NsXS/BLSoYmLl27jrau3kYQVASCT06EAEOl0g5NjDfT6TVg8NJi5ntP70hERGvnT4WNhSEmWov646agCXemPpZtrqtkm6nsoYKKYHQUKpSFBbbumDnL6Afh3aOwTjb6YI1Wy1fTaMhZOruP2rZto3t2E3uzi51d3cKsd4dnZeTw/a6Eyx3QUHdbAguHqR/KjQlYnOvQckKhiV3WtCEA4qV6kJUyy4ICemHGbiiIvWJSiOBH5Eg1nkWIfVRPg00GTXF+85rDii9660e1hcnkexjBD69EuIhN44ttfh6VruP67d/HRx/fxxs09VCsBvrpSw+piiHQsPNJgC4DlhplPCOb6UmBCRVCTASEA4Vpjt0cSWFjUwzpKlZP3hRrRIDjS9fPQETCbMyAFAGFHlIWOaStjmshr8oS1IgGL93Tuy0/D8iexd/0q0jsf48FuHz/6sCGTimm2W152MDk5ebQeChZKuizs2g+VxIwyIPpsJIc8Ytyoo4ZRGvkUeoLYrmJ9+M4XjIBT9uQg4fdlwpJ0ewhC4mJY1Kcm/uI9I2PB943rKxwrw+hkyLwYztIyVs+8hNbDa7j90bu49F4Dv9ps4NmZ8DMABFEmB3WHbHSbz0QxlwUAKcCOrO9RLAksBQPCe0h2gZp4KbKkAFfdXzILsj5l0+KBMUISqZOC34vrSYqCvMAXL5mtY2eriZLH+zdC5fgpVDfOI97fxqN3X0UpdHH9Shf/8N4dBGGIb6zOYGnJEQaE94hFKD87ixAWzzIkkPMg0lRNRjeVbEIkbo4pk4LJ1LAjLQ2TjlpT0oTI33V+YtkLxRuhZqSQaSEAYff9cQDCg5dR4UHJR7+p5p6wYGQ86PHnnkHPLiHduSYApLGf4q2PD3Bnc18YkHOLLtzlGoI8nITpcO1GUxn981htEvgjS5c5ARrlWZxFo0MGriWuCTdhR9OUgkSKFx40ueSPAKTL6cMCZDkSjrI4Alyet4zJHQrDJV4YFhGJ8pKlmQJ0MsfKylBaOYPasgIgW59cQLrfwJUb+3jr/ftYnqri9PkFjM+6CKoBBgOykhZSNnLSCE51Ij8HFFDktHPuswUb7pZc2K4n08HZHGLxyMhXjdpuYVEyGXBJBlk9E8bvQ0XwEtikbDtqAkT5Jdei1DICEKNBChe6yGp6aSIApL60DNuuwMxMdAYd/Prvfo6tVgtfOn5cAIh1zJLJ4oc6QzA45LAjAShZQoMrJ6GzmrVhcqYH/QFMRrI/DZSQwbb0PA4TRASkpiFAjscK311OambBJUyOJFtmco5Q7kI2iM9XDQNMkHX34Dgl9LsxBs0DBEyjp54+rGBi/QxKQRUkgw4/fheXL3yIDzYTrC5O4NxSAm/chuaygUFPjSXpd5wBQ3IpFQlrBs3lpGtOeSe46qlJ84EDrxyi2++iROk0fZyclM2ilrCI6VcioyPQJzCDDNMkSCcI0fJJ1dzLyIAUtQP3Ga4zApAjRpsBIwQg3/gTBF4ZnTtvYe8fP8Z//MMDOGEVf/r0GOqrc7DGAwxSelJjOJkpDLXO6eYp33elrODMHgkCYOOPz5pyo5IKNeGfs5nKRCwGI4jhnMlYPoNVmI6lJL38PTJtfGf4NdlUe4H4FFymTpJdA+xKiN2DfTiJ8rZkOQCZfurryOorcIZtPHjrx/jtLy4LAPnzk7OYPW3DXlmB2U8xsuiRsCXOnydxYFNmpBolZMxYgMs+1IulKGfkPddYIR2lBItg3dHU0FsCEO4RlCNRMsh3RLx3kZK4S32dN7UIxHid/F5W3YMx0NDdVwBk5OpIygQgX0TqTMo7rFkRGlu7AkBmPUcYkIn5EkzO02HDlTgnH9wo7D5xAudGccE7UDG/7S4SyvwcA36lJBIyMiBcS1xfMqg4xwHiZbEMdPo9BIYK8xE2Z0AgmErTTKW2pkchTXzvKe3iSAA2YYpAIO2lqTA7VgkwVw3huhkSnWPnUxiJAXNkiEml6LarQk7DmPYyXjj2HWzYqxjz6tBsA+6YJyBkb+8W/vMrP8BHW5+g2W2jZ/Q/A0ZE6+6a/6zkSjbmXJ71uIm9YEMIQPy2izD1MTcxi+fWnsLZ4+dQnptHcm8Pg8YARqThYHSI3eYurrdu45c3fo2RvYmF5Ud5J1clDBUFTwGseC4Ug9CK7q7S4an88EKmUHS2lVSJqRsqRq/oUhfFMYtMOXjigRQQBQAp5ATFy6TpMUq6g1izBYDc3mlgISzj7HwZs9PekSRCCu68MCJFx8UpD17mKChfiRTnlEIFgfyeMhIrfX1RHArYyk3YRedTrpMsaG6oLgp5ORjzNAb+WWHcLiQ3/DNq/DhMiBKs46vHkSUW3v3gugCQYVDGy9MBpo+VjwCIqTFJxEY/asG2mEik/Ab87PL92BjIu/xctAWTo9aeOrwLgCRFoaUKzcdlW6qYUjMS0lEeB4vcp5Gpn0MAQolMxunc7IxrlgCQ+RNrRwDEaPXwyrVdXG90BYC8MGejOu+ATCMBiOlRR60mBPOeisQslxMVDBcINjLK8KjXVCY1DuvJMpq7aPpV4EJ9pnz6a+4pELkKJwgfdXvVtQhDwAMlSVCqBtLVava7mF5Zhh6P0N7aR9/IcO5bXxEalADkgw83/1kAQp2uKuRogFVJRCyCJK0iZiqGiuHlfBkxM3MWRLmEdrupulpkj4qp4TlQ5HovdOqk3lUHhhtyhBHlJhKazCSzPIo0f5d4/QW7xgOQz/XYl56G6U1g99oVASAP9yIBIAUDsrLiYnp6+ugz8Hsr4K26/4xS5nXI9/OUDJDdS65laUDEkRwqMqE2n1QtZrp8ZoZb8fNoRB7kNDsmqsCPczkTh6wdyS9Vwc8ikQWieECqAcxeisxN4K2uYHHjC+hsEYC8h0vvHeCVm/t47lgJz56sYX5jUhgQAhA+t246QMZBgfm7zbVTSB+LvZjzF+iRsB0HzXZLMQQsLChpgCpU+ecsWFjwyT5ARo0AM2ZIhwoJKEBHIQXk2hK21tKwu9NChfMnrFQASHn9LAb729jKAciNqz388MJtYUC+uT6L1VUf9nJVTPFk5wpQWAkVk0MJVjFriQ0Wyhnk5/mOABB6oCjB4s+nL6N4r+iRKhiQ4vpTmRzNWE9KgzgHRUm1OJKcsihJomG4ku+gc9iWgYq65WNULePEs8+ga4UYbV9F4+YnaB0Cb364h1t3dgWAkAEpr0/I/WdnnfIYFkgEC9JwGCbot7syQ0jSegiqaSK2TehlHzGZ4QPFDgrwYoJhHiQgkkMyhQ6Ti9gRZXoX43BZaMbynrCjyF6+SqHTRT5EjwYLmnarqxpm+hDlldMoLx+Hng2xc+UPGB00cfXGId758AHmx0o49xQZkABe2UOf90hzoY0IRCLoQU3eHTE80wic+xP5bgvLzcGEbBJwTWXKbzHotmTuRTqMBTSyiy6ei/xZE2zEXZV2M2IqkpZHXOcspxSEHPxKH1NEH6ShYqY5mHGyjurCIiyrLPLGducAv//Bb7DV6eKZhQVMT9sIOeSy2cYhUoRWiEGkjL9sNpCplYhmergYBJIwSlYBEJpnaVJmR1YM8ZT4cBibTjYbGGYpyuWK6s6zOCOQYZE5VE1GTtokG2FaLPSVbDtpNeAHVQxo7u814VuZJBBGQQVj66fhmow01tC9fhHXLl7ChVsDzM/UcG5uJJHcfk0F37DSY9JYEWUqaVAEMgSFnAHC+89mH+f52LqAEA6EsxhjTiaaCYb57DF+dL7vlCryGpRklFOrezLAjwZpYSZzk3HBMMpctCT5jKRWWFHdgP/1P0HglNC58yb2X72Mv//gEQy3hG+eCzG2Ogdnuox+ohLQWHR3GZ5iO7Aoc5P0R9XAlD25p7wy3HOskq/8h7mSgIwNASubrtLgdU21TpIh2pxTNlSNRhbE/L4TEd+bkVwPJ3XzrKXfje/79sEerKEhHgdKsFLTwNSTX0NSX4aXdPDgrZ/gzVevqRSsjRksnPMEgNA8TwDi6J4MNBbPHAHrIFb7qW0dfSaOAea6CarKhN4Vjyd9g5zrEqvoXvp8XVslF7KRTJk1AQCbWX014FTVoWpeDdl5NonE9znmI+2n6O23RJpHxmJUnsDUyRcRWxPQ0r4AkOb2Pv7m334XM66Bc2fGMLVYg1EpK59QMamcMneJm2c6ZV9J220dIQcDM9CIclDK+0qBrBWDDSS+1yL/U74hNrHoXeP7RC+XA0tAM991GVZKBocMKMEVwW/OCvF503hOf5F4fW11bmovTngiwVqsU6MO9NNIAIiVOvAyGwNDpYsU0hAuIFtzMWv+G3xh/EWsWUsIvFCiZKP6EOXjU8A28PHdd/HaJ7/DlXvXcOi00El66DEXV2aBKKqQXwUgkd9nulD+9XkJFn87MD0c06bw/MqzOD99DtPTi8CEi+7OQwwOBrBaNL4leNh7hPvNh/jFjV/joXMba5P3YJRU4VOk+/DXgvLzuRA0oRXTsfnQjpJ/BqpgLQ68Ik1HHp74DRippjp63LSLhB8WiNLtSQZS6HDhFgwI/11x6NMLUTaYMKMAyK3tQ8wHJQEgczNqloRIlJhYIIWO8jREXDAsxiXG9FNjOyl7FZWqXmoajwrpVVHIChvFDPYicpQInPK9fFqnmKFy0MVNsLh+ic0cDj+zQYnpnrrEdIi15TVgZOPChzdEgtV3fHx50hMPyPi4kklpDBrQOLOkC89lZ111DdgRMfOZC0wq4s/lM5CCOI5zlkAV+o8DPt9lF1V1UGh45Rc/Iydvy+Zp+fnaVZIPHhqqO25Jp4eFAQ/YVLcws76KhRPruHnjmmJAWj28erOBK/stkWC9OO+gvuhhyJSzng6Ns4nYKcgHpLGQLVijAoBQ9sOfWakE0jGT6bvyDC0pPLKReo68348zQMWzIgNSMEQEYEfgzFRSDp8D1rp9PNrfR3l6AmbCbO4Yqefg1B99UQb+XHvjHQEgr9/YRaXsCwOytlQSBoRzMhQDxnSnWPxF1Hzys8kG6OQm8nSkhhzmAKTVashnIQDhV9GkUPI2FQstsjh2CSnHItVMgMYJ1fLz5DyVrH7+mwLobm9vy72QBDSaNV9+Hppdx/aVT8QDsn04FADSaHXx0lodJ09WMDMzk0vzVMHA+1UA/W6jJ0ZzCR4IGLRAiz6z09X3Z4enkLMQgCiJRgGGdRi+pfS6lPXEaqMVQzWnFnN2Sa6Vfpwd5ftHcMv14JQ8WH0Nmp/AX1vH9NKT6O/exp2P38Pli0385Oo2np8t47lTdfGAUM6T9bmJa8KAlJnGk6erkVFR7J0j91t+7dlyGBKAHDaVNFJSZOhBy6e0kzmgDpoARIAlGSc2TWIO0lRy04I5fFxOyPszHA2wt9tGJfDFL1M9fgqVtbOI9raw9d6vUPIdbN5OBIDw+xOAnDhRgblYRuOgiSCXvfGQLZc586evCuxc3ikBaZnqljGpigCkT89a1FUHVabmIYjMjdfJYjxnkKUbyqGTaaY8LQNVVAmLyE48TbV8tylZdkx09powOF/F9jEql3DihefQN0NE9z9G89Zl8YD87oNdXLn24MgDUt2YkoOUa5kARCLaGbohXcUB2vsNgHn7BOqy+BJ5JnolEB9Wstc8eiZyhuadQd5vmRhMSYXINgzoKT0WNNuyk8h+BQNN1MBLkQRqKr0vipVpn+8ZtCEqq2cQLKwB2RD71z/AqNHFtZsNXLj0CDOBjSeeW8P0YgluaKHTJvPBxhEHIA5husqkXeyx0pQaKcZZmHTPhu34iGKCchMM5Rp0O0jirhT8pu/KfZYx3fk+QP8Hn7fMNNGZd6QpyV8e1sE0nGIuzf5hByXTltS3DqPcj01IxKhhhLA0G4f7D/H6//OPuN9o4dnlFczNhQhXytDbfbQsHb4VSKEXmKpDHXW7YsKmCI8dZ1Nz5H2XYZFk1/IzjiZrKWK5tghY2LBLRiiVyrIvERAVRS4bXhl1PRyknPI+cEq4StYadFoIwhr6nRiIOgisDN1RjFF5TAAIQUumWxjc+QC3PrqCt6/1MVn1cG5BR21+DJanWFl2kCX2nN4lxuCL9MdEc8gBswRoyu9YTDmXuRNMvexGso7YUFBRvrQTZ+L5okRIOulkF5my1I/UwFpej8iANAGOj5/vXAfsUss+wvfM4D32YL30RyLB6t1+C83fXsUPPtrGSHfwrXMhJo4vwp+todVvSSqUxbnww0zieA3KQTkYuNOB6yovl4TjUJrKd7kcqqZErwffVdJyzn2TuUCWhYGeCfNJedBht4tWpy17rxTFI0YWuyIhYrJTzfVEDZCNGEajil0+M2EstCFGtonpJ76GuLIAd9jGo3d+hnd+ewtv39zFn6xNYumJAO7amgCQWG/DgiNDkyUWmD4zfk4CJXoJXVsaJQL+WJtWy2qWRj4fq4jhJf1FMMygCgEuubKGYEb2grzZx3eDDS5pRmp5g4O/V3KQ9BL099sIfFtSxEblOqZPfhEDow6bVIrZQ3v3QADIlGXg3FkCkAp0DvSMFNgju8LOrc6BoHmjWaRYdoaSqaLr6T9MPFMi2wlUGeFMv4cAVfpG8nlhZNO5bmTg51DttxIC1CfaSiXFrQgLcssK1HINc03t7u7KsymaatqzNStbqFexMFaBY6fojSLpdtiZDVdzEJG6ylM4Cm02F5EVhVis/Gu8WH0eM9YUnNCBY7oIswBYC4FJB2m7ibv3buPm1ZvY3drG3Z17RwCjq/fRG/TR0VWyy+e/yHL4jocg9VD2qlidXMR4fRz1tXGMT4+jVJ+TITPJgyaS9hBdrYt2t41m1BLm47XN3+FBsokTk7uIrb3PzOIoAIAUjnl3mbF27FyqDUoZpASts4uXDx+U685fzAKAUAcqpp68+1v4J6jzF6lExsGAvryA/DtFYcTvLYsx6X0GgNzcOhAAQgkWGRBJeMk9EpJLzsWUckoqkzNU6lQBQOQz6WrGBQtF8TikqpAv5FYFA1IUfEXBxp9TSK2EEs49FgQD/Lv8KpKJWLAVOn9uBCzSBqNYAEjBgFy4eU9M6AQg84tjGBtT0a3pkMcR00Z64gHp9ZSXQ4ybjgWdE1yZPc50G8MQ/Tuvn/8rhiLK1NiCaUCe/S+yEVWU8Ro7uXGYJnTF/iigQIZIpYaZqtsuL4Z9BEAWTx4XANK4c1cAyK9uNXF5r4knJqdFgjW+zMFNBtBhTgPZCRWNyc9TpKkV9DXvGbuWBLdips8BCFNlCgBCQbaSV6nrLcBMcX00pSrfiwK3hVxLgRgNbmBKJOHDvR249ZoMjPNpvC95WPni0wi9AFdff/ufAJBCgpU0FAMiLAYnSdPE3Faddn45rvKAMJmMnUKuNdLNnU5LPhOjD0W+lQcYFO/IEes2UpI0YdgkbEA1AiS5Jh4Jba4AoZLfEYBIt8RT7N/8V174jAl9p5EIADlotPGl1RpOnaoKAJG1ldPyUixSl06mc8h3jNIiXYop+ruGjKnMJ9Tari/FXMGAiFyMkY75O095ITtI8pnzeEEWPPw7whrlz0a6eTkYYZHI78l7QgBiRwQgI4TH1zE+dx6DfQKQi7h88RA/u64YEJrQ6QFJTR2jrkqqogek6oTys3l9vJ4icrtYM5QbsBih/KnRUv4ZFscEGPycAoRlKI4hBQnfBRqzmUJC8D0a5PKmPLzh8T2O19EfRtjf66DKYpcSrPWTwoBE+9vYufAreLYhJnQCEHoz/njtGE6dqgkA2d89kIAE7hF8JuzeU7/N95cMD9ca/Rns6PNzEYDQA1IAEAGyI5X4JIUJJ+oSLNGnczQng8M8GReWIBNGke8cB7Zxmpcu2m02SHRLR2ufk5rpBfIRlwKceuF5ASD9ex+hdfuKAJA33t/BpcubAkCeP1FDfWNaPpvEVuqWuneOLwW2MFyUJvmOFOIpB8JFsUxiNioB+jSQH3RVk01T+xwZtAI80ouTmPThqfhg8RjxeQi4ZR+RPkQWEOoskusJSuJhajRaSoKlxaisnYE3vw5kAzRuX5XhqtdvNvDe5R1MuDrOP72CyfkAdmig1WRiErv7icinNE35taQA4jgIxm7KeZ8PDTU0+F6IwShnaekD6XeQ9DoSa8wockrCJGmHDdwRVQwZtBGHwzGRiNIyNaeFgFeaXmQ/HFuK5Fazj7JF9kgBEHdmAqXZOWiazwBatA4f4kf/7vu4u3eIr58/j+XVCTjzHrR2hL7vAiyARkDJDUX6wbXCX6RGKtPZaaaVuSuWKUUiGRB6Rmgslg7tsI+hdGpd9OIh/KCk0izp/SRAYToU44e5zzE6nc0yyng1Nh2HIkMjA9Ju9iRZiQwIU5O08SkxoccxZ5rpiO9cxK2PruLtK11MVEt4etXD1PIMRlqMdqcpHg/6LWwOY+Q667NiNJB5Ej0i/jkW1gSHum3AL6skIjvT5FoowVLJQxDpFdlCvvNUKNBsT2M37wUBCP+exFezIZvPYeLzZ/3Dtc6QGb6bsndwL+Z59cJX4egOenfeQve1m/jhRzuIRhq+ddbH9PElBAtjOGwfQKPEM9FAZtL0POCwrZQIUN7AlPNLBso3SaYwmaygcdAQsDo9NiFFOMEqpafcT5sY4qDdFM+Q4ahmV8ZGUKcn17Od9uGbFrwEmPDLCDQl5wscW853kdDTs6ANAdvC5LmXEZXnBYBsXfg53v3NLfz++raY0MmA+MePw+iNEKEJfcR470zM7Ww8EcDxqwDPIvdiF980UB6rIU4StLsdxZKxfuKk8TgThoSwkPsW1yGLdIl558DCKBGAKPsbAYjMMFNMm9RqFRdJNxGvSSlw0McQo/I4pk++iJ5eh83rMnviEfmb//m7GNdTnD83jumlGrSwhLjbkc+sfDIMI2DQhQKrckbbQMAak+lojKPm9HSCBsqRB4mKmxbDvIpw5jvOaHmuLUkBJNMufhbOaUnydcV3i0xjLGyKyOs4WNi0sLe3J1IsUQcR0Dxf97LZagnz9RCuk6FHIxHR8ciGNSLyVOZHfvEDF4csv+l4fwMz4TdxZvwk5rxZlI1Q0qp6Jc6VsBFMTQgQQT9D1migF/dwe+c29rb3cDBooNFtIuLUJLIRmiuT1Q12KhwPpmei6lQwZo/h2MQ06uUxWOUqULWAxhCt3UfIGpQaZBhGMVqdJnYGe7jd3MRvNn+HPX0L5yf30fMaRzegKGSF2uehwMI61+ASgBTGbMYTFkwHY2mLYkQkJzkwKYodFmQ8QD4vk+GTUp1e9eIV8aJy6OYyKL6EZEAowRrAOpJgzfmhmNDpAZHscSmgc9NrLr0hCOC/LwW+Mj3mRs0izYu/p2I7VQe7ACCFtr14nvyvSFasIr6WHholtZMFon9a1BcAhN9XBuuxK0yJSGALA7KxtiEm9DcvfIL3bt1H13Lx0oSLhaXxfwJAyIBwj2w1FYJmQcjkLtZ6Kp99pAr3iorpVUZlBdrIOvB6+Cw4vZfXp9LJVOHI+97t5sA2UyZ3AhB5jsx7lynbigHhJHeCL5oWyYDQhH775g00OYyw2cErVw9EgvXk1IyY0MmAUF9MADIEKX9VFPJnCLth8joUc8V7yKFDXFv1elkAiIrLZbIb5Xk0ZiqGQIEw5Wcp/r90CXIAotabomX59TgAYUdrr9WQKdValCJghvMsLwAAIABJREFUQlPoY/65c/BsVxiQDz+6h9eu7wgDwhQsmtDJgBCAKPZiJIUrPUOH+wdHgCAI1UDAAoDw0KAHpJBg6ZlipVQ6mYqzFeCSd+lZpAjwk+Fw0VEKFjdusiw8mIrr5r+RCMic/eDvz770HHRn7DMm9B++f3DEgNCEztktfB8USFPpYEUwQdJTjBcnHzuc6QEOzYxlsFe9XsVg+GmKV8GAyCTqfPYEi9cCgPBw5K9FTsOCV9LuVMpIIVfk9fM9IQMiz5Td3s4IqROjeuqkAJDh4V3c/ugP+PjCHn5xqyEm9KeOlwWAsBNbABBJwaIFVNflMOV1sEgo9i5hDo1MEm9oQj/IE2BY8LHA4KEujYR80jFNv7K2GHPMwpyxnJT85B4cJWNU7zuvX95xPTsCIEzBCtdPoLZ+DoODHWy/92u4Bo4YEDIT9ICQAbGWKmg12qIjVhKMSJhyXgeBHPdEaZQ4qpMmEs9yIACEcxxoJhWwleRevNyELms/f8f5zum2K9GSMqtjoAaQynrOAYjMRXGovzbQPWiLPIQMSOx7OPni8+jrAYaPLgsD0mnqeP3itjAgT5+extNrJVTXJ1WHjzKJJBP9euAEsre2Wy1UnQBm6MMuUQutBvBxCJpZLyF2DAwf7qv7yc/4OQBC4KT7KnqVRScZFg6QZNEjJluRmSj/n8hOWOgwbCBnQPh84riF2vp5ePNrUhR37t0UAHLlZhMXL+9i2texfnoO9Rlb2NI241GHMtUSBg3uI+Wfo5SYfq9SmYyb8jcRtI/IIvmhzGHgjAyPXVJ6ouI+jIzxpoYASD57LY/BZVy+dIDJKDoMGpBpmOq9SellGYo0g/sIJVgVejVGqUiw7JkJlI/NIstcmPRGth7hh//H93HnoIFvPPkkVtYmYRxzkTW66Pku4t5QitayVxbzBdlOniGZwUJdg9bpSaFOBqRUqyo5IGNf8xQiP40lFtZwPXT57ALKR10YudxMd/hcmeCkZoJE/R5Gw74oG5K4B11L4Zfq6DS7MJIBAjOVSHdzYgYTG2eQDH1pAPRuv4cbf/gIb13rYXZiHE+vBhibm0Kq8dxoixyOAETe3ZR+EArpTVhVXVi8EeeydDvSPPFLvgCQVq+LgFHB0MS3Iqld9GtSaWCrWHdhaejtcz1oo0xF5TKpSJLXUgzyRh/XJteWat518iamiTbZZM3A6LmvoGyHGNx7D4evfoIf5QDkmxs2pjaWUF6cwG5jFxYBG4tuwU8mRodqH6Rsh6wH70UUq4G6NMpHs1Xcu7uJpBdh+diiAKqsTwlfX9iFB3EbWwcHsi+SwSr5oRjvtV4CM0lx4/CRYqv6A4x7JZRdV5oeoeej2TpUnX9O7aYEyzYxce5lDMI5kWDt/OEXePOXV/HOrT0BIHNnHDGh0wNCBkRLDPRbQ5QYQtFsC5CTGti2ZaYFvUYMteF9rjLSfZTkNcWnAIQMARlerjEJQhDfLP2PqgnDZC9hwHLgQXaCQEQagJRj1XyMehmG7R7KoSusOAHIzKkvCAAxuG7YzD9o4nv/y39AHal4QGZWqkAQIhNPNMcYJErmmXEPIwuqZipFniYAhCoKSrAYikAAQkCiDxJpeoiklx4Psk4cbslkOXquKKUe0seqvi+ZbRk6StYvT84dmaoekGQzsvT7B0f1kcw/enGqlM2WAhyreHA9A0N9KCZ0PTagx0BiqYmzBYopkLHQ3JSAdGexUPsOnvLPYtJhrnUJhqc06kz2oGxDTOrVMmDrCkA4dA0Oha5OowSplUtnOkMBPTqNR9yCywrxErmiQa1ELIwHDzMWfxxSxQ5dq9fE1mAHl/evSQpX7DdwYnoLht1Hj92DvLsssW0DJYkqgISl5WlPlq4iSBPKZNpHXf9iYjO/h0hO8k7t4wCEB0hRGBYyGaHQZUNQpvDC7M77V8i5VLGmTOgFACkkWIzhZQoWJTGqgM4NyHlqlJo3YaEUuAJACpBRmOkfZ0AKNqMocqWLwDjfPK1IjFWmKjR5jwomgddEZl2Mubm5WLqBeWSfHKg0dfqWAJDTJ05LnOBvf/+BABCmYH1p3DliQCRVLKW+0RUPiGmMcHhA6VoqRToBiGnxZ/FAUwAjDMpyb4v4XV5LAUD4+dk54u+x4Ofn5jXw87bbHdUlTRSQKgAIGRB+X3pAJMrSZvnC6eEQAMIY3jtiQr8HvdXFjz/exu3OQCRYT01CPCDMZqcEi2uw11P+Aq4rAReWlXtwVOFIAEJwNTZWkU68AEed3Q0VrUkAUkjhCslZIYmQIjhS3WM+L66tAugSxIh0yUlBHepBpwW7VkLaHcJnB6VWwfIXnoJrOUcAhBKscsk7AiCM4dV7yr/Ee8eODNfU9qMt5TNhEyEs6GBm9ZOpMCW/v9k8VBrSNB+QmQ9glK4ZDcYyaZgd0XygHIs3vn9MM2FBxsKYjAK11DmzyH/Ddf14l3/h5RdhB1NiQh/d/khM6D+4uC8mR6Zgra56mJ+fl3tfgGuuFd5LKRL3qT1mwIYrxW6WDdFnYe854h3p9FRMpMiNIsVGiRyGz47FZr0kmmRhU1JNDHRkFtpNJS3gfBH+GZ+LsA+6fuQBEWAdusiaHMgVoX7mNCYXn8CocR83PngbH7y1i3+808JTk94RACENXkiwCgDC+8PZO1xbBCD8GdxH+Pm8si8MSFgqYWdvV0mbNGUEFmMqmw85AOEMDZHYkG0wKfOgBEvJCh5vLBXsroQJWLoAkDIlWHqC0voJVNfOIj7cxc4ffoPQMXHreoQfvHtLgAFTsBjDyxQsxvAySYX3hx1EGngp76C8hO9uIfFhehd/ZqlaQqVWRavdRqOt5GT0gBSfR6QyHMaXd9Dkc3uBFK8swIY9SlXVfi9PkefGKIXG4biehX6jC89wAMtD5DoCQHqaD+zdEAByuDfCa3/Ywo1b2wJAzi9x2G5N9N+y/+cApOSVBIhIoaZZsEoBrNATnxSlDNTnW2NlmSKfbTVkfbPo4HUo86dimPkOuFV1NrA4cEzuZ0y/YYgGPSCcDaAGxikGyBST9DAZyT4imv1BE9WNJ+EvrAuj0b1/S5K4rtxQDMhcycXS+jjKEzrCmodBRACqK/mUwWZFGZRTktF0PRu1WlXkr4yz5c916xWYto9muy0NAw7zG8mwuAEcymE5kJNJSQSCnFjNPYGid8qBOBA0j9ymBIj3gFr+3nAgfqza+BiaZEAcF0aSos0Ut9kpVObmkWkeXBrMGw/w6t++gvutLr64sYG5hSqsOR9Jo4M2k4Voch8ZCG3Gh4/kuWQa06MYfQp4w4ECIJaJylhNngV9PEVX14276LMb7QdoRhE8vyTpWWRAhCGh54ZpbowkTlKZ9k7wlY766Pfbcl6VqxOIOjEcJAJA9nttaPVJ1FZOwrEnpfDs3bqATy68h3euDbA4NYXzCy6CyRp0g3OfujB0OkWyfPgf/XgE0w56egu1ahU65T2MleUsnsm6RBjvH+5BowSYc6X6DDdRe2+HjTDOPSqX1MT0TlcGj3KWULfZkrqL7wWvL7PV/i2BJgzlyNlW/prv34BDJTl89ekvYqw8htH9i9j5+Qf4hw+3JWDg28dtTG4sobI0ib3WHlyKeYcZIhrdCboPmwJeCUA4ZJhMGQtyDkvkXtZcqOLqJ5cxaHWwNrsMh8dBnxGRiTAP90d9GQSouRY6rPt6ESqmjyAz4DMggK94FKNzwKhwR4zufu4VO2g25HtIZz+NBICMn/2KABB/1MXuxV/i9Z9/Ih4QSrCOnbLEA2LTS290hAFp7nVRLZfR3DuQtaWCOWyR91FaNRhG4oEiACEjwgYL321WFTKwlnhCA2IioXzYsOxPlH7TbN9RHkRhIPPhtjxnijoGgYOM72w3Qjn00U4jDMMajp1+CZFehZUl+H/peu8nOa40SdAjIjMidWbpKhSqUNAaoGaTbDUtZnqmZ+bW1uz+sLtVP97ezgq7EX2jWuvpboqmaAAEKAAQhAZKps7IjIiMOHN/8QrFndsyo5EEqipDvvf55/65Z97wCwCEMyCHjs8gq9RRyFPX+fGcTeEaRiMNHlu1WseoBkmwyNzKAr4aoMR8ov4AyEOvLQDhs6FGdx6ES0aHDRdJ+MhyD0L9Xp+ssG0E5S6YtITnnkwAYnLqDLPtvNysZaszPtYXSqhVAoyUxpnBZREhU2KTRK1vzp1qrOREOQRM5ewfQsV5HReXz2O5tIgldx6lYhnVYkXOBlOPwy4eptSvFVIUahws8lDhi54yJj6F41WAeJzbY6T6s4RDfpNQYVrF2IcX8uGG5D4WePSTgViP97ev4t7wIRp+D6dP7GDkcv6BlmCGOraUDzdtFgt8kOQoQicMFU8mh4ASJslRtJElJkE0n+/Q0G8u01L3nwNXubyJmxELKlMoUgdf07/VsSswNNBIKKxEyHbqM3+KipPCyzx8+KCHaw/76gI+t1bB6dkMQW1WhQaHofgzxqki0wakLoL+zAAqDbrHlDrUVGCZQWKTsWAlCxaE8PtVnLAI1GA20zKN1IODihreS4B6DgL5c/y90j3nEix1fpnCWi5jPqiieXEDk1EP99+5g1/c3UJnUsLrK8Cxo4tYWTDDvGE/RpQ4KJbozFPAaM8MPPMYzGCwmfmQA0TRdPxsgWev7f98Ljwu+3xa/b8Bkix4zWwOz9UWxVZKqK6yXhBXoHv93Bmsnz2OzSeP8eTjT1EYDPHm4ynevfsIF2bn8eWNCpZPNqXpTToJBhMOmJb1TPCa8JhtN5mBaqawNw5PZnE3mSd8xrTg5HIxW2DwxeSxWScNHlmJL227g36P8yUGaBqGhV73EVrVGex02uRRUHZ9Q01T+7wwg3NvvCww//A3H+DmR4/w048eyVTiq8dbePH4PLxWTbOULMCp72bQEV1TuGGZrugUM/MzOiYOEbJTzfddCcZpHsiWmWLYymRs99wwUjTPf5aTQp3voE+Ayw3dzGAFJSNvKpcrOm/ek2rFSAH4e498988RZMCje9cR3/8c8XaKf/j0KT7b3sN3lg9j47yn8EheT0oHJAvLAxt5/Yd7JsODQ4nWTYrddXtPMueZu4c9dh63AAfvW93okiUBzM+V1s32fk/HRnplGS/7e0k16/dlCRJ2vEpVLJ85jYVjGxh02rj3wTVsfnwLf3crwZlahlcvzGHjzDKomZ32IvS4SfickaEFJTuCEbLYrE21BruJAXbaO0hhZtd4LXmePE77jvNZYeFvASHdigTUuCHndskM8xp2BojGiTpXmiso0mZ0glK9zNhddHvbaDJcbJRi+YUXUTt5FFF7E+2rVxHGOxhuVfCDdz+XRvubZw/hwnNLCA4x5XoCL3bllkK5DTXtXKNG3YE24NnWDPymmRVSE6QU6H3nc2ZldGqC5DN4XKt4X2Zm5vYbPnESilnhn3d3uxrkNUyVYeuZtF6g09XEwaTLmRQXE3brqjM4/8Y3ERUz9HpPEH34AfrjAe5c7eOfbz7BC4da+OoLM6huLKFVq0u+NRmMc9BUFsOys7erYoXD7jWCfy9Dh9LEArSGF3wPUTcfMNXMiyu5Aot7fikEkJatkxh0sKQ0k65y/Jx4yDR0boemqcJrQIaS14eOYpIaaUDaw/zFMygdPQ3fbyDc/ByDrbvY3XXxhw+HCNw+Tq42sLZRgzfHPAsX0zYtOV0UF+rImGM1mmDYG2qQeWlhDr7voTPYo38G4NGcxpiesHljmHbzbvDfdL/isbGYoXUvmU6uIWRSVVj1TQ6MlZSajqIxfOH7sd3tY7Zcw3QSoz+NMXviGGaOHEMydVF0S9jpbeHaz9/D53ttnF1YxKlTCwiWfJQHE3TZjW2bTi73rigJ5Z6mgr5IS90W3GEqWQyLpkqtnDelIgF0FuxZkKHHIGGyTVNKWmuSD5H1EQvFJO+IHfYUrhqmzLLqIZkyzDDicJFCC5kDgkkIdzoQqxAc2kBr/SSmQQVeIcDw4/dw79pN/O6jPhr1Il49V0VzbRZJoQiX2nkmkjOTg0U6dwrOeA4ncIuc8fI0bxjGTNBmEnoFAd0jeb2ZKsnIglyeyIYOASFLD61LMiZzjH0qA2vbXQ1Tk3FgvkexbOoUrhGUSGpeo28yw7TfUsJc8rB4/qtAs4b+o3fw+J2bePutTdwfD/CXZ6o4dP4YmkcWME7YiW8bEO6XUCHA2OrCGUUcVdac1JSM55TmGrFS08PFWfzo5hU0qg280TqqRPc7ThdpGmE9C/R8/b7YBYIiXokamBs7+Hiyh+3JAEdKLczvFfFRLcSoCJx3G6hPHYR1D2VK1e9s8oXRepLEQ/iVKpZf+hZG9cMIsiG2r/4Ed393F39/9SG+dmgez73SRHByVfKp7mAXxbaP1I9RqjeUKcIi3Rub+bz64gIG1E10BnKcZDChvsJIMzayAyqY0D81HnL5LK+1HbjX/l6por29g2GnJwMm5WdQjcLQQuZuVXwM9gYoREC5VMBe2IU7dwhHnvu6YUAyMn0Rxp0+/ur/+L9Qj0PNgKyfWkRxpiWwOdjtiCUiuxdiivFwDG+coEjGeJ7OZKbmGLOhVqkYM6bURDSoyWnX35zV4HNlQqhp5W1O2yegGE0UDkl5MhkQNutYi/A9p2ug9ujdXf0sGRntsa/ONLJDrSLW5oN9ADLmReamTV/gvPtnB2FZuEpSkW92LHQlFemWMehsYOnQKbxcew4LhVnUCzU0CnUNJxa8AlwWuUyN4TtB69jM6MwPfpE1IcrX4poPw000E0BbQuNg0U+H6MV9DZp/9OQT3B89xo63g2L2GKcPT9BsmaElAhCGqlmJDo9ZLjj5psaCTw4qSj82BSotUy1QkHWrawZ/dTw5ALFdaD5YGiTM01dlNZqDlzI7czklarupOu+8S6HuHq+bF6FKKhwFXLvfxZX7XdSbDbxwpIZzC5QP1LUokDazAJCHw8V9X9rADi/ZAAKCPAndSrBYWNrOLD/fgil7TSgD4jnLytczL8dkTIcU6vYd+IFB4/sFy3i8D0B4HYTii0XMFsuYe/4EorCPz9+8hZ9+9gTtcYCvHPZw6uQhLM8bO1MCkGlGAMrBwBTpyLh10R7XdEWNnMkCkNlZI8Gy98QW7faemIXTABDDjpgBZAtAkJmuHL+svMlu6CxY5TBCS9scgBw5d0IA5OknNzVA96u7Id6//wSX5hfxxpGygggJQKbdKYYRh4LNoLxlCW0hziwIXmPK+WxXnN1Mfp/yn3LWRvcsB7P8PfYcRMGyc0rKNBwjkjWnmW8xzw4Z2gS+E6DNxdF1UPcr2lj40vtLc7jwlVcRuakAyKc3HgqAOCUXXz85ixeOzaEwU0dnt2OOyaVLBVkLR9IdDQtPYtSaBLNlyUu4KLEYIeVM8wV+T61c03ognW/OElpJlRYwngSLHZopsNDksHDuLic2sWAYtlLJAE+CIQtA+D4SgJQdF4/v30B07w4mmwn+7sZD3N7axZ8sreLcy3UxIPx8ghf+bnWg8kWT+lmxZ3nOj4ryqXFYkcQIZsDY3g/7XPGwxXBUDZNjwRTPg1JRK6nMyBTn99I2HHi9OGzHz/I145Bi6pexcvYMFo8fVTbJ/T98iCc3PsVfXe3hQsvD65cXtWlwloAAhF1aVArqGrpTRwCELk86ploZ9WYVg3CgHBU7c2SYPiND3JcA5rNQfPaZiE6GiQDEMprs7BHgOJyNSA2YZAE9zYyUaLgbYTDcUxFuAUj1xAbizhb2rlwBCkO0HxbwT2/fRmc0wrfOreLi88uorDW0WW/ee6riiEOblDpqj+4NRfGbJHRj8MHrSyaHYJ4FgxKF842O56X3Pw9/pJ2vlfwNR13lcvC+jwcs2k1gJCVN/Pmxx8ZNHdPIAJBKwQF3kzEByOvfUBDXYLApANIdDnDrDx18/9ZjPL/SxOuX6lg4d1QuQP29nmR3lBIUaV6QOZK8FSNjVUmgyOs2oOtMYOYNtAa3czcvsd2m68wiks8KXXtidlEVlsjcirJALpmcKdkcysKLxoWRwIXn2KjWcpbaBMn1exEWnz+P2vFz+wCkv/k5NjeneO9qF27Swfmjszh6ogVnpogRM1jaDF/14S/W1GicDEIBEHaX69UygqCAUTRAwXdRrs3pOdb1dowCQAVvbvZBsoOsqVkDjXyEblp0FpRrG5+tfEbM7oc8H+29oHR0gEbRdOfHLgRA6qvrAiBlv4Hd/ibe/cHvcK/dwYWVQzhxYg7+QoBiP0SbMt2e0ambfYHFt5FDs75goZONJmJdfM5J1Y0hCV2YyNCwkKzN1ASQGRxMp+BKra6GAe3B+bwlYJjmBBhlyregJVYcjWRJzeYJdf9+0FDTzqP8KxsjnHKYfh3NjVNIC2T1fYQMIvzDDfzL9S5a9SK+dL6OmSNzmBZ9hVeyw0074GKjqlkBavCT7hCDcIxiqajE6sybaoaC8iIeOxtFZEb4PnP/Vn0Tm/WVazSbeXFnKBUKWQc1KXsG/HOfYJ/aLVHCzfXAmA5wLRwOTKdfyhE30GDyyqU/gtOqY/D49wIgb/7uCR5Mhvjz0xWsnj+O6moLo2iIcYfPHJtr9MItysEpoZUta65SoKC7iHOPzCOJphiszODDR/cl33lx6bhmNz7rbcJxEyxkBYyLAW6PTJjsGo0JSgHahSnQHmJ9wHfKx5XpNtKih8vBLFpZAZMaFTgO3Id7yKo15SPF0UAAZOXlbyNsrMFPBwIgN395E/90/YkAyOWXG/BPHBIA6Q334HcCuJXMyPPIfJEhH9D9LUFppiWTCT6Hk6Ij9YGa1sOxZlDIepG1kTVtzsoKKOeRBrYW4/pNtoEsjmR/ZN2Uj2WYayfwMOqwAc9ZrCJ2Rx0BkLVLXxUA4RPqFCcI2z0BkEYy/gIAUYAjAQe5BO6xnklERy+EO4qQzZraUaqLHCSpoZg3gfh3dgTBrtP2/bVrsPJk5BQYSTonO2Gu53y285Bs63rVbbfNs5XHJDhfmm3uA5BKiQmQzxiQskstpdkg+FIf7J5b1Mx11XY7eaG9zhK6w0XU/VVsNNawOncI9aCOqlM26egujbsKKDpFARN+EZwYwGGkWFOXEq18kaNkgn74XiRrxk7Sw729+7jbeyDGY+rR834TD+J7WGkVcHGxgUbTVaojAYhkYLnrFH+37VLrc6mprlS1KHEmQDMFMV2tTNdNAX+5A45dcK0TlH2oqFO0qNZ26MSMyE/dzM3we62FptWWqzhh4eZFqHlsOhZx5W4bf7jXEQB56WgD5xeptTNDggQg5vdy6JdzEKbTyfNhUWiLVxWl+SZhA+bsuVqZli3mdb4TkyVgAQjPPaZzQ8rAIN4To6fnFwsd263kQyTZCS3zXFcAZPmVs5hGI9z+zSf48a1HYkBeXZzizOnDYkAIQKIR2a6SLD1TL4afVtWVHQx7OZvzDLjxvCw6N5pkA6bsy2vviU2F5iYkUJSzUpI2uEYeZa+dvRb8PZw3qJR4fxi4k+LI+bPYOH8SW0+fiAEhAPnZ7T6uPNrSEDpdsDiETgCS9TMloQfUgOfPsZ0DUZFYMWFl3BRVbFTJLtCdayQAws/ncYr9yQswW0geZEA0/KUBMoJAM+zN8/R9MlYZqn4NnUFfVn90giEDwkFmMiCXvvYa/EYF93/9Hm5cvYsfX38gAPKVY01cPtISAxKRZs0zRoxThRkaNq5tiYZ3WRR6dGCh1IKDjXTAGNNdaoKyb+hUW3zbY+fzaBy/jIW1uqC04s2T4DnMa4Cg+XsCEN47AhAru+M1XP2T76BWKOLpw48xufsZwicR/ubD+/hsu40/WTqEMy9WNYTO38HnSJtmPkuj52NgQjinWSKgqsG71MjCTKcn2c9y4TGreMldoTRkXDHDmAfZHDIgtiFDBsQybPbZ5O8mA8L3hgCEae+R5+PQubNYOXVCDMjDqzfw6MOP8V+udHF5zseXn1/G4RPzAo8EIHxXXKaauZnS0GMmWA/I6k5U4BKA0O2HhZI1LrBUvmU3BaZSw4po7qkU7Nvy8nx4vv29Tu7b7iAJzZAwrRkdL0OlWRUACcddzNQbCMMMS8+/gMrxI0i62wIg5XqKzTsp/t/ffoJuGOIbZ1Zw5sIcSqs1FCYZwvZIQYlKA4Z55gftnlxW2O2rzJlOuPYWP++sRWbAm39umwv8e8pEzbNiXAXFCngmQ4PnSICWJrQmN576er5qDCSsSXZEAFL2oKI/qs/h1KtfQ8ZiO9xEcuMK9npd3PygjR9+toUXDjXw6vkKZk6tSStPW1m681Cm6FNCEJRUuA42DetGVoqAjc0zLygITDE0rv3UbLiSP/AacD9hxDf3Hw47B4HYlKlMDBijTTlNJGkykc0kNonwagLRajR3WOO6YEC9i+UXzqFy7KyG6ydP7yLcvosnTxO8/d4ukvEuLp9cxPFTs3BmC2AcgNM3TQxvtmryJSidmCQqgjgTV2Lh5CYCIEyN52fzeptGwTP3RD6L7PSqeUEAQhtOddPN7ycjwsKJX1z37HtipaZ8Bvd6AwURMrgw8QuYOX4cleUVJZTXgjp6wy38y/d+iQf9Pl48soEjR2aAOQflQYydJEJ5+oxNthJV2Ztrzy+gwtyEbApfEkyqBAYKk+RwNptntXpZ7yff+0mcoNmY04wNpUI6r+IEo36I6ThFESazg+dNy7NStazrlbk07hjDTybS5HMI3T+0htljZ9XA9f0ywlt/wO33PsSvP+xgplHCS2fLWDi6hIQOTwzIZJHoF8WAUsqoZOrOABNq6ssBimWzFqROqjkczouwSUEAst9gdQzDzn2G15jPXUiXNjY9YQxGCPw1H0ab1QwYMwQyqBzY3yemsVQzygNatqZVH2svfFsAhAzIk9/fwltvPsWjOMS3NzwcOsck9CZGkwGmHHgnXUPbaIrICgHGe12E3a7YPrdWFsNKlqCUufjEHWNvr6Pm8kJzQe9Ru99BOOiNnZTMAAAgAElEQVRiqdnCzVEP1QiYL9XQdRM8dBhYWsSJ0MfxnocHJeD9rTuolyt4sbKIBjxMquZdy7a6KJRrmjmKqFYoV3D4S9/BuLkuALJ15ce48ZMb+MHHW/jG2hIuvVRH4diyBrUHYQelXlnrR0YLXkr5xxHizsjY69aqstouh7EASKFp6si4N5T1uHI/yr6aCQcVDmrA5POSatjRIY7mDJy7nTL3y7CTShsniAk8TPoT+IkrAEIGBDPLOHzxKwi9OQEQFMaSYP3X//M/ozmdaAide0mh1cRkGEreyFkN1fIB4xpSZN2RAMi4atZYyfDyNYXPE0EbnyW7l+gByZsOVgIsST2ptjQTAKENLwfPaQbBWRYr19K6kdvu9qhwYOPPApDX5lpfACBDxq/nEiwCEDoPWAmCLQJ5UFYGcxCA2A6oCu94Du1uFd24hGowD4YGznvzWK4uYrbQUhYIXT8IRg5+MRCIX+xS8qsd9dCO2tjt7WGH1FtvF3uVLubTBLMzAzhpG29tPcDWeIJTrVlcWKjvA5Aoom7XSF1scWDlFbzIKhDYwRfgMJsjO/GWLpbxCD3McwkWNzkz+GeOjX/OAou/W93HPEvDFMGmc2otcJX/kOdFqDC2tqsVRxIsN3Vx9V4HVx/0QB20ZUAIQPTQjsxxmQF6U7haoMSi0IAOAgYTJkZAYTqHzyRI6t7moIXXRMPTOQDRHAmdDSi94XWb0p8+k12uRe78DB77wevAYjV0HCyW61h74xKSyRCf/uoGfnL7MYZpXRKsE8eXsTgbqKgaDxIxIOwgZYVEAOQgA1KvG+rXaOqfzbZYZsluxpY1sIWUvaZWumPZLoYe8vdbCtR2x/lv6tGrdHGhXn6aSoJ19MIpbG8+3QcgP/9sgA+f7moInTkgHEInAGESOgEIQYFlBXlPzOC/kRiwcOdQJI9FtOPUzM8QOFhq0xZf9rj5sxZkmCKF99EEKtJxy9K35TIdwwAvLahzawEIh8nYdSAAeeGbX0EWeGJAPrp2TwxIseZLgnVpvbkPQMwzYRJcKYVih2ffwIDhcFqgoEVJMhJpvfOcldgMeVsQIoCVh3xqxiYfRtdiFBvZIu9dyKE3vR+GQQwC41plGRB+H9+1xW98E/Wij63Hn4oBIQD52+sP8PluB3+6siYAwiBCy0LyOh4slAhA+LxSkmEX2jAK94tbFowH7W35eyyY0gxI7Vmqu3S0bDjQ+yI3A+CQojqOuRECf5bfw2eLRZkzNaYeITysXbyA1TOn0G/vCYDcv3Idf/NpJADyxnNLWD0+Z3S4/RghTRQqHNAO0ShTQpTK5lBFnO+hxlwZD0qftnJOyxTwulqmkAu/dWcjABFA9E3BLuDCgC82GqJUzjP88koFARDOl/S3x5hEtOGl/NIRAAk2DgPDtgCIUxwJgJABGacpvn3+ME5wCH25LAAy7oQq/MLEuEfxuIadvpySWIBbACIgTiaBIJDpu3kugG3g8LgIYPh9bO7w7816HQqA8B5wHo0zFNTsU+ssppBOtYUqkHgYURPuMTiwIABy/KUvqygahVtIP7qm5ORP39/Dz+638fLhObxyvozmqUMq1GgtO2G2BV2wOEMYlE3nfGAKDA7Ql2u0LY5VJLK5xj2MYdZqUORhqJT0UspkJH0ckCBoyZC6ntLGafdKMKCBeiaSj80wvpoqsQGN3XZHP6/9xClh8dJZFNaPyd588vQOor0H2Hw6xdvvc31LcX5jThKsrOUiih04fWbYZIgrlEH7YqTIGnFymKVquZx325nuRAcoWWob1sayyCySVLQrudlI9yz7SwmWXOUosQjNWkcAo7qAdtiUXgbmWeyMQpTYxqISgaYqx46gvrIGlvtln8P+O/jlX/8YT8cxXjlxAstMD591UA1T7LA4n/Tz9aOMIq14adFKxrVgmmZeMTrgCkVzErJvQwFJBvwFgWlosdnC42m1Zo0kLndZ9NFXYcVyhEGRCfcTFuaclysGklNNUx+Dbh8+QQ0ipdsTgMwdPSNA6hYCxJ9dxa13r+O3H/UwP1PB5RMFtNbndM5gZgYdh2jTSmcvzxVzk5EV8YtqMtA1jDavrE/keompmUdhnoebs2TKnzBGEvwzPh9xN9xnPHnNaaZAq1pp/DlvxCZA3pln84n3kNfCGs7EZMwqRWy8/B1JsMiAbL1/RwzI0zTCX5ypY+HUYfiLdUmSkwGH8QlKPRW8ZMdYlNPumFbgfquOxJkKYHlxiltBhPb9Tc2X7EVjlGdm0KyU8eDmTRxaWcIvNu/jpeICTsws49PJHt5vP8CMX8EFfw4LqY97hTFuP7mHtfosLpbnENDYpFrAOB4j2ukiKJPR4rXqiQFYf/3PMGkdQXHaFwNy/cfX8eObu/jWkRVcfLEGd2NRe+5w3BUAGaV9uEFJzAulZZKVMhW8zqTxBrDXU+aWgkfZLOyPBEC4H4ONCNeoA4yiwzDAdm3je0FrbQZEKpdpkihviAwI5bJktiZZjGgQ7TMg7XFPAGT1wpcxKS7sAxAyIAQgM1ksBoR7iUvbac5cak2caIbMpRU9Q3S7Q5Ro4FQz+7tqzDyxXIRCanKujDrIHLdt8PK/xS7nygGufxpV4O8leGcAaTgWkJMDmSRaZpSBAERS6P8VACEDQgmWnQEhAOFixw/jL+ACYhchLcYlo7U9KMGwC41oHXaDpzMYRlX0+kVkcRWjrIBZt6UDq5dz7Zz+z3z1Q2MdtpeaAT5+lah1K9AejnZkYzgloxEf9WK8u7mJzXC8D0AowSIDwoItnpgLyH8OSrBsF4a6WnMh88WVfcVcskOq2SI3+7NcWC0AkRzmwHwJ9a9CwbppZgG0Rb+VFHCxtsiRf1duBfC5uiXQDMj1x0O0Zmf2Z0Ac36QgWwZEzjEFAwSeARkDpgQUYxOMx/tikPczhyVJvvLE430ajcyKOsIeir4BYxGlayx4I1rH5fZ5eWeZ58HrxeJQEht2WAsFrNRaAiCUYH3082v42Z2nCNHEl1ddrB2eEQDhQzcZTkEGkAyIX/WQDMyQOBdW3pNq1cgpjP4w08NqO9AqJPPuNq+JnfuwA7lacGOTe8IvnevkmS7esEfPBrxYJNZon3kAgJABIQChBIszIAQgN7baAiC04SUA4RA6XbAIQMLQzBPxXrKQtQPQdsiWhgY8VrPI5/eiYLrmB58PWxDyz+yLzWOVAweZownfpWf2w9w4ZSkMXwBEYUiFkhZJJvESgLz8x19H7GV48uZVAZCfffwYQaMkBoQ2z5RgsViT7I4OMJLzlDW8bPzMixrcNkwOU935bNHOltfXmDKwc2UlbbbQsM8WAQiT0I0syATk2WeSdqxWBmQYSPP82hkQ/jcB3NzXvo6GH3wBgFCCda/dw3dXj+DE5QALCwu6lrz2FoBYg4XB7kDPgViDOocyHWVM8N/SoTOJO5f4WSBlF17+XL1hOlvqWqUmrZ32qPwZrW/DZ/fELtQWgEgCEo8l6RhlLo5cviQA0tvbxaNrH+Hz96/i7+9kkmB96eK8Ng3qpDGcot/tIS5mypQoeQEmA+OzLjap6GoGhAwIAYjkVfmz/T8z1dwQ9lmzkgEjZLB4jmpA0G6RzXZ2ragLpsMU3ZumEwERMiBRPFCHkZaii889LwDihl3s/uEP8IIxnn42xfd/f0fSJgKQ46cbXwAg1J/TerVRNzkgvd2OhmIJeCnB4vvNY2TX2cjinrE2Yj7yDZCdbbP2ENgbJpAFOiVY6rzz/YgSPdMc6BSYSYcCIMy+GHe7CLwMU4ZjNeZx7IXXFZY2HD0RAKHd58fv7uIXD7p47eiCAEjt+JKOk93JUXeoDbbRaqm46nB2KjLvNGeMaDbBmUVaC5sZB8oPjYJACdee0Xhblp2bcuIQkFCyUYDDJlJmgDrPhe/LOBzumzJI+lEqCYDYwoCgY/bCSXiHjgiAxJufY7J7D5tPIgGQRsPH+Y1ZrB+rIaMyYOrC6ZkGz6TsolWto7/XFdgxzkj8jCLibIJJHMILgrx5YkwwxMQoENe81yzG+d7IslmyTdMYYyNJ9yQ0DMjBPc++Z1IjJGnOgEwxSKeorq1hbuMYUqeEIudhxtv45V//FNvTDK+eOIX5pRLSlotm4qHtpMiGu5r5YYI7k+rpSsimIx3FCFjHaU9MFFkEAmG6+bGDTSW47ENZV+TGLlz3ODeiJpy1dI92dW3EBDALhCnVBYKEMlIx0SnSrIhBd4SSM0UJMfoECUurmD12xshoUER05ypuv38d79wcYXm+hTPrU9SXmwqxdPi80kCFTBcbYmwqD8dIB6GktezcBxWGKNLClo1M1iW0Mo8le+GXGlo8Hco9p7HJEykWxfZQzmNrN3aomZlBKRY776hUcwmOATGsM3iv7DtG8wBKsI6+8qfIGlUBkN0r9wRAtpDgz05XMXdsFcFKHZMkRNTrSz5IU4Jyo6FGynQQIh4OUayUBEA4A0I3Lkqwhqt17N15gnJQw71uG2m9guX5OezcvY/Zag1vhbu4hCaOV+fw+biDR/09rFSaqPtltKdjjLIEo14Xp2aWse5V4NB6vMr7PEFvZw+VckND4CGlS36AI298F9HMhgDI7oc/w4c/+hA/vd0WALnwQhXe0SWxlQQgQbeE4bQHv1oTOBx1emBwL5vWZEBodU8AMnSm8NgQYpE+SSTB4n6cMNy6aIAJ1y0+97aO5LXmPfMpi2JmWTgRAOH6QvDMuTI+O7EzRTyM4dEOuFRANxrsA5A4WNIMCCVYnAH57//+vwiAXDg/g5WjM3DqNQMIRhMBEL9cEQAZDccycahlHiYVky0klU5+jGpMsbpgUyd359S55UoA+ywJEzgi5lQ7UDJqQm5pOGMYTza9VCfnSqp/BUAoweIQup0BIQNiAQgjfP5XAMSCi4MAhB90sLCyxbhlG+wixD9vOAuYhhXsMcyEzgi0hstnJhTQWeAcyhhJFspDn8sYHyp2LphEysVbnZnBFO88eSIAcrI5IwlWa4azFSxsM21ItkPNY9OQdWg6oNy0OZ1v/t8UF3ZA2JzLVF06I1Ex9KYFILZLyg6vRYYWgJiCygyFSgaRL8CSQVD2pEwLUwgHjeIXAMiNJyMxIBxCP9maolhp6QHmQ6NOm9JEzTCn6VZQ7lPa1/GxkDcFiekKKkQpH4znZ1oGiJ/NzUy/F5R2MczM5AQQgMg9KkqlxbSSJkOrh/sARLKUaSoAslxt4vDrFzWETgBCBmSUNfDaciYAQgkWF/w4pENGxtk9VFslDHbM4HaYF4WcAeH1NMW56b7xuHVctN3M75tA2QEmyRb+liWyACSJzTmbIjh3acmfM86A0FmCw4bs5K2dPa0hdEqwtm7eRnE4wk9v9XB9c+8LOSCeX5YEix0fzoDYF9iGz9kC3MgRzGeb7vszv33LBBwEV1bqdlCC1axTex9iMua9NGwcf8bhwpRM0Ky0JMFid6xWLEtby6g9d66JV7/zDaS+i6dvXZME6yc3HsKvB3hjoy6b5+JsQ5u3MUhIpcknEBj2+gJTCtXkIir3JGpECfqL6gbxvNThTA1LpW5OPmNl2TXJDrkp0rlICd12BskxHf68I2rmdgzTahkQnicHbglAyIBsPvpEDMjo8QTf++iRGBACkGMXi1haWjKbZ87O8Xgkr+J70x4ZNsfNBED4DHBQlccokMI5t7xpYKRtpmNlh3wJQPjsaY2A6fQWnGesGmJTzO+vXblVN8Et3y8OoZNm7ycZjj7/HA6dPonu7g6eXP8Ed967sg9AXjk/K9qcEgxnlKKz10boxFhcXlD3fdAeCIBoQyhySNY3HXbHnId117OSPtsoIpCx8kNuary+7KwJ3NL3f0QJK6nzqbruYnh81xSfpQKmQxdxYlx0kqQgBqS4fgjeuIfNd9+VBIsA5B/evIlRkmgI/eTZliRYPt+9QSymgOFVzcaMAGZ3p63kahb2Xs0cizrOvjHZIAPC623fV8sSEoDwXJrNmWfhhIUMlZKRbWpGZswC01hOmiBFDt1XOUwhGYhfyOBQG99awPrlVxGUKuj1HiP75Cragx6uv72Fn97dw2tHl/Dq+TIqJ9hldMEpcQIQPltz8wuIpil29/YQDYzmnk5rtHYmAOHyxWtLx7jewAyLc5aLAIRNmFHeYGvQpz+jzSADOIoq9l0yJAnTisneT5HkNuO8Bsyg4Dnx/TRSNIbvOWieOQZvdQ1BoYp48zOMntzG48djSbC8YoLLJ5Zx8uwcCvOBDEDQ43CJA7TKyoPh/WAjgUPoZEAIQKJ0nD8DdCKs5/uYC9cxMiSjKHBoVmTmqWrGzYuzYVE00ZooGVT8rPFnpY22qBFYpvkFbc3p7JXEKK+uYO74KThOgIxZIuMt/PrvfoGtKMNLJ05icbkGZ66IFopo8/eHHX0OTQfYDDNBjuxSu9q7/RoBX6zcAr432gumieYflBkzzXOQaJAShmg2Gkp4t6oHx5mY76PEj8PinC0q1VEIGkhdmrj0AealDScIKHNyJgoi9BfX0Ng4IT0HJzzTu9dx+72P8O7tMVaXZ3DqcIzqShOFWlmD+hmtmCmLI+NK12LO5FCClSYoVxuoNmaQOjQsCOG4MYICMyiMXJqzm5L2MYF+EmpPpjsf78Feu20Y6yzdd/BjgUwGhN1xjyHSuU0/h5+1F4fm/qkpxowR38GxV/8M01oZo6fvoX3tAX77m0fYcVN8/bCHmRMraByeVy5W1CcAGcu9szk/j872LpLeECNmcrB51aqDKhc2yuhiNZqjTCnGsDvB3niMx5MhhkiwUq5hGT5uFUOsRAUsFCoYprRcBpZrLeWDfDLZk8Szlbo4Vp9HkzM7tHKmXI3S2t02ipQQFgsCIHzHCEDIgFCCtXf957jy/SsCIN9cXxYDUjy+IjkRJViFPWb80AioriH+YbsrCRYZEJey0qKD6mQqAEIJlmo6ZlupnqBFdar5PdvQsioV22DkulCuGstbyh+ZYyQbW74ProOQ50JWdRgDo0QAZJiOBUBow0sA4qYRvCDGpDvAf/t3/zdaaSQAcujYrAAI5VGT/lAMS7negFP2MeCz1e4rO2Xom+YovyY52yGmjMefN3zt3r6v9MmJCDHutHvNbXbVyOIMNKVkoRlQ1ywLm0h5Gnu/2zV2z/nstfNKqy4AcmSxLEtXMiAhLeA4b8Ctk4MkuQsMX0oehGUTTLFnhqlt51FHk9t18c+4UHLh0cafa8psV8tKP2yBaVGhOpZ5EBjpUOlO1dGOjMVkIXcLYDE/yvDWo0d4MhwJgFxebmFmtigAwo4xpR5W7nSwkBX6pKeza2RHHEJXQZIzIKYINg+EBVU8flvYmCLQkQuWbh4lBHQtyVEjWQqr/ePnH5QUWFCi65RLsOiCxSF0umBxBuT59SrOzjsCIDw+dib4ZdgnMyzO389Fk0YAFiRQH2Is9BjyN1KnyhZH/FxbjNv7yCF0/owKS98mJRsAwhkQ+mfbAsGCL342HyLTAY8lwVoo1bD62gXNgFCC9aObD8EZkK+tF3F0Y0EAhC8Dh9BHYw7OTeWCxQ6rrpMG4cnkmOtpNinjHiWGJJe8WCkdP9v+I22r2DhTxPL32HMlA2I3E/6sZa/4fBEwcOhS+RoZsHr6JA6fPioAsn3rM/ijED+52ZUEi0PoZEA4hF4sVZH2UnTZVcmH0G1HnMdpAYeuz9RIgni9rAsWr7d9L+y5WgmWBbNWrhcI9D0bQufvNAtCrE5quVARA0Itdqtcl7aWAAQzdQGQ4XSCrXeu78+AlJplMSCUYJUXZzEZGVczFhUcQvdo6TiJ8mKCgVamkCMAIS1LsEt9O5sBopXzYV8+Vwc7Jka2MUbg28H5QM8KO4s8B3biCKRVOOYAhNeE94RD6PxiN7Lx+hv/SoJFBoQuWJRgnX+lIQDC68bzsLMBlhULYOYebBAWrysLd95/2Zjmbl6SNuWzPBYc8pxoTWrBrC1qwU5kbgJBAGIBPn+O/833xKYJV3xPAKQzScSAEIB0drax/cltARBKsC7OFPDapYV9AOKGmbrcI5iBczIT3KRpb6rmRqmIar0MSskYeG6zQSwDdJDJoWyHz5YASblkmC0Oh+a22rLr5WwJwc3YOOZxBi9KxmamYegimY5QkYbXx8qLL8FdXYIz6uDx22/Dr8TY+jzDP751C4Mo0hD6uUsLqK43UZp62Hu8u++CxaJEXe9BaIaAGRrWNPuLnv//nyF02zXUtZXDEt34GkaHzzcqiwRA1I0fjNVwIigmWDT7Ul8Oiww/HfV7AiBurYp4ZhFrF1+WnKvdfgDn5g3lKlx786lmQL60MS8AMn/piAAIi4PuXlfHXKs3MByzaTJG0TE5Q2zEcQ0Nx+z88T0hK+phHBmJIuUIakbQrnLCddkR4I/SQMUGaO3pl+DSXjulDWukotflTEkeLqn9p5w7mdGR0g/EJpePHUZh5bAkSwQg/YefCoB8cKWNYrmAC8fmcPzUDPzFKiZximiHe1UGtALNF8mVjA6OUaKZBrpgTaZ8tmIN1tPRMaZ1K4t6j2sBm2cM23AV4GoY3pIaIjx3OuZJFcH3LDP3xjI2tklhmxYJ2QvmHmQAyZLy4RU0144KgCAtAONN/Op7v8CjQYgXjp/C4fVZeMtlNKcFtGmQ02ub/Y11BhnWlBk9TJmOVfQQdNsgQjZTxLQRgJDN4c8V8uBbsU001TC1hpqilDdREsmcmjGd4swe73oleAGZ+RLGUReFoCa79LJMQWKM0wTe0iHUDh/HJGMUQQF48Ck+eeeKckDWV+dxfg1oHZnVDBJtk+l6pSyVinkeyBoQmJAtKAY1VOtzcIom/dzFBJ4TIokHSClnJhBjtiRlZHz+kqmUG7VqGd3YSC0JQFRAcqgdLsY5AyI2X7VVKtDBf3PdNm6b1OMnCAsZTrz250iqJYSb76Pz4UP86pf3sO1M8a3jZSyeXEf98AyijMxGV/IqmRzU64g6fTE8ERtaHLJvMdRyoiF45nkkVRdJKUCXTk9ZgE86W/hg5z4uLK3jhWAOj9wh6qmHRkDGiTMlRdT8ErpRiJ1oiMc7Hay4AeZcMqqZ4gCCggeeVY8MJVPcAx/jsCtHLSvBIgDpfvwrfPBPH+BHn+7sA5DSqcNynuQQurPNHJxIAGQcR5qjwJASoymKjbrcr3yunfkQutaj4fgLLliah8jXNzs/ZeWT/H42HCjBsgCEhTmvHRkIDr4Xq8E+AOEMyNiJkbWWsHTmS5JgWQBCBoQAhEPoFy+YZpbXbOiz+XcEIGTSUr7bzOfph3CHEZKqYYr1jubOiKqnEqOMsBJY2/i09Y2aHwzHJO2WZrovkj/SFZUkCJsAjiswbQEIf8ew31e4tGHqpnBealSztbkSNpYqcsEKM4aKGQDiZ1O5A9kiSQ9kDi5Md9csPBYZ2aJcMoHc2ssCCf4/D9hKI9TRyalOu0DZAsBumPyZbm9gBqzVJYsM+mTDiN0NDnjHBQGQR/0hTrUMAJmd43C3ASCUYB1kZkxReMApJzYdamrR+TnWBYufzQKYF9d+8XjNMHG+KeRe7hYIWABiANSzvA8LQCzosQBEN6CUoVF0ZavHGZD3P99DrVHHixt1XFgqwCvlORg5ADHX0ZwDrxcfEm50tpAjOKMDE4+dxRyPwy72/Bk9NAeCEOlMY7IxONBJ8MluO7tErlywvIIp9A3TQhkGsy9GKnr0XESxvN45hE4GxEkj3PndTfzgk/vYHnh445AjF6zDy/V9G14yIPRpd4NMLli6/4kpKOxQsmEsPMlrrIUx7/dBFG7P3+qNzZyFuTdWajbMNdr2uTXSLsN28ffSBYuFMAHIoVMnsHpqQy5YBCCl8UQA5NqTHVycWxAAWTnVgk/bz06C9mBPgYI8Ll4T2z03Q3zGGpTPLP+c94QARKAw1+xaHbQFS5L35Mdudf2ksCwA4byJWAcxONN9G14WTmRACECo7+UQZFwrSYLlVQNsvv0hrn3wGX5w9a5mQL58tCEAUl2eV+eTzwl1v3yn2NUkKOd1HNHSlGyjhvo5u0NwW9FQMc+Lzx6lDhZs2GOzczaSYjAHQ+sBw7UoGzSGAKSGTXH5DIDwHpF54RA6v3jNyi+/IgCy/eQmkgd3MX4af8EFyw6h83exu2+ljry2mkFxjIQ0yx18+Nks3HmtCXAcz+jTLTtpC1vLqJBtte+PdVayLlhqzAwNILQgncfNe0+DA/5crcTuI7AXRgIgyyePC4Ds3focdz+4hv/8QRvPL5T2h9D9WgUEILThHWsQ2DPzAIkjpzxJwTiYXg0U1kcXFVo+Wwkgr7W10OT502nJ6u+rdSPnpISO58njY8AWGRDmKdAFi+cxYThbZDJG4j4bqqEYEKAkAOIcWkQ22MP93/4WzbkCdu+7AiAcQv+j08s4e3FeLlhkQKLeBKPJWB1oro/6ov1mfyAWmxIssw8wYK2me2IHIG1DYZ/BpaRGKfeG3ZKbShah5BtZ7KAz0AwIM8SpDTCNo7EACOVJFoB4lCbMLuHQxZc0+0AA4t3+GKNogqu/eyIbXgtAWudWVczx2nR3OypK6Wo0ZhFSCuBnnp4zMwvpISJL75lMKTIi7Z5ZF1gg850h62ObXDJ9KM+yokVKkEEZnRdI4jQZERSOSfs/W7+Z1F2pyIZX99Gn+UgNhbUlZPNLKAVVTDfvCIBsPR3jyvUhSrUAJ1dr2DjeQHmlpvk7AhDm8UzrBWMTOqaZCKfzyfiz+M7kgpUiEQjlHjKmLSxcBL5h4AlAVIz7NCMxAMzY9LI5Fuq/tSbCPHN8V3g/BRTzwkbr5iRFgZkIXHOYjr56CNWV1X0JFgHIr//257jT6eH5oydw7OQq/NUqapGLHeaVaWiXGvdQ4CPwHBXhcTiSccY4nBpXsmZDAJwMDQ0wNHnKvb1o1h8nnUruRkWEx0K36CMmm1VtYDIeIp3QOYsMJHNU+L6X4YdJ5KIAACAASURBVBWZnt5BpTKLOMpQygGIGOiFZZRXj2KYeigWynAff4obb76PNz8Z4MjhJVw85mLx2DLCLFLiNKU72gcpz6U8LOJ8y1RhzSiw6TMD36cDI2XfbN7wPCgvY9o5GTbNxStkNKU80UqN66YAZ3HJd5vmD8yoGHcHsuOtcEZCDLCZueP58b5Jp88QUdpmeylOvfGXYkAsAPn5z+5IgvXHJ6tYOXMUtfVZ2SCTAWGQIF3d2LwucwY3jDHstA0zXyvv2/C2ggpKzQBPs0TZN3PFFu5PR/iXnbuYzwr4k+oatt0egsxFmU0w1jmVQE1oskPMQHmQpDjkBCiOYkTOVP8UWJdyjqM/QFYw7n8EINzjDwKQ3ie/FgD54SfbGkInA1I5s45yEMiGN9sEksIEhXLFNFHYMBslkrX5zQZGbioXrLTio7JgMmbsDAjBllcJDLtMuaNm10zWGu+zmeUtYERbZwLbSSwJltaXAwxIUC/vA5AqWW9vKgAyf/JljAvz+za8B12wCEDoqOjPzuizOKDO38+5JSbK8/2lBe+0M0RaN6ocKUwSG4VQ2Z/Ds/bufEZsc5S/U7UyMUK1LDChMEw2TfLAVg3q5wY0/H6rJBoNBmbfZRYqn8nX52rZ+nwNq60AJb+I2PUxYvBOEqLhu0hcM2zCL7sR2ANRZ+aAnag9SL3buVSEPILV5SvdOh/YZtdeBcfomU2fBTA6sZxZ6PWHejHo2c3Fg/Qi6yR2a81iPMVv79/Hbpzg7MwcLi010WoVZIXHSSDSwXbew2jdjfyCX9y0o8nwgMTIPBRGImWK+li6dzMoT/cSyaYCM1jD86JkiEWb1dFTd8qXmM5FooZzi0DLgPB32WNQoeZNMOPXELslvPVwC7cf7WGtWsHlI3M4skodsaGwWHjw37wWVgolCRITdOlONTGSFntslLfyHhBM2NRyi7xth1cFe0LJgGEMuOjQA9z8vZmhcD1jaWtfGvsy8TN1LuMR+tMp5vwqzn77S0iTMa788D388NMH6E2r+Maqh7Pn1tCqs4uYIBykGIURyo0AtWaAsGc2Kh4bnwkVcnmHmp9brTTzYths5Pbcn92/ad6l5uCdGe7k5s8NYTjkuRmDADI9Frxp9qZclvtGueKZeZc0w9FL57F8fB3bm0/Qv3cf8W4bP7/VlQSLDMjXTzTkghWzwzpy0Qu7+p02G4b3wwAnwwqqsPWNbprnVcmToMmOWdZGAYBFc4xGAmTuBZ9xMWxBIIDAbiP9tfl9LBYskzAz00Rn2EfCjnZQkQQr5tvdquGFP/qyNuHt67fw7vs38aOr99CslfGNYzM4d3wGSasMb0Ib0oF+L++/5gJykMk/azaN3t4CUAPWTQGr9zqfPbDD53YxMwCedtiUMBjAR1kJFykeP6Uy6qYoTXyKmWZLnSXNgLQaCnVicvHil19EKWmgt/cEg9t/QLKT4X98sIm7e7v4N8eXce6FWQEVLaA5U2YTo3k/NPCcy/Y478Fz9Sv+/vNcLVaVH2Jlovz7fXkLGwm0kOXQNgcZ48jIuLwC+u2OJB9OYpgefoZd83gNeH3UiAh8FCZAJ9nFoVdfxtzhCyiMNvHowyu48ftt/O3HTzSE/vWXD0u3y6HowsTR5kkAwtBHLt6DTlebE78Y6jWcjLVJEBCyY1spBnJcMSxzSYxYNCWoNM8R/7wxY3z+yWRxneA9GbT7Yj6QOEgmqZGbUFueTNCabcGJCmj3ttBqNBEmLg6//Cqm8zMIwh52P/gA1WqKO59N8P/89iNp1P/tpWM4e34Ozgo7ZCnSLmdglIKltHaBXbLF+cwRZ1zosR/QWlR27Z6saAmMWJRSgrA/f1guaa3g+VugTq01nQxpkcvgwyK7bnT5YVHtuIgS5pnMIXWKGv6vl2ltXlIOyJmXv4yQRV94H73PP4HXC/CLtx/ggzsPcf5YS3bV9ROLZmB6bAaTua5rfVFRERt7Ub+o4oj3hK1oKQRis4d5zO8hu1YOBMT4c5InpSZdvTjflKXvmGt7vakZLIba2VT34U57f3/ic2mbLHy2NetG05ELl1BrraLmpdjd/QzZVhv3P+ngN3eeYqVawXNnVrGy0UBc5/ZZgNshSzCGU6cVdR3j4QjhoK9CloCbxWqcEWAVMQ2hnBVlR7BgrVDSUtTx0pmCazWvD/dBvh98vjj3RjApWd3UFF0H91RJMpl+zsDY3T34lICQMWWi+eIyFtaOwGFwHmUbnaf40V/9I25vb+H1k6dx5sI6sFiGz3WLRi8csmUGEpmOOBTwQMIcK7KcHvrdHVQbTRVfBI4E7MmElXWm98mddAyjI4ODSFkJGe8f7VEnY5RrBCKROtT83ZSWlPlcsuNLCVmR9sk12fBW1A0OJcGqb5xEZfUYnMiRQsBr38NHb17B1Zsx1lcWceFsCdlCCb5bUB7GlDJYh531iqRinKVIGGzrVowen+sQrXVrde0rAedQGIVAdzY3wyQaYjTsoeI7KHkOpuEQNUqsS3QqMXsKHQtp1OCnLkYE67REo0wxz6qqS21A16+B1BCqhQbMi8iw/Of/O4p0ftu9iq3ffIS/f/ch0mkB37pQwaEzKyjN0089xbgdYdwdo9IooVgv6viUa8MGJu8pmS6yCQR4ZKIqHvNNEfdGYtfcShW3d7bx6d42nHoFLxdLmonlMyk5D53gaOFMZoYSX5Z5VJ1wFol7/Xiif/PdYOYEDSMI6EbDtp4nSrCSuWOSYO1c+yne/ceP8KObj/AXZ5bxwpfmMV05pCC98XQXzm6EUdlTEKFCNXvGSIH7N7XFfJ/LGRCzNvU4z1zBaK+vfBW623WTse4tGxhkz6hmKBB0j0NM2bCQ3JzmGH2xJpTasoBXMDLtnimrnm+i1J2iz6HuMsPBI8QLK2hefg1uPIvUoyzU5H/91b/7D6hFIzx/cQPrpxcBjleHUA4Orx/XTTVJxxPN/lGyx7BK7hNsvnBegwxtg3lg4wgTqmzo9EbOrW+Aq2o+BnsGRVmrM4+PQ/tsdBFsTYYjGSqxMc19nbJZfvEaqqk5MPW2GuY811eapezoUhPrcxUEtNfMPAxVJMRolQrIinmg0AGPfytxEc3KOYBcgsQPsCjPSjJ40a08hh1gC164AfKlCOm4lQ8h5v0xM7zCQRilepqF9qAEi0WdGZjlQF6E3z14gL1kijOtWTEgzaa3D0DYueXvskUTj8UCEN2M2NjMGvBkin3TRQ2Mhngy3nfQsgCERaKVc9Frmy+VKTgotngGQMznGBcQO69gAQ7/jgtzreoo2XOcFfGbu49x88GOAMil9dkvABDbuWeRaLuzAjKO6cBb+10uugIM7ApRu86F0SYg5yjWMlkajIYZwjsIQAzNZgCW45r7YAtrXj9JayQFYzcowiBNMR/UcP5PXhcA+cMP3pUNbz+tCYCcOXsY9UqmBz+ZMJWU0jIPnp8ii8xciQFzZp6G3TPLlHH2gcfLRdfeR7OZmRkaOnWx08iuHVPbeU0k24rYyRljPKYsgMdpnjMjHzDFMQFIpUodr6MgsGOXL2DlxBHsbD3F4P4DAZCfftrGR9sdARAGETYPk9J3UUpKmFCPCRMOZo9RsqSiAYWS9uVJsypGC4GkOVww7D2x3//s54x0jywJ/21tNzVfxBwcFjwchMxMwB+HwglAWOQQgNAqkEPo7mxDAITP5+M/fIS33vkIP7xyF616Bd88PoszR5uImyX4iZknsp1zPp92zscstkZCxS8rwVPnZsQB/BANWfQadyKr8bZyC4ERN5IVNs+Xw8EsEjXUyeKUz1WezE05CjcPgoHaTFMFf2N2BitfewXlaRP99lP0b32gHBALQP63Y0s4+/zMPgCZ5p1Wbg68J+qs5/bVPMZiPuNUpvVm/gxlk0zMiebBKiYMUR2b/DpUyyUxBqT/WWDxGnCDY6Iwi8gkNM0Hu6bwc/hlc0K4qBOADNDF6pdewfzaRQGQ+1fex4dvb+IfP9vF+aYrALJ2ckGFbDZIzPBm4KDeagrwyCs+NjI3OqRwE2BuANdRFvQcIKaLlXmPG7p+1BCbnBtjHdqcbervCQjYqRaDTJaYmRM5ABE1niWSelRqFSTDDJ3+tgAiAcj6q68hW5xDeTJA5+pVFItj3L83xd+8+QnCSYx/c2ED5y7MI1vy1QBgUB8/z/ELaDSbxhKZLGxkfOLdgglJoxY6zgMgCVRD2rOSeSib/UPrT24jrFRl6yiTxGjW6gLnQ+YNTGnDS4bN6I5jNjMoY506AiC1Em2GAySNeZx95StgX58ApH37BtAuCIBcufsYl0/N4xun51HemN2/n2z28D43Gs39uSFKSXgfCBwJhnS/yUwPTEMo3e0pE4BBjMz70D1hIcy9gR34WkmFFZUGpUpDM1hhf6L7knF/3DPPplm7zF5iwa26kJTKXXwOjdk11D0H23ufId3cw/2PdvDrW0+xVPHx4vl1rJ2YRVznPA/gtGNM4whug8YMTeVJsOgkCyC2k+OvfD64hoUs7IoqLMhaNhstneOARQxnNjgNrWZeQYUyv8jM7b9LY8OqaS0sBmbGiFKufO6gu70jAOLQ2YxywoUlzK2uCwQo5DAe4Wf/4we4s7WJlzaO4OTpFTiLASqxi75PffxYBV6T7B6lPWOmMdPGekCDU2TTsVLDM1oeS5oLzQrJBcsLMBpuG4aW7Fo4QblW1/PBAmuUN2WGva4plijBSWLJxWh/S2CCItdIZrOMUXKZ9h5qMLpx9BRqa8eRRY4kRunTW7jx2w/w8T0Xq4uzOH3CRXG1hYCNzkmCbBQKeHgNGidQ099Fyuwvln9+QdeIjkIEAZqtIxvKdVtxBSnilDJdSiU9+M5UgX6NShlj5oe4jgpBstWUKFLyxtklNgTHBMK5VJ72vrxPbCpqfo3ScTowWQBSriDcu4bd33yM7733EGni4VsXalg5s4RCyzQsk0FCb1+UmO/jpwoipfvlPgBhng0D9kplJBoScEHnxsFOV4V/bXYGm5MRPn7yEHuTIS74VRw6vAqH6yrX4MlEhT7Xu0G3h0JilDgEg3zfuSbLXADA7vY2KgxUzIfQWSCQAZnOH98PInzvnz7Gzz/fwrc3Wrj4YhPekQ05s4bJDiojD91CivnZWTVMCEAMy8/ahbOEMVp+gDHnNZj9wsbUdkdzM0WaMjAUkoCVUkmuhTQH4h4zjbVW0AyEDQeFEHI/JCtBaTIT3jOGcTvIAlcAhO+bW3IFQJLFQwIghek8/KppFnM+5b/++/8oCdYLl45i9cQcklKCYsLsn1Cp7Vw3VWvzXQ4nYpI4lyOZVD4wzmeaErTJYKTGRKHVEKDSOsc3l2CL7wBNHcqBJG9kd/kOKjCX9vEHAIiph6cCjdwnCUD4bAkH0LL3pbovALKxUBMDMuRgShjB91LMlIuYSJJl7BmttMrKqixIsBIkaabzzrhQKZmMnFEw+jcjzTKdeDMQxmRWW5TbzrztWOploC6VHQnNL0TSmtFtxA6hE4C8+fDhPgA5yIDQbp3adf7+g13b/fkNOkclRufGh5gyEX4mu3S2SCQPaakkdnvMsZmNSB0ehvzkAzUqCqUJNp0yfi61pFyAbQ6I0SU/yxqo11zU3RLCtLAPQI7Ua2JAjq7RktbIbmyBageebdFuN0V2H6zzimRWMEPaZEDskJGVXtkFxzBLlKOZY1JHtG9eMkUIsKDLZRk8B1uU8Xs1qMRuvItcglURAInGA7z7j29pCH2Q1QVAzp1fR7PmmCIqKsBxiZ6pv6W23WxO/CzK+fg5PBdL/REcSF7BznUOJPm9Zg4i08A8AUih4KBUNsUzv4+uUexQRpG51mRAzPmbzg5/R7fbR7VW3Acgx5+7uA9ALAPyz9ee4mZ7IBesrx6robUWYEzr2XFBAEQgMp9TMdkZZr7AytWYpG3BKp8NBtRxAeO1P/gsWCmduqNsReZzMPvSGurf49xxCTRGMPeDdUx3RLkEUGGHixInuu0szOD5r7+hmZqH718XACEDMtOoCoBcODmHdLaKqEOQZs7DyuooKdGsgTJszGCyYf6C/eFgnivvCbtm1oGN5ylZktissnnnYMLh9LzQcYuWk2JzzCyIQrcov8ndtzSXM9sSA0IAcujrrwqADDqb6N18X0Po//39p7jfaeMvjy7i/ItzmgFR53VEW2QTwiU2j6nfeXq2jr9sGg0VSovymaJ0zOegq2tpmUL7bBkJk0l+d9iciYxsifvmqGc6xpYBscWhfbastS+LU2+cIfQGOPzaq1hYvwRv+BR33nsH1956iu/f7QiAfPXFQzh6dkUbQtQOjR98xeRJ2M9jwSoGqlIWwGAhSOkLN3duyEw05/mzqCRgom45yNk1rh9Mtde5SZdrfNrZneTGUQADFukaGKmjSm28X/Ix7nKIvC0GZBQ7AiDO8gIq0RC9Dz9EHO/h0UPg796+idE4EgC59NwysEwJ3BCFMNXnuUERlWpVDBfvN4+X95zz12SsmEBtmQ7KAplPwsC1QtkMMfOL38fngxspny8+lzRg4PcRcAjccg4gofSWA9WOCXIMqOHO5JbTqHDGxUNcnxMDMqUz4PAe2p/dQLLr4mdv3sPVe0/w/Kl5fPPMAlpnV3Vc/FwlFOs5Mceqgms0NkF4JV/Wm7w3pnAzAGSy1VbhVGbCfa6H1v5DJp/uWtUSimUOfWbqCntenh1Ap6mpo+fMNkzss8U1jtfEMC1jlC6+iObCGpq+h+2d25g+3cXd61v41e2naDkpXr54DEfPzCNpFpDELrLuBC7lD82CGHQWSQS8Xh5Wx0R3MTllDrlTeMXzYcJxIvDF524UxUjYVVUmEGVuBtCqwxuatZozMvHANB2pChAjpHh1Y01MFnfS76HIjrbPtcJBbX4ZzZUVTGmtzBmPyRjv/MMv8ajbxvOHV3B0o4Fs3kMwnJohdKeMwC+iSjehCfNMRhK5ESzJUCYJTQNhfyA2w7DLhPiCiqJJGqrry6F1XtdKvSHjHRZYbDhUak0VuizYXBrTUOPOOZLEdN19L1EOSK/L/At6dsQIsynqx06hSgDC8Fg6yD28gWu/fhefPQoEQI4dmaJ8ZBYVzooOx1q3+ax6ZPzIJPX7KEbMh3FRKPkocY9xMmQMaibzXCyjvbenYle1FgVOHH7n5Y0myuNo1arIWgwUJFHEmstXxoxP89Yhg++g+oo/L0dFz+Q7MWOGzUA+YzFt5scZFv7s38IvscN/DTu/viEAwhD271xuYvXsCgqzRsqa9E1eSqkeKEV82jfZEOyGl0sVPVeUQtERS80nCseiBBHnkCYxytUyooKDp6M2doc9VLsRjhw7qiBJzUUMhwIglAtyTo79eTVY8lRu1odsEHE/UOp2DkAoweL7tfbanwqAlDBSDsibf3cV//KQQ+gNAZDq6TOSW+727guAkAGZaTbFCBCA8FqphqCsLZ1ilrJ0yr0ovXRc9J7siikosqHiu3Ia4zGFfZNrpNlZlzF3U5N0zr/rDSSdJgCRMxlnq5AZ5t2dIugkknw6gQOHOS9Lq2g997oAiFdiHlwmAPLf/sN/0hA6AcjaqQWkFYZAJtq3COAoweW14prCBhCBkZqVzOKi2qJsyAYCKSaaE4BQrsqGCWf2uF5JVcO5okrZSHkzNjMM+OM+wiYz55nJgIiV8syMH2Vt/N1cZ2T2JHVRZBgQSrAOApCQVmJeinrRwYh6VHrH5zISuxia4tt0km0H1H6f/V4tmLntq0E9RvZk9MdmBsQCEBYEljWxcggttDAadD7ApAdlL0eUXyiqqOnsTfD248doT1OcarS+IMGyAMQCGklx8uKfF0AaY9JkeUHK9HJ+sSDhSyvg4huwocIqHuvCKQ16f9CZulAjjZFsS1QuP8cAJ3aGDjIg/DPzvQaYVMqZAMho6uF3959KgkUA8tzGPDYOG72tBjfzzrrV3hHQSBbF9FwWFVxA1BU0w2bM9OCmSZcMqze03VkrFWKRXC5RHmQG1vl9VoLFbYe/dzgyoIvnawEIH+J9NzDONWgGxACQSdjHW9/7DX7++SaGaOAri6kAyPyMSfykUoz9pkLZRanqobtjNlN+Fp1kxFbkQXG8TvXajM6d52KLYH6vZdIIsARIfQ/lStHYjBLlj1kI8xk1138cPpOnmJkGsiohanXfOH6lmRgQSrC2nj5G7+49RDt7+P6Hm/h0r4/LC0uSYHEInQCEQ+hMQudAlS3MrVTRuJCZF47gyAJ2vowMqOOzxWdP3cAcSA0GeRBj3WQl8CppVoJDq1xcCTrYgCO4VFFtpF5k4whA+HKRAWFBxCKWAOTyV18TACYD8s67n+DH1+6LAaEE6+KpeTgLDYx2jHUwP9Pa1JqhdMNmynM+tw+UZDEHF/wZY7NrpDz2ebYyRxbzelYL7OabwCLlgBC8OUxNNbIuDl6SQrQMiDaY2ZZoeivBIgAZ9bbR/fQ9DB6GYkAedDv4i40FnHmuhY2NDT0jO7u7eidIK/PZ5rXmvAHPTcyFbwBqqWZsmvkcuIkr1sVq1Pm9PE/+v+RgOQBhii8lGXw+yRLwWWa3rVxo6JmzgObg+6nZJDYwxhnGhaEkWAQgZEBuvv07MSD//Hkbl2aLmgE5cnpJ9y7ujFXspSVX58KFmpIvLvK8F+VqRdeHhS/fd1qBlwsM+DND+FzHeLwKU8vnjnhfWnMtnRs3HObT8Fx7u13Z8PpugDSGSWB3MwTUWrOrP0gRRj0BkMEk22dASuM+uteuIct6+PxOJAAyjhL85bl1XH5+BcW1mhjI0WZHEiVqhcuVihhAruUsAOss5KcTs9kWjO2kBRM7TzdRC8oCIDxnsQkOdK8IQLR2UUbZ68oWk9I+glvKtpjTQjckXjemX5MBIQChhKZZZeMgkwTr5AuvIeU6Pn6Izp2PMN128JPffo4P7j3G5ROzkmCtvHAsX38GhuFznlnOkl2l5z/PjwCEbR/eE65TKTvNpRIGT3blLhNQylA2AIZfLOj5HAUzFZTK7IqaUDLla0ymms0g8IzDXKqYmwZoLTvgv+/QCOby82jOraNeyLC1fUsMyN2Pd/Gb209RnSZ4/uxhHD27iKzFuY0C3D6ldjGTSwUCxKxNmD9AyWdR94PnwvmjOHMRMKmcTTU2Vwq+OreSNNHMYDgyoZGeg3L+zvcHXTk6iYEcPnPJ41rM91QFSdkMp4OFsV9C6helvqgvLKK5tGwAiOPKAfDKT97G9rCHS0uzWF+tALMu/EGE3YzNp1mz35GxHPSRsBCk45WVi4Q9JYFT7hNwlpQMTbsrq9By0YfToNsW3YqMsQTn2zwasvCe0LwhaIgtYpGV8l6EI3WpHTbBOHzrkQUvodMmqAEKDE52MtQ3zqB8aAMOu8d+gPjxR7j2q3fx2UMPq4stnDrqIFhrGtaaNqm9oeY7vGrJZEgQKLDpVDBOQi7lVJxfmRqzjJnGDPZ2dlFkMGLCAtPM7rAhGI/6iEYjNGmE0KpRtS7mjcUuTUcKzPgKTYgwHePYGLYzI+OhkaBWqlR/RMop8ScZZr/9lyiVqxjvfYjtX13HP3zwWKHC3zpfxdqFwygvldAbdBHuTQwAaZZQrBVUkPP6UqZOmQ5nQyKG81LWSCBVXYTLazsYIhpQapyiUKXyxkGYRug+2MPq2mEBFjKJmuvzAxXEvXYHVRgGjmwQj5dFNWtDPmcceOYzSTaBQYQEIAwipASLAOTJ+z/AW9+7hl8/2BMAufRSC41z5/XubbU/R6EzhbfYElClTGo8MIZGNK4QOKDElRbbgY8Jwy69AoZP9nRsZHjSUlFMJ9k2giWiYDqc8r0hABkzMyhJxTbQOYvPJAEI1RpkGQhyUt9BcS/Su0AGJGNNvLKGxqUvCYDE6Jlg6sFIAIQSrMvn17FxdhkelUB7oRgQC0DEzvfMUDolcWT6DChMBUB0DYu+JFpkrihbU+2e2/BaBQyZHKk8ihkiNjDJbDEzhrMfBwCIVZ5UrGybDItMbUyzy/nyQiNbbvhYYyQ7A6NSWjCySEhQJpWXW7NZiYHputruv5EbWFbDyoQsKFHBks9daJDcNZu+ZUCko41NMWnBh5Vv8CDlXpMZv36+k9w0+dJTH8+HkH++uz3C758+RSfNcLLelA3vzExRlBi9u1mA2WLDaHjNMA2/DgIQo/s23WoWu9ZqkNdkv9iNDBPE7oCVALBhTwDCc2JX+iAAMdfBFPJc3Hjt7PnrF3Fgteqg4ZW/AEDWa1VcXJuRBIsPu73p/H22wLHFLrty6lRz+86tg3letNTlICwZAv4cv8fKpuxQN/+/XjPBhhaAhCOjU+b561r0TfFo5xpsqJkNKiJdyyT0mUIZl7/7VTEgBCC/frCLkdPEG/MJjp9YwuJcSZ02AhBKsNwAqLdK6O8ZiRQ/w84FWUcsHgd9vHn+XHj4ZUCdKUr4vI3DWEU+AUilas5DjBqD2yjFSMzkKwMXDTtiLIv5O1kg1RtkwZ4BkKVja9h88gjdz+8KgFCCRQByfmZOEqylEw3IOGzIYV0jRXs2zxHvH6OdA5BldA54CBZ5Tyx44HlYu2Q+c3yu+UzbZ8bMFBh7WRYmFoCwQ0xwZVnFXjiEq4HnquhsyngIQM6//rIkWPffvSYG5KfXH2K2WcMfHW3h9EZDMyDF2KQcWwkWnxXr8GQBDu+NJGR5Yc57z58hUFfxy+I+t+K10iwCEAGYWuFfARAyIHYGZMxmBFmkSjUfUg/RnJ9VgU0GZO6158SAhP0ddD55F/0HI/z11R086vfw3fU5nLhQw/r6uikS+309R2QNeB35zFCCxWOTfa5v5nKCqpG0CCCMEgENy1xZlo3ny3tVq5T1+1g8svOjZ5XZQSwg2TlNzTwM/7HXkD8rdqheV/eftHLkh1h66YX9GZBP3/otrr+zJQDy0nJ13wWL7BUlWNysOAPSmGmpQKTkywIQdtktABErzPwcvyQA+/WY0gAAIABJREFUwnPhM84OFY9bdpS9nu5pvWVsiOUKMzbvCbtuLEZYj2aJI4qcEiwCEO46U0rqs1AApD9OceRLryNdmEVh0JYEq1SK8cnHfXzvnVsU2OK7p1dx+uyMAAif0WmH0hKaafgCIHxmCDiZL8A5Plr+Ctjl4MpYA0fYevxEDAnBkGVw2XEkAOFGaQEI5y64wZPxIABhV5cAhICEQ9zsKnMGJJS+OhQAoQcGJVjHLr+CKQclxw8lwYq2MsOA3H8qBuRrJ2ZQP2Mc1oxM0ewltBPm/eY1LXuUkXkCINzEVSxSLsUNvlLB3oNNFRPKQKgYVpAFOAElK8OgaYBZRMkFu8H5u0H7Tr7vBOv8HD6ftkHA/7fNC0qB/AuXUZ09jKqTYnv7FrLtDh7dbOO3n+9i1s1w7tgiDp9oIZ0NlIfis2NElxufjUZfDICKaoJZsioOx88JQLiPTlHxK0ZuSLceGqCwkRiUBarCnT2ztwXGVY7vT6fHvC5jwjINzfwbC1C7DxJ3WLYx5XwpQ8o8n3YBaCysYGblEOJCUc0J7hUf/uxtPOl2cGamhtWVEoqLBVRjoK0cD7MXcx0VuMkZbyuXRkIrf9MgJHCn61uvvacBZhaqdAvku8Y/H3Ft4Ewbk61LgQpMz6uDXjQxQ2bbPT1D5hkj0zZFqTBRGlNvL0SFx+GlmLgOauunEKwc0fwFL3e6eQsf/cu7uHE7xsbKPC6cKcJbrKDAYWS+g/0RwjiRDS/fT0py/DjDhC6UxYJYomHC62+YLwtApmzqsSNdpstdgAKH8Ic9yWwkH62WlERCO1/uP+Mh52gJUowMbcL/dzI1dvncDgcsaB206gwenWCQxfDDDDPf+nNUaw3E7RtiQH54fUcA5CvHilg5vYj6Wk0MdNiJ4ExdFGo+yjM+Jtt9PV+mbqqKmWVyCQtfMj3zMxuyxx62d5GGQxTcDH65oHymMBnr93F2jBJOvj+DkZFis8inGYM3NI1wsqrsrktaR8kTawMGydbr+wCEOSArL38b8exRSbAev/d9XPnhLfzi7jb++OgMzj1XkwSL0rxhtIViN8Wk5humbEBjAzNYTSkhAQjXI75/oLkBUrFZo6dtyaAJsLgm8N4R3NGOmO89G5Y8F75fBMUFNpiZSj+lC10qho1qDa4ZZBhiL4W3w0BK/j4DQHBoHZVzL8FL5oAia1IjYyMAqYwHuHBmVQyI26CEsaBrphnRupHvUyalGbwCbYbJvk5zgG7WpgrZyOFILAiLkv+Prvd+suTK7vy+6Z435X21t8CgG2hgZjDe02s3pL9OsUaK0E9aksshuUtNkDvkOHjvG0A32vuyz/tMxefcvIWeDakiEGg0quq9l3nz3vM9X3PsmciJBi/P5ppY3VkrWI0P62RnCVJF4rNhCrFQdJx3FwDCz3KWWXgIiiZYyh+tzWfL1Uhb8yVV6PKldAsclVhIxyrW54404rw5dwMc7eULK7+xsEn6/8/f2cKA5bCYTQzG7uFx8o7cbzF0JhWjAZHU5BNeKQ5s1sXImWMpUrwJnaQnFhmb2JNHHRtE2MpkAIRJ6AAQovBmYzZUp4H2MivvWfFdfDwgvqgHSXotP3+2AozDJWdARmPXrbfI2qNrAOvgtIkUvBwgFJgwIA74uGv1NADxEij+PwwIAAQPCCb0Gw8PBQDBA7K9Tsfs67kEvA9/GDvAk5m208t2nFTBHSJ0pDjsidL1/g2+jy+KIy+xQYLFxuAlWKSjAG5IK+KLj8HPc/34vRR1vA6HoUmnZi6Gt65Ez//VjwyAvPq3v9MrDw4NgCDB2tqeMwaEQy6bApYiTYOxmdCHHZeQ4jrujhGAOueemBeFbg3zHHLGx7MgXAeTRkCnG8sQGgPCfXDaaKRbU3VIwuC6ZGE+DMjJc7gfh4dtzc1jxP/aAwIAgQHxAOSfr+7pZndkDMh3j5W0eKKiAYb2QaQsdsDTpw7xfq2rnw+5M5lEbkLnfQEWuSesEw8KkZ1xfdsdN3STNDb/7CB/qlYbdr9sYv3YyZYAIDa3A3o5Iyml80cAhM0dAHL+Wy+o2Wzoq9fe1auvf6LffvFY6yuLBkBOb1U0qMYqpQ60OQkcQy6/TiVy78d1mNy6dxImY8q6XfssMCD8t8kvcm8I98U1HELF1ci6PFaQ5Dp93j9/xzXo4u2BRUHb3Onae5lbXjQJ1sLKsgGQ4qRuDAgApH2np7/79FCP+j392eaceUCWlpacfCdPd6NwMIMu67fvPB28PyRF3B8kWJ7BHXVGBkp844P3bX6VycQACAwohw0AhAPD9jc6uXg0iBV2Spsj74j3nlinvlKxYhkAMikOtfTCZc1vPKNk8ERXX/29rr6zp1/daetbG3V985l5i06EAWEQIXR3LxuZ78G/nmX9w3ryXvKOFfsohy9SDOZU8HzaAMlS0QBIIQ7tPtk9qTl5kJuI7rx1FLqDdl/99kBxUHD57Bibi7EBkFF7qpmG5gEBgJz63g8MgAStXQMghcLIAMh/f/+2dbL//Oy6Tp+tK9okMW+qIhr4dKaUDnml4lLg2KXIj00z1ZeaTtrG3KQAr3psXdrdx0+MAaEYZq+xJlDqWCkKNN9QAYjRyUMmhASLJgceEIp3Ch/il6tzK+pg0O91DYCkzCBZ2tDJS980mQ8ekJ3PP9T4UarfvHlPnz3e10sXV40BCbdpAnG93AwWimdCD1hHRKMXA+d9sE4inpx8jhGab56H7s6hFUCsH0CYnZkASiR8MLkMlavWlCJxJYY3hCnuu2noDB4sOjO3TybiOeQacO/s/qWZkm9cVqW5oUow0ZMnX0q7LT243tFrt3a11azr7HbTTOjZPHLTUEkPT8BA/WBsng5TKfSdxwNlgkkyotDWAEM0iZ9GMsdZPoUxQZdQgCFLzLtAdx2ppz3zJpM7NNki7zUdsp84dQPX46gjWnEFLilLxNQiixtFiZnQF9Y3NCOOGOZ1OtVH/+NNPeq0dGGhqfWNiuKVgqrjUAdWOHzNcHJ/kBQZi54H2UTpyGb9HPmhZql6Bwcq0Nikc11vqECXWqG6nZYDjwEeBQqzscK4akUtMpn2wYFJ5yoA9wmRt0OVq5xfiVqHA4uHxYMxiSNVt8+qsHrcpLH9dKpg94YBkI8/7+vkxpJeeLasYLVkgyhJecpghKkfaHaUiorGmQ3q6wz3lRSLKjXqBvyMUSGcpVCx/Ulo9ccDe9ZLlkjKPJye+XooMKMiqaHQI5HK1bqd6xS6MNCwkAArkxUZQJQ6NMJoKM43XcJlNlZxmKn2wz+1OObR3scGQP7t85bGg0w/PlPU/MmmKhs1ex+zYaAkSzRJUiX1UHHXJR5y5hWoAQEPhdgmvo+mMKENk0YOUTgQHBCj3mBMDR7BmUZt9qKCSYXw8tCsMH9KEGrATLeHB06FEzqvibHSRRdcYZGvBJSQ4DjtGwOy+uLPjgDIvbf+mwGQ1x939VfnV3X+ubLGK6vmAZkGLZNgPRx3tTg/79b/8Os9gPcEw4zHbpbgFxqpHCUaPnHeHYvVRilTKTkAsrfvim+eC2KWCVgNpHql5pII+04Ky/oCgFjkfb1mEqzsUTeXBUZKUXhsnVD54osKxvNKKjTVU4tV/uv/8J/UnI303MUtrZ+aNwlWMS0aAAFk0Liy/YdACZMUyubQAE4InYAhNHkfg647XdujmK9jgDg/By0waDBUrVS2e5DWCWnAYO/8hICbDCaHgAca7+yRrN9Cwc4m1oIRCig/ZqmCH67OGQA5vlQ1ANKFqp7JJFhFpoSWmMTstNXOJ+EKc76OfAC5CdUbUfkeL2Vgx7biK9eTGyh5SmPYH7ruBJuGSWdyM6ufrNpnYA1dYQ6gCQOGXAwv3QsWIgzIuzs7BkDO1BoGQBYWCsaAAEAAAHZo+45M/jlMSw0VlDq9umNgnMaaw8VOXxsh79gD66JPnATDNukclFAwQi0fFe2ZkVUGQJwh1FHNFGy+eHZGJtcRIgXLA5A37u/o5qOWTjTqBkCObSBJcl03rovrIrjCjvdo3pBhfkMxYZM3bwMYJ9bVcAW8A0e8tj/IDYnmG/Rk3HM573k6y3jk8p9hB6xzFTjJGNeP1+bwM2kUnUoKH9JfYI8mMgAy7Lf1h7/+jV571DYJ1s+2Yh07vqDlBYxY0B9FRXFR42yoSj0xAMLncAVgvm6QU+UsBeCAa+4111xL/h+FHp+rddj9IxM6v8d0ljPW0kS9npPHIH9y0oXYuhD8eW/vQPML1SMAQgoWAOTRAyQZN40BAYDcGUxtEOH3jpctBas3nNgkdACIB2O2PihKcr+Uf8gAIHwZw1RwGf4UZnzxHNXqzvfiBv/luu58aBl/X6s1XQe7PzIAwt9RwLOh8zm5ZrutA+tQ4AGhE8I0bQDI2ZcuG6C5Rf78W1f1uy+faHVpXj8+0dS543VjQNDoelBuGu08pY7P4qQSji3wjIH3i1hzgO5lrkXnZ7kvng3wgF9FqmbX8UQ61j7smBcEXwifHwDCbAO63Wit+b2eAVlaWzUAkoyq6rWe6ODqWwZA/uHzjgGQP91oWgoWUc22PvIGCeZA1itf6cj5pwxMVRwoqc05AGoM09Rpv90z7xgon4HPWieYwxVcbpiXfU4OuG7PGBsACJ/DNSAmVpxyPZEaOdlXoqA/U1adavH5S2quXTAJFgDki/cO9C/3e7qyUtaV8w2duLBmh/O05TLUGURIMcLmboAnn+nBIcYB5j0gPfYWBmcPpzmbFbhiuFJWrVJyTBDPatkFHHCg0Mwx7xLD+3ojdQ66KhIXqsCmLcOAoMc+eNRWGozUrDfUHsx09oc/NhO6Dne0//77CsOern3Z168+uncEQM5dmFO8xbkxVNamAGSxw1C6s4S9HABi0aHVgv3/EsUNU6rZG6dS57BlRSEAgthG9jY62RYtXnQpKlx30ltIwcIojezK+cymlqQFwIHNmVveVLs3Uq91aB4QJQUV1o7p2LNXTBIy6t3Szqfva/Bopt++dV/Xdlp64eKKMSCVswtHnXv2ddYMHhtj72G9hrnHpeQOaQOcJrEiyCTRrOsMp3x+KjyKAK4x3Xa6zgpGbjK9kDDxPBcNDDIHhEOc2Ftek3vInsvzibSQdWgsAoXFN55XfWFblWCmRztfWgrWgy8P9dqtfW3P1XTu2Jy2Ts8rbRY0nqRKujJZUS8gRIJM/pnr8I7dOYEZmvVjRRbda6akE05gIQju81IlUtiGgZdoh7bWrakwyNk/GPmR23fZSwjhMI9W7N671RVISsJIU0BIXFBzdV1zqxuaIvkGsHQP9MGv39bjbk/PrC5rfbMmLRdU6KfawbQOS5efZagl7FxMaWbmLMvISZt4D9QC+FxcsTu1An3WWLBnvBQn6rVa1tCxeWNl97zHhZriwEkTB62O/bwlrZksa6riAjK2RAf7PVVjBhtHGoexKttnlCxvu2cWqeTja/r0N6/r0+sjnVhd0PPPFFTcntOAhgCMOt1jQEAZIB4pJK1qBr7YtS66mdBtWLCLj2e9m0kYXT1JnURCl9z+jQzNfAU0gEJmucUmcWQQHQAEHwgzT4qh2w/sfIxjS/xjz8P3yhlprDA+tGGmwnd+amqM3uP3tfebT/S7a11NR4F+crqs+VNzqm1WbI4OpvtyoW7hI1lZStoMRxy5618sK+A9oiCp1+zZzbo2PtukR8xboeSwMQumFonVe3RgwN32YJLkhgObk0YD2pICH+y75iUpan03hJEBn7ze4f6+6s3mEQDB27Ny5acGQJBg3XnjH/TeP32h9w4n+ouzyzrzTEHa2jYPCAxIY1zUnsZHAAQGxNVdLhADTxrvlbXaGfRVpVm839OMKfbEECNjRQKah5awH7Fn01yjIYNMsVauqnvQMgmVzWFCdsn5TsJhs2Em9PHdAwMgeEBgQJLjp1W6cEUazSkuO3AHAPmb//ifbRI6AAQTOilYs65Lb/Qmc2O9aQjgFYUtrLmmgXm+mP/BWIcoNiDBnoCh3HvcYHHtWR6OVU2Y05NpUKLRQzIZvhzmvJGuNrN9A9KAQdcmxyYVjOarJem5wYf8fPC9pbpJsE6u1A2AtHCyTzNViqFJsIjh9aY3V3zHR5p2NljTTeb53vzZ+xt8qoxtbkcDCJ33wYygueEYAOLlC/4g573xpo3mHjr2hB0F46QfRMgmznvptKZ6b3f3CIA8u1QzAAIDQtwecyU8ADHGII+U9ZpvtAc+sYgDxjM03FTrOiFlyPObMaE7oOQ6wq5oZ+CU22S7GA8ZqhTB8riZG3SgeS0OTpOH5EDIg7QoHKoWwDzFeu3uY3314MA8IEiwACBs1h5w+M/Bf3utPSZC+52ZDwBwk60xoZvcazSz4pafoWD10qWjjvYEU5C71sY6YAjD/D9yJtXh6GtTMQULGxSv7edcJHFoAKQwSnXl3/3EGBAAyOuPO8aAvDw/0tlz69pYram9f6DJMFSxVNUsJPc/Ub/lTHBWINlMjtBNus8H2RHN5wGYL/I8ADEPERs1w5yy6VEMLwVLluJrQU7muocAELeOA+uYc292d/ePAAgekBPPPaPlE5t6eP+uDr66oeGTXf3h9kDXW31dbM7rO9tFmwMywiDaC5SSyZ37YTyI8oWsfyaYEOwBCDG87r65op/rCwDx3hqbmWvpMO7aO8arbsUHQDOduhAHM3MPHfOCb+YJ9HVuQgeAFOtVFVYWdObFS0cekHffv65ff3pf9UpR39+q6tkzC4rX5jU6cBI77/HhvfriyjOVvKaXMZneO5dM8tkppDywdoOs3Pox+SWJc2WXeGWALCVetm/vnzQWfu6w1bLpwxS4dFy4V3hAkNYsrq4YAIkGZTOh73/2pkmwACCPB339Yq2uU89UdPLkSVu/HWIrkRiZOdtRvtnYeWj4QqLwNADhvdaI0CSu16bBu2eI54RrwnXn+QfQmIE4c00LwJLvEM1IfEGf3e/be2Bt8QUDYnsYaUODVGEjMwDSWD1vDMinf/itrn3QMgDCIMIXztV19rlt66QPdrvOSBmnTv6FtrjVNmO6Ad5mwyh8Dg47pLtdm2gNm2EdqvHUDe2qlNWsV+35t7276MImPAAxII7EkuCRFvKFonWoDlr7qjVrWl5d1uM7u8aA4Nc47E0MgGh1SdnBEwMgMCBfXR/qnz64o1kW6E9Pr1oKFhIsb0K3ZCiKjkLhyAOC5p7PNUVikDCnwTHtdk+KVWPDSEWj6bSwsODkYhSCFF95U8mehYx40aIryPojA2qY0Plmij9ieFc2TxoDAgAhhjeLEyWr29o4f8kVv73bevzZ+xo+Tg2AfP5oX5fPLuq7J+taeeGYCzjgdfO9mOhaD9CHrYHdB0C/Zf/njDseEJMaDGYaUIAhCQ505Bnj81EsJQUgFjp+ksAaJgMedAfWbbW0OKZop6l1uwG3rCkAiGdZKSYql66osXxctSjT4ydfmgn93uf7euXWnlZLiS6eWNaJC4sKFsoaDGeKu6DVqfrxSFWmyHMuUpjiK6Lwj2QMCMDIUm1sUKAb9gcDQgc3QhJi/kbH7uNg8U1H5uz4QbUaO9aUFD+eTd8EAkxZswJGHflGUlCaFNVc3VBzZU1jKlH2nWFL7/zqNd1ttXVhZUkbW00FqxUVRqH2w0hzgSsIWWMmf54ww8YNgwUoTgf4OUnb7KtcKqpCelGnY51kQHC2uGLyxTIBPCgGSCiajhQV3XUvEntPmhqJit2OgcIAozDFJAqJxYIGzCTZ6dhk73ISaqhIxa3Tipa2zLAeVGua4QH59Su6djvVsZWmvnEu1tyZZXWpLYZTZXS/GViIrh5WZ5xaXTAa7dkaT2kCEZ1dceEahbho3f601TIAQkQvAATQaBHPg76bRC3S8pxvBwCC73HIZ+kMTD6LxxbARROIfexwb9fuUaVaNgljfaGm0khKvv1j8wL1n3xgAOTVm0Nlo1Df3gq0cXFV9WN17Rzsa9qX6tWmZoWZ0lKmYHdgAIR7jS8CoATIAoS0RwNVJoHVdKyhfq/rhpPCHvBMoZZ5vKditWISpxlsbq9j+wF7sM3f2Xd7N5/FMyCL8wv2eqRg4QFBzpQRGJMDEO8Buf363+uT/3FTb+8N9f3Vok6ej8wDQhrXQfee5qZltZNM9WrV7j9yNVvLWWBnDIYbm9NEHTro27BEHQ6tCUg9kcH0NCoGdNmXfNOkm8fwFkslVUsVS8ECgMAgAG5RO8AK4/+LqgUNbu0a44jdBQBSPHn2CICERRh+2c//3//7fzAJ1jPn1i2GN5lPNGlPXMOA1NXcj2wyr/7QYrXxqRjDYXtX4jyEsBlIqKgFu0MnI2PQas3NgeO5AYDwPd0ikmSuUS0/R9qaMFdqltrzsbuzbw0krqF5knMPCDWfAyDLtWx7oWIeEAxMSLBmWaiETOrZWCq44W6eAbEC0TrtznzOocFmwwJyXVzHjPCPe5GvIy19keOKTYfWKay8bMWZbt3GzfeaGRykiO9ELmHHaKM8L57X2m9P9cXBvlqDoc4uzunCRlPlOhq0QNEoVFZ0XWoPLOx35OyFR/2u6HOmW+8B8QUicw5sU84HL/pu8VHBlssy3DXyDIrzmvCapaKL9uRhoXA+KszyuQGlSqBknBkA+WCvrev3d3WsVtc3z61qaQ5bopNg8Xp8+evOJmEUd3592TgpKNh1eD2uYb/f1aDraENP2ZuEJx9KZP8OKbrcwjLJWeIGuFHEeODD/+Pw4/U4CPl73+EuBCW1s7HqSaLzf/JDjboTvf3LV/WHu/c0SUr66VpFJ04tq1LLTF8eqGwJHmk24thVGGFWdToWmCU+H9On+TdryntNjG5mXSaJZdd7uR9gkM/rZTauw+Z8CaxHWDC3abgEDX4f/5BGxX9Xl+adJjpOtPbCN7Ry6pj2vrqpx599qUG/rbfvTnR1/4kur8zrB6fm1digEJuZPjeuMQDLReX69WJejtzIbKCvVs27624WBp1xDPGsJ5uOHrhEL2Ornoo79hLEohWNMwNaWS5HsymjMTI42JtIj/Z2LN6vFBdNf4qPoLKxoosvv2iMz523PtA7732l33/xSM16WX/x7Jq2liJppaHBTtc2INN156Z4OhxobDmAMBNyTZ9O7fJeEEv0YkhU2YF03r+TATqpkDFlTeRMeTx3gByoYxufD1egUAMwoXE+fLxjkZTcXxJE6uvL2rr8TdNUz3Yeav/td/XoYKx//WpXB4dd/eDUti4+U7IDyTZGbLxcy8wlutn+M3brw2nbnRQzLjmZGWsMfTufg/fqgZRndm0t5Yytb0KYmXtuztaOAX2HbfIOa8HeC2uV+8yfMzTq045GcajVK9/RwrEtpQdP9Pkr7+raR3f1/9w61DfXa/re5TWtnmxqSvHXdwbXUeSm18L60lGyrmaeRoaRs4o0NY+epiChI3q4f2DT6e2eAOJTN/zVM6aeyTKgh4wyG5l3JEDjkCfOcfgtLs8rDVLt3dhXuZlQW2uUhjr+8veVrK8p6HT18NU31BsfqPM41r9+dFfDYKqfXlzV+W8sK16tqfekbaCHewId79e5zTVh4CTDzpDHwSLbsLR8n0sza1YAuPCz8H1+TfE7PCNvjC7t6Sy0w450IxoOzADBO+G6rpnmFje0u9PSuNfVYrNqHelw7ZjWLlzWEBlEr6Mbr/9GvU5Pr33wWNdudvWdK8f0/MVAS8e27dm2wjnJ5S8mfXQNqF7fzQKi6WSep9ilB7lmU1mH+20740j+Yx5FiSbPbKzBpG/zViqT1KYJFypVS5Zi7aeAZor6aaZ4XLNY3OGkp+bivBWiT/ZbKhQrNkU5mfa0cOaSCuvHlWis/t2rat99oIePxnrjwztamSvp8pWT2tiuKYhS9boYq90gUfb+uEizhsngzueA/45rOkOGlEeNEgTS75AwZRpAN2ixWTOJCx4MPmtv1HOyvTgwU3S5WrLir7/j2W3CXNxzBxPsG0xDouvzdExYovmVdc0tr2uQRZoSKDDo6Pe//r327z/S5YsntbJcVAXfXlbQaIp3pOfOZuRqJG3iz0KTjieNQjxhXgYFEbKRWFHKULy2scg2+X1p1Sk7YpfwgzeKL5O3oSZIE8eUEFlLh33qurswTzxLtYWGMSO93T2TAdbmFtSeSbWNTVWXVxTPInXDgYHCT1/9QB/fvKVT66u6cnZDhS2UJK4+4Hd5VQTrx6sWwqggiLKZSB1z5zqm+iQu6cmTXZX32wZuGWBanWdQYWBMAu8TKUubtKMqs0Rg2Cq5BMuZhaeYhkmkwlOyOKc0nWrvyWNlPHcIyxkwN7ekcNrXyks/0Lhela59pNtvXdMfPnqo8kJVPzhZVfP4orIFgFOoYlZTmHLdWspKExV7rukLcAWAw2ZENvcF2Z1UmXQ0Gkw07vF+3flRqRXUGTFhPlTUc+eI1Rw2SNIx1eaDg/05HNqkdWRs3cFQYb2s5uKSWo931X68q8XlJWvWMEx1lAU68Z2/1KC+rfK0pzuv/oM++MNdvXv3pv7s9CmdeWlZ6Ymagv3MQN3ifElPul2TeAL0kSZxvvMeCSpAmovEinXDZzSFw/6hm5kxC7TYnFcncHuaNUvztE9fixlwYmAxjRZkW3kiGQAEsGAyRpQajw9UL7nnl6ZUuLCu1bPf1iRe0myGR2ggBhH+3X/6a1VGXb34ArN06sq4362eAQtAiIVlEDyA9wKpV39ojSFrrNWq1kAxPxHSPYbn7u6p0s+UwJKUCiIuxFhB0l5NkjlRdalhCWswKNgWaGTYDCP8t8ORRhM3UsECOdptu06AlaM61AMQPCAYmAAgzDUEgBTSidLYFSC+8GYh+O4sC4Gb4buNnsnwIMQeqFxa5TcFbobXWzu60C0w/7t4Hd4w/8/SeEJXdPvJiQAQew95Ad/uywBIZzQ+AiClmmyzBIAEZfce2fD43b749gUrBjNfUHmTNsDHpABIYKpUtlFuAAAgAElEQVQuO9mkL/l18EW/ASMo2dzXYp1HK7wcYON9N+pz9qC4qeTOPG10dC5ji5Kp4lFqJnQAyFcP9nWi0dC3zq9peZ50ijzuNp8v4IGPad7zIs+ZevIp85RhueTs4GBPxGh4cOFMy07S5X8WIAAD4rrdBZWKX8uEfMHA/aHo8p04j+TtOmQFdYOpanGsc7/4gQGQd//hdb1y/65GYUm/2Kxr69i8qnVZQREGFcVBIgUTxQkT0J0niH8AE6bvZBpsXsjy3/w/Osp00fji/XoGBy27Xz+edfBFloUYICnMJX4egADUKBJt46+WVBxw4IZaufyMVk8fNwDy8JPPNRp29catoa53DvT86oK+d6Kp5mZdnaEMgGTFobKpk4vxu3xxxD3ivdghSN63PTMugIDuJRSrX3+kjXig54G+LzIptBYX56zD12OY08jdWwp4Ck8bEjjMDICQ2Q8AsU0sClTdXDUPCKD43jsf6e13r+v3159orlbWXz67pu3lWOlSTZODoW1MZLJ7qaEHINyvyrzTa/Ie+fINCJO/0SDITZFWfOVr2t9P2xsqMCGuOEBKZBIAOi8YhZGwsEE16wZAWk92lZH+UihpGGWqrS3p2Avf1pgUm8f3DYDstGf69fUd7e239eOzJ/TMs26iuf0u0lxgZ+SeBa4ncz5c+AARoY69xevrpXzpOLW15ZlRPgeFrWflYBf44hnzjC+v51jCkSZdB9SdxMNNvOe6wBQ6GUNoAGQYBQZA5rc3Ndl9qC9efU/XP76nf7nXNQ/Idy+tavk40gUmdTlT6CTJDIBAlQNCbHhULh2lMYMEplB0exMMAF11jJiYTPk7IpJJZ/Fg3oMsL38xaWspNACiSWAAhM/NIQQAofDdvXmgch2NdabhjBje7ylYW1HY6uj+H17TOOvq8EGgX394R5M408+fXdfpC/OKVqpKOxOL87VzIF871kwJ3d7ur6mT9DgZgEmtxhMDIGiEWScAdT4D64l/PCPP9e0Pe5ZMRQeX+Q6WGkfwQA5AypVQ9blVAyCjbkdztZJGdPfXjmn94vNKGe7WPtRXr/2bAZDXP3yir2739d0Xj+vKs5Gqy0v2mpZ4kxcSSMl80UF6lEmAyiUlDIDEiA4Yyffa7n7HfIzMsWfGBDp4G/Q4Y/+eKmRgIg2TesPmTlTY20i5o0jAGzCO3FyWsRskScf6gPCHYlUUp7NxR3NnL6m4ekxxNlLvzmdHAOStj+9pqRbqucvHDYDgBxj0ASAUADPbf7OoZh4ieuHov03+UohszgzdPrbccqmuQRdvDWzmVNlsqnqjap6QGFkVEuM+AARwn7hBl/n8nHDw9CBjJ5GiKcezwvODGNU3XvDSNJZXNbeyoUlUVBYl0tABkEc37+i588e1tVFTpYkfK9Q0I8RgbM+KOz8I6nASakADX0G1qSxlynRPpQSgMjIAoikzQlIlc4tHoJ4mHmcETaEj1QNsBib5vCFDYW/eL7x+yLwWGyZ/wUhNelK5OafDaabq2roqC0sqBAV1w6GCJwe6+vpH+vjmHR0jIv3chkpbxP+78817Sv25589jyJY4CRQmYArXSLEB7knRGPzifssACIVwpeFqFXyZFJj4FgbEH8OqZDNVSJ1Dow+Db37VzNYDz93cQtOkUAf7u2Tzkrlo3fhZsaYkGxkAGdUqyr78UHfevq7ffHBPUa2gf/fCpmrH5jVpMDtDKgcNlYOCxllHs6SvqJM3r3PPHwZsGEjAJmCpEiKN7Go6IBmCON2BGnNVTejsRDNND518y9QCTTcAlEaF39/H7DE0HFLZzDgYh+bigjp7LY32XWS3MUjZUP1UOvHtP1e/tqXKrK9bf/ilPnzlnj54fE9/ceqUjr0wr+BEXXEnUo/3UQ5syDIMK94yWECvJingt8GIbjI9t9ZQWbBv4efIhjOLC86qXw/i9E0g8yPmnoja4qKBwWEHOaJjuAEgMBIwIILJeXxgnh8DIEmmeHFDy2e/pUm4eARAhocd/fI//80RAFk51lDKHJh23wCIRVzkAMTSp2apgQXSCQG0sByWvsYeHEb2njqttsqDzEzzMPMwOrYHEwk8mdn6DyqxpZlZ0mGhZPIsQk2oQ2BImG8EW8XntQj2PEXT5k3RAP/+St0YECahewCSMdwuxAMy1SRwkZQegDwNPnyh6yUkvtPsAYZjLlzR4lG+HTC5/MQ29JHrkHBI+Y4+Dz8/Yx3GOO8M5AZMC7qlGM8Po+4wNADSHo50ZqFpDAgABPLGAxB+twcgT7+WAQ6mceaGcg9AAAv+89JZ85+Z9+cBzBGbM3QSNP4eWYzrArtuCq/LYe/8IS65xLMvtlFQwCeZChOYJ8eA3HhIDG9DL55Z1sqCVEhcB92DIA9ivI+D/2dpO7gubcd1hSSfZXf3icLMARAPCn2RaIUGneECc01cAc1nggFx8yycT8F3+jjs+TOLyBehvP9wFmsQZ6qEoc7+/LsadqZ67x9f0+uPHmmggv5kq6H1zYYxIGziAJAwQzs5synk3Z7reriOj0s8Q07mgagHbNwTAie4fz6tzLM8/l55AOI/K9d9PHAMEO+Za+Y1/vYwAEgLkarTSJM01PKl89o4f0p712/r/sef2BDK1270dbPfNgbk21tVAyCjtKDiVLbBAvB4Xc9I+c66ASkYvoHLvS6SLR9F1hnHiOlBEXNCDIjnLI0Ht9w/Y2iqgMbIzPYjhoIBYC3jHm18g8h37Rzu2yZTYFAaA43i0AAIHhDWIgDkrXeu6Q9f7Wi+XtGfXVzR9kqsKeCim0+YzRPquHZ0RjhoPQAxqUsO4lxKl2On+Ie0IS8t9L4X79fhmlfrpNk5Qy7eCZvNMqBoy+WQSFXmyN4vqrO7bwwIUpdRLDU3V7V56SUzdQ4f3NHeW+/ooB8YANnda+kn507q/IWCARBjUXO2FADiWYxg4jrmrHskWB6geAZq1BsdhTJ4psSYxNx3hdHUWLn8fnotPmuK1xy2XFHgGywUy9w3z3imaUHxpK1xEmn9pe+pubmu0ZP7BkBuXX2kXz/omwfk288uaeVEQ7M4UDhysgS6XRYH2scgTjHq5G1cZ+QYeF4YQIb+lu4yqTCAO7xCrBE+Bx1HvjxrwH1gT+L92TWpufjelO527rcCgMwtNGwgWv/xCBIct69Gs8AYEABIcNjW3T+8yiar/XuZAZBpIv3Jc5s6dromLZZUmFBkOFDovUK2l8kd5F6mC+Nipmc8FKZDxpNy6LwSJNXV60cJfq5L7fxpxryP+taYqBIcwCTe0di8ILBA3M9SOVC1sayDfYocpkMnGiNd2zqpjWeu2J+L+7u68dbvrAv55se7un6rp28/v6WXnkuUNBtWhHsWnWGC5hnMk5USJgZPiROtGUMCi4H0rQr4nE012G3n4SSARecJYq8eY44munPi4mzL9bra3OekaFHVPH8AkHRG9xYfU8/kdDzPnfZAhYTo60jjYKz5c5cNgIQaqX/7M3XuPtDjJ1O9d/WR5oszXXh2XWubFZWqDK+bKoqZNTSzuUnTsOKkKxSsBE0wU8lMtciqMkWlWMW4YgNtg5S0sbHGw76qmGut6+nOxD5d81LZkpLws2CWpogKxtwv5ydzXU/XsIQpsmAW5NuWwkOHPz0CIFMmfccFxdORXvvNq7r7xTWdO7WuY1t1F14yCxXENZOw+aYmLIWdBaSL5WoGlecs3Ws2HagIy0GyE9IdknpMJuO8a7wn5H4OgLgz1PYKPw+Jgg0JJIXTeGKyIv5sEhl07/gxcgDSC2I1NrdUWVpWUQW1soGmD3f1xesf6JM797S9OKfnz6ypdqKmVE4p4pug/hwwUMsgV2YdFkJFhcCkYSYpz2jUkSjXUbazqzHgqxCrRDOLZi0tZHJXAPABP5sYCAYk2z4AI8c1CmMNB1NbywAQnqlO+9CYk4gmJr6YNFA5mmnxxe9pxEyi6x/r7ns39Nv372maZPpfvrmtxolFzRoF9aeB6vG8yXOGaVujrGUMBvMggiywmFrHUDuJH11+yJDOfluzEePQ8Qi2NLdQx3pq8slwMHG+yii0fR7wwfPPPaNY7h/07HuSzPkw4lpV1WbD5mLMus4ADUhAbTHIaKD8mYa17SMA8vFrD/Tx7kP9fHtbW5ca0smGyn1kdSOVoonJy23GjJmr85qJsxYLAYEL/Z6BHKt1g1itvX3bp2cDQH2gqO7UPJyfvo42pUmhYHsgDAj3qnfYMfWCr4lhGhhCCwNysNNSOcYbNNUED//ylpbOfNMASApjWRjqaQBy5flVLW3VDIBMeW6JBQdQIrWikcWMKYD0cGwAxA1CxYOUuaQ488X1TQER9KcuZCOJranAl/08TChepWpiElN+BwAEeRbyPgCIzZmZuZAkZIwWimT1m4vhNQDz/wVAgNsAkBLEX25C9l1mLwF6Giz4zqBJHnINud0QOr9PUe/WqcsBCN/nPAoOgPgvz1bwvaYthaJwdbXT0IVOG8/fmqxmFOmz3R0d9gc6Pd84kmBlpH1MYpNg+QKJ1/FyL99BHw9dd5TvYVF7qY4HG5ZUkptweR9WdD81F4MpqRQErjPnECwdMP/FA8Dn8KDL/w6jjY36TVVOI0vB+nC/o5uPDrRZruj5kwvGgJRLLobWgyAvXfPJPVxzz4AYaxPKJAv8Xat1oOnoawkSv8O68vlrWzFfdsjVNl68orHzs8Di+M63SWnqdXu/FC6eKua/ExU1LkklUsh+/n0NO2NjQN588kT9LNLPNxqm24UB4fDyDAgApFQODYD4jjkSLNt0p18b7j1wNHlf5oAs75cvf2hYp/upVDb+2woZaM+BkzbZWsvT2PgzDIixQHGgRsZ088gAyPYzZ7X/1Z0jAAIDcq29r+eWmn8EQMoMaCyPNcN0lzMgTzNkXrYHwPUAhOeE17Wp5rkXCZO6B1n+vvgNyhic1AEuGBAACL8LucF0NjQGBABCChaDhJIgtk4QAKS2tabTV54z8+GDdz/Wa29/ode+2jUG5E/OL+nYaqJRo6hkGNjmAdPoNwbrtHPIDkcmweLriBGs1Y4Kbu4F3WZfnHmGjfXivx8JVrudSzMxU+cAxMabAbyGY5UaNZOW9PYPFdncjlizUqzF45tHAGRw/7Z23nhLrWFkEqyd3UP97MJpnTodHE1Cj4gfho2UaypYoTpxXVdb+3kHZ5w6uaFJe6YuFY614Fks/zxbVzV//v1+ZoPw8hhBawL0XbHjJRMOFPdd2pMlAVaNAZkWE21+6wdHAOTL197XnS+e6J/vdnR5saCXLsybBCugAJwwyyIzEzqdcSR3NvgsL+SsuMKsTlEXINthgy+YKdMGQE1cF7jBMCxcBPmea5t+Pv+Iw8CAVb1o6VnTAUNm8vk6s6kaczWbhj54MlZYojidapxFOvG9HypeW5VaHT189XVl4VAH92USrHGU6hff2NDxM3VNGpGKU8zV+SDLXJZocbYzByJ4DrkPFm+MrAQ2olIxuUv3sHUEQMzMn+9bvlnBmjQzY+g6hmUKSCtWGKo3VMVkRlMlRSKF521QXAqjVwyMASkfO6eNZ59Xn8LoYFf33nvNzOtvf7qvL2929fzFZb34bGxFpGc7kIpZY4Suam5Cj7quULfcf4Y/pjNbz9W5hpu/sHNgjZMgiBVGrpkF8Jil+AlnKsnNN4AdMQDCPBQGjhqQnNr+TGDAZMxncv+PKNUkKVts8rgcaun880rWHAMyuveF2vce6MnOTB9d39NyYaKT55a1sl5UpZqoP2BNc7Ij4aOaabjZLwZ43JkMAzKYjm2ueVQOjQGZDGdik/AAxGZtEKk6c+fGNHXePnxuswzfJSCEQobQDdeYAzBxdtLw8mxxoQSb5PZv88isrGpueUOTMNE0jG2433uvvq0bn32uU5vz2j42p3It0mCcqVCZUwRLSIfXGoBO185rGAMN0zYpWFBKEDL4krlkE/PYWEoaVpg81MSfO24PcF48vnr9thmeDXjQKKV4Npmf2/fScqQBjApF2Uwq1RoaJSXNHzuuxtq6krSgg1lH4/tPdO3tz3Tt4UNtLczrmWMLKm4DcpzE3Td5fOPSS4lJLTP8HqEWcLUKIKNen7eI0+HOQyc1RaJUBCzS5GScRpqnwGUGKHsAxGLR+SJJikOaFbsIfp4/Is/5GvS7roAeOSnOMIxUSzLNX35Zfbxctz7Tow/v6JWPH2kUTvXymZqWz28qXMQrF6qaAEBKGs0O1Zu1FAyclyBKAzP62/NLbRGFLkSjXjDWFg8Da5DwiVqtYiz1lDCRgJlF7lqTosfzx32mGLY1dNixtLAyKXg05moM9qyou7Ov0JiEgu2BYcT+FToAUj+mWjbUrVd+qU9ee6iPdx7oR2trRwCkMnARzKVkqu505vbRAddt9LUSiP03S20PNp9ekSGbiQ5JSqMJOJzabBnZkGSnevFMH/eaNWsScRpzKAOYA8MgRphcglOYgzXXtNjnzl7X1A0TmhbF0Pxry6deIpvQmGkkWKNW1yRY5WFHL1xe0eJmVTMCDZBDsecEeCBziaKBqekRA2IT5mdT24cAU+Z5GgzdGme4YF7z+joZFsPWbBCq2CirjxrHAnSKRwCEWGE+FxPcfXy4NciQquVSb6vjf7DayLbmy0cMCMOAPANi21SUF3L5JsLFNAYiBwD8Eh+J+jS74Dv9Sf69jhlwD7brhLgikc3ZF2MGNHKQwp+Nog2cz4EHn98JALHCOJcStXqZPt/fMw/I0wwIdHE8ZmCI68D5AtSzAZ69mY5dB9NvWk8XInaA5QefBw7+c3hAMOo7X4E9vDkAoYDyn4X/5ydL+4OM1+MfKzizkSpZrN40NAbk9pOWtqs1AyBrSwy+ctffAz/PDrF4/fX2h5q9JnF1eUcHDwjdUP/efQHC6/ovZABmfMyH0SHBcnpFJyfz180Kg5kztPt7b3KQqKxJOVQxzXT+T7+vQWuit375e729s6deGuln6/U/8oAoK5kHBOAVxTMNRy5j34FEl1gGA+LXGa/L+7EuNulZdi0cK+eKfLc+/ucu0lExnQMQL5OzAzaOjcmxjs90qKYKyqKCli9d0Ob50zq4eUf3P/pEg35P79ydHXlAvn9yzhiQ9iBTaRYoqhKV6dY/a5X3ZhRqHiXtpDHe4O26uzbPhEngOSvD/BY+hwfv/nP5DYp4YVLK+j2K/TzdiW7cjM5wVf3e1CIASbmIkU7CvuUA5OTzz1pH9f77n+i1N67q9Vv7WmhU9fNzizqxXtSglpgh1WI3Y+flsHXc7hoAodhIak4iZ+A/79z4bp15d1LHXPKPB+q+OWHPWDm2Q88Kj6Tg/CxodUMnSWNTxwMyooBodRRP6ahmBkAWjm3o+JWXTYIFA7L75tva78kACBKsn54/ZQyITzWDAbH3FjjPE8/HoOVm9xhoZsYGLCby0pwGL4QuHtAzsP76+0LApnbnTRR+t49DteIEgDj4eiinvz4+Vctdt7IKs64BkI1vfl9zWxvGgABAYEB+dbulF1crevkby3/EgKDEggHBnA0YwaBPKolvCrhIzlBBQbahW8Y/aV74g0T0sfNCkRrjpXX8rB0AObtmUsF60aahA0CQyhvgT2eqN6sGQDqPBgoxlGYc44kBkGhtVUGro0evv6nRpGUSrN9fhfGcGAA5c3FB43qocIB0yTEGeGl4XZ47l6bk7oHtTZS6JMrETs749OR31sLT8j/roObdRGOhKZb7I2NAAJMMBwSAYK62M6acKoir6nZGCibIdWYaBFLlxFmtXXhe4ygxAPLwwzc1GY4NgHx1Z6Dnzi0YAJnb2HRhKCM388eiMzFQ53tSdtC1Ak9J7CZV48uoV6zbTPEz3D9wk5NFUyrMpaWpARALm5g6cz0TuHsMAStXj7TU/W5fFSRjQ1IoJyoWiH9Fe83QM6aUZxommZYuvqB4eUtxMNbo/pdq375nAOTTm4daqaQ6cWZJy2tMoi+q14fZJjrYAZCwULcQA4pEinI7Z/KOqA1MC4Zq1hcsTREJKKhqhn+E5CKYnJkb/BqEFNN4CGlYxDYBHKPuaECEuOv+8kXBy3XkWpi0JnFmagv3DULNLa+qvryuMfHGYSwClt977R3d+ORTndye1+lTCyrXGb46VFRoqlhywzmtAdjtOSYydMmVtodO+DeMOzHiLpDGIuYZljbLXKqVDfR0dQjyK6c2cHvaqNfK6xTXAIAl4tlCIsczmtVLtm9FeECHTPQsaVwoqbG1bWxOIjySfU0f7en2+1/o7v6hNpbmdHqlqnAlsBkiXuHwNPvt99xsQvE60izgmaFhCAChedIwADJo7dj7gBYhwZs9Fgmzb+rB4uOX8AyIBaBQSNNciki2rFgHm+APuu74lYh25gwwkzqS1IJUvnhFA4rsm5/q8Sf39fYX+xpFU13ejLTxzHEl+AmngYpZRcUwMWnmJOgo7eIJmBgAYcK21VcwLCSPMaeoHCuYzZyEjf8HCOc8pObDGJ3msvZcNeMlWOzvfHGWYOIvIbmcThTVqpZG10N+lUUaMBSaJkySahxE2njpFxrXjqkRjHXj9/9Vn77+SB8+ua8frK3qzDeXjQEJD8FCM5WTqSZRbCl7MCC9lhvQaw1zBsYiNURqmYdPsAezv9H5DwkizYen+lqY9eTvK8+ZJaMyUJUQo1yCZedWPgcEAEKk8rA9UpEUz0lfs1Ko8tpxLZy4opHmFeIhzQHI3/8ff3sEQP5nBgSQwfW2vZUZVjkAMWN5HrJi82YIM0Aih+cQOS+aTMzizN8jgTav+33NXqgyoJf6g0Zc2UAXqYooMSoFggZGxlTTQLNGXz4Txs4xzmUAyP+fBAsPSJa4eQy+i+G7/76IZUH5xCrrGKLDzIsRk2JB/+RyJP+AsXCclAb61f3Zy2g8ADm6Wfm8ELsIdBTttsK+uW7dzsFIXx4eqDeZ6tzSvDEgxWpmHpAA5q7qJFy+kPZsiy+u0ej7brUvrPgeT5vxMPgvX2jZ6+esyHTkYsb4gmp2N8axMyZBqbrYPC+54jp6FsMBhlSlWajWMNV7O4e6u9vRyeacXjq7oq21goYDt+A94OE98mefGOOvtzdwk37lPw/+CLThXuLD7/FSLl/I8D1Pm7oBIGziFI28V1+4e3bIgyEPxMJZpHEpU2GW6ht/9TP1DgZ65b/8m95hQJUSY0BOnVk1BgQEnKVFlQsVk2BZV2LihsPxHm2mgbE4X89t8WuL1/WGfjppHnxZxms+R4br6teN92BgnvTyP36Gw4/v4zX5nta4r+oUDWRJS8+dNxP64a27evjJZ2odHhgA+eJwV1fWl/STc8sGQPbIJh/NFFYwN7ohd1ak5MMm+bP3RLC+3LMSHKUlAaT8M8FsmacBiH9GuO68xwpxqOWqMSCdljvsOXCQULC2ACAUo+R8R5j0s8A8IA2K90sXbWLxo/c/1R9e+1Rv321psVnTL84v2RyQfjWWGBwVhc4QmMfjcfjYBjWeHAEQLzn064brbFR43mnm2vLenwYhVmSWkJe5NcnhaJnlRMrmhSUMCB4QAEg2HKtCmtFwrHESaG5rzRgQTOjTJw9MguVN6Ietnn54+piuvDhvBaF1k3K/A90zb3A+eOxy4nlvMCQGNKwYcXIspraaGTBvQnipmb8PaL39s+u9bvxu/o7XxATp2TYfnuHBvNszCyplfU0KsVZeeNkYEDwg3oSOB+Q723P6wQsbWjpW0wDfHSEHxJKS4V8oWleTziDSOC+hBDDiHZgG7pku0iHj9ab8LECPqOPcNJh3cz049qDeAFM1sQNj3JtoMnDMEQeSFb4wkb1YKpBiNHEMyHd+oHBl2UzoO2+8bTGhO7enev36npnQ8YA8c3nNAAgeEA9A2K/ZQ5wO2IE6v6eZgZHp2nkMNQcdEgA3m8CBcw/Y/bPiC9piuWCFWKNeVxKwdkbqtIgUdqxUrREoDUr2nAB3GLDbV6rqyQtaPf+cdasL+7t6/PFb6hx29NYnu7rzcKrLF5b00jcSzW1s5fthX3HOlJNCxu9mD560uraf8JzBgFB0h35wF6BkgPyvSGvA1r7F2rJnITPFQDoNXZJXvW7pTcQR271Eg33I1GfknQOFEYUy65izjyYK93umSTgxBiRc3CADSuMH17R347YePh7r85stLdUjnTq7pNWNsiq1okluaGpNMyeBxcgOA0ICDywCJyxDTdGD0zHtTlrWbYdtmcI6RIALutAwWVMFiYvodnsyQbLOkA/owmyKZMaYUtiJiQPFngFhjTJoFuO71RjEvzIJfWVTs7CgNC4YI/rW798wAHL2xJIuXFhRba6oA2alpInNtrGaIXCSbZON5A0DQhhK9XWrocYzNy3cTcUmcaqg2YwmpUuR4F7whQzYNyNgEtLx0MIcuG9I1fDAwB5YGlYAAxVb6lHD5rukyti/iLxdXTP2rBo11FFPw3uPdf2dq3rY6ej0+rrObzYVrQXqDdz18YoL9hKeE78PBTPe50RpSAfdTZHmOSGeud3uKE17JvUBQIak+FloTmDPMCA5zqbmJSBNFECJ/BeWiKYD5wgzXvjeBkEeGRLp2H4HrCj3GoVALc5UOHtJPeZ0ffWJMSAf3OhoHM/0ndMNrZ7fUrBUVm+YKpoUVeBZCAaaFUbK9jomwWLJW+w015rnOpf0sLcnQaoxShLWHZ4qfME2O6qs2bjnJtnnjSCbKURjNGdAhu2OZt2BEvwjhIY0q5Z2NW51NVeqqtsb2RDGpJAJJ93qCz9Vv7rlAMjv/lYfvnJfV/ce68ebG7r43Q1lJ+qa7ZCExqDKsSZBpFoZeefQAAj33OTqSFuRjbIHc3bFMIAVq3GQ7SPxgwmxFMQ89Mj/2wHxfChuo2HADAYE87rVaqyjQHbfmEw/G6YqRkX1Rx1lpcjklosnrmgQzEvTsUmwYEAAINVx749M6HhAoMT4fcirPAABYNgwwlrliFpDlZsAACAASURBVIHmnphZHZURISgMcsXvxjA4os2RHPp7mDIscapCObHaw9YkEtMsMAkWfhbWQc+SYF1sOUy+PVvIPfMmuEmwji1WbRChT8F62oQOAPGoz3fQfYHrH1QvQfDFiS/yTY7kpUZ5EeCpTQ5nk5MQVPNUQoA/lHyxby59bnD+pq3rQLc3lxM93OkZAOmOJzq/vPBHHpCQiBO0QfnMBdP85wlQLGIr5smdzkET/+0ffD4T34/W029o/qJZ4ZKngMGAWNeOzWjsNKiePXBdfLdgbVhgEBxpxT0bQgcHBuSgP9U7j/d1b6975AE5tkGXy0lI/LXmPfJ7/abF7+HLR9jSlfIsE4dEtVw7emi8xt0xJg7QkYYCAPHyEwAIf0a37/+Oa+Y/o79u/nVtqBEJcbNUl//9nxgA+df/61d6d29Po6ion601dfL0ihUCIGoASBKS7OE2BRgQr3tlw7cCFj9qbnr2AIjXg953kaLOLOuKEVfMGBuTawsNrDANHqDR7h/Jyzzo9ZJBCrFBMLZM+bDgAAhFb/feQ+1+cV17u0/0xs2JmdBf3FjWD08vHDEgABBM6KRgUQDzGbzZmX9zvUwaQFfGQKxjQrimfA63TsY2W+ZpCZZfq75LzY9aTPJwqvahG5jnoqjRUhfMhG5+AIr/NDAJFp3Y5vFNAyBMmH704Wf67e8+1Jt3W1qar+tPzi7q9LGq+uVIYXtqmw5dIs+AuPzvzGmIEyfh8c+2f1Z8QQgA8RG0T4OPI7lPhWfKdT+hdk23Pvga4GIGxQMyoFmRSs0iAybH5gHhXqw9+4L6gLiDHTOh337UMQaEg+V7JzYNgNBhMUCOqZfNPnCpXdZt67jDnevGXAuTOjDdNy8m6Zp7YPo0++nBlPcueMbWm6c9iO3uueYCBZYHJvzZhydMp7EqwdA8IIuXvmkMCClYDCX77N0b+u2Tsb692bAULAAIc5UBIGasLcjCEQAgXDMOtCM2hvQV2ByeIw485IkGCN3wUmaq2J7Jpp53rXyX14N63jcAhM7tsDPSsOvmQODJKCL9gb0ImgoTB0BIwcKEni0vKu72tffWuxpP27rxyYHevHFgHpAfn182ADJtxgZASNIyADibHQFF3wXz+wpFoT/8bH2x7khYoTs7cPNVfEPH74O+CQQAOTxoGwDhkEaCdbjfMg8Iz2FzPtaYII6RVGXvDKYaBJlqpy5q+eyzQq+PCf3JJ29r78me3vx4Rw92pEvnF3XlmUjN9U17fWQGthelMzc/JZdgoVu3tUL3sFByhk4q3cg14gCIdEYjxeaXcpO62Q1IUnJ7g0uhqavDgZ8UDIBwDbot5ruUzOdCl56p7kCEpFBUlBCpO1ESTswDonm67WNNH32lnes3de/BQFdvtbRQL+rshVWtbVRUge0asiY428YqFAPCiGw2Dw0HqBiMtEg2KBKR7IwCABZBCOwHoenh+dl+r+POzlKe6Z93o2ke8ZxzTawJkLkOv7GCebS7l9By/xsNQjbYC4caT1MDIPNrW5rFJWsKpb2R3n71Td3+/AudOb6oUyeaqs4najMXiYQquroMY8xjvwFuxsDmyY/V+XVjM4YMomNvIOyN4jAqaEoTpHN4VPxzX+x+pC41kWd43O/YMwXzA8MICwLQtzkHYaR2mJnpeBHD8IT7HWmclFRcXlFlcUmlsKZxMdXg9n198sr7unvQ0vntTT1zYlHFDRhK12D0zQFe33tKrX5K8USOpRhm2Pk0GQ5ZprgmVTJxXoO0N7SZKnSdwyQ0UMGQzmogNeaaavW61s1mXVEcM8eI59DkmoQKLCzYHgyDNd9cUK/ds/s4SEdqFAIDIKNqWdm1j3T/vZt672ZHs0KmH52a0/zpVWm+qP40VGFWUsww66AnFUcK9vJBwKljoZHUwxJyZlmqHHb3yVCzfkcL9YpG7Y4GvRGrXDH3P+3az5kkLY/fZoI656MV8QeHBjYokAENyVzdpTl1BlqpNjUYTg2AkGI7VKjVSz/WoLZtAOSr3/6N3v3tbV3rHuhnm5s68+0VAyDZrhu2GWd9dUYTY0B4Phguyr7PWYMHhGaDNZlQAMSMD3ADemuVqoKZrN4xv2bub3667vI1SMhEcaLAmTHSdTHkABD2EdY29SVN3lJcUnfQMgaktHJMcyde0DhYUED9kwzMAwIA8SlY3oQ+6Tl1hO0x+Qwi3hcsDecJYQDWgGQwYshgVMd48HktxrleczOoBiOViONm+CBBOEAOVBGl2H4/+6KFb9hk96EFM1BD9GYzLczPW91jNRpx27miyRrwTwMQTOh9zFm2XU6PUrD4Ad/xfroYf7oo8d1yDhDT+ZoXIjKaxesZfVeR7+ENUfCAuPlZn+rkwQ0/bwdn7D6wZ0CMbqTgzicw33/c0dW9XZNg4QG5uDmn2lwszSLzgIxDV4CwcLwOz3c07eA2pav7eroQ5JA2CUceEXv0TU+xH/ye8aDvIvsM5TqKzU/NNb0m0caDQW4U9wORXKferksSqBYUjAEBgMCAbJTKunR8TpurxPg6cMCXv47eF8H192APAGL3SK4Q58sBEOdPccZy9+B6psffVyQ+ZvSyyexOugCI4nfzZz6TL+594WmgkE06KmpYyJRMZ7ryv/2puvtD/cv/+Y96d+9A47ikn6zUtX18QfVmaJ1PAEiAfyKcWgeu13frxHWLnccBAOI/K+/JswVsunRQc8yVd56dvMcfGHyv15fbdRrNjgAIn8OzT2wU1mlKUkWdiaJi2SRYRL8OH+3o8Ktb2nnySK9cG+hGr2UpWC9v1zS/3dRwlpgECxN6t+ViWbkXXEOur+W051IvuoROcuCYO64pyWh8XpskXnReKX89/TPiNzqExRbNOQvUbQ8cgA3Y7Fy3btCfmZEMAMKmBwAhkHbuxJYBELTpDz/4VP/2m/f1xp1DLTSr+tmZeZ09VlOPzWwY2ubBJu0BCB4QElDYgAapi0L2a+Xrwnpqf08Hjc/hWR9/L/0zhx2K54HPDbVLl4TDG4BrjJFCk2B1+PMss64VRScMyPz2uraf/5Y604mSzoEO3nlP1+/u699u7KnXH+s7x9YtBWtxcdEd4rxhpJszN/jUOqyxY6f4pzHn5uBYZKj3qCE5zfcHHxbhDwr7zDn45s/cRz4r18DLTklh4f89Lc3y8dH8/WCQqRbB6ERaeO4lS8EK2nsGQD55+7pe2U//yAMi1sPIxe5206EVpj6G17pLfqZJraL+YKCgFNgzzuRsXpfNnjhQJol7lsHvpZ49YG8zxmg2U22+6ibY9iYa9RzjSdeuXEVzPFEwKirKJViTNNL2t75rACTpDbT7znsqJFN99MZdAyB0575/et5ieNP5gk10JwWL60DR5qVydsDlDJpFAU85RHPTMnsaKTyZtLy4pIcPH7v9P993n96r7R7GgfZ2DyytkEMaE7pnQLhWAJDBODCgXi8lCtOpekQYnzynxdPPqh8mavS72rv6nnYf7+r1Dx8bAHn2zJyevxAYAOH16fZ5cOblqLxvm43QZ8ZE1daEB9sOlI6UVVwcb5BF5t2waGEO+jAzJgHmml0br89hFzCLNLFoQxjxKgSjivoAkHKkCIaYs4+mEnONmJGVDiwFK1hYMwlWtnNLu9du6u79vgGQeq2o8xc3tL5VNRM6ACSKneGaJkY5TtU6OFSG94rEpwKDyWIzj1JQBbWpsR94QKKwaNcZ1h+zMoP9sth1VdmzJ8bU0FXnHrq9UBEJjbmcmmsYOgk3f8d+zNlDIUw0MXNk5lZWjwCI4qKmnYE+fOtDPbrxlY5vNbW8hFwtVp8kp5jkTneu296VuvOXpoH73RWN0tgGK07SsZmxzTuFP8UYpFRhZ/8IoGPwtvs2clG8xqwSRUroA4ZaWBwAMaEuJGhFsTp87t7AAAjpP2OGIT4FQMJpQfF8SenjfX38+3f01eMdnVhb1rmNhuLVUGnoZMe+JuLf/vy2OmUQUykaAOGeAaYAIO4MQaEyNtZ70u5pzJmWMAvEsRoAkHgy1Nz8vA6Ij7VnKLaOO3u8TazmvCBEodHQIZOvCyUtzC0a+0axOYszNYuhShdfUNqoGwC5/c51fXCzq7QofWu1oObJZQULFZvqXg5rivAmpW3NkoEKrXygMdLgfCCpWBeWhkWaKTOV9qXJQKtzdYti79mMkrIlxyl0yX8U0N571+51XagJDezhQONW3/wTMGiFRs3M1N39tgGQEQ3SdKpiKbABkSuXfmwm9LloagDkrX+9oZvDjn60vqZjl5tKj9dU6MRuxs20o8P+UM1a3Ypp5MKcKyazKrp5UwYwkPDRcAidMmWu0bTniRhbmke+QerrTl9rmjc4iuyeIVHDhG5Sbgz5NmsnsWcqUUHlpKxO/1DTYmAApHn8eQMgBQrsuK/+fss8IKVBW5jQieHFhB7YYHE32BBG09hlGh00MVNZghq+D66dMbHVitVpSPTsXKkULVqY4Yq1qGCg2+pCfFI08Si1kZ2zhweRynE+ER258CxVJ09QBbyz55Mo5uVb1iB7eaGcHV+qaaNZEEPlUmY0cORxiOcxvP7Q891vX4RY4ZQ6uRIFFfSeK46dodPJLr6WYPlC0Uu1vHbTS4O8DIvv839Hl9cXP74Q5fd6j8DOQVsf3e/qsD/R+dWSzq+jC2VyulSNUgX55FDfnXXFtaNbORC9B8QzI17C44t0TLZspK4z4qUD7lC134PxLI9c9Z+Z12JxGVjLnD/BG1v5/XyfL+hJ5iAxpDXO9OmdPV1/eKjl+ZpeOrWirVrmpobmfhF+p13T3NhuhU93YJ/D0fMcGk4y5hDn1NJSeD9+GNmRHOUpaZkBqZxl8UDtSLMbOrMU75d14CVg/mf4PCSnBLWivvH9lzXszvSvf/87vf/5bbXKZf14qWgekGLFmdqLCd1/zggGokntUaZqf6Y2muhCpLWkqhnT1cOZmuNAWRKoO+ib8Y4HCBMwh3iT4U5Mm8/1v7wfx+g4lsvr8fvdrxkGKxTKZdsk+H67JwDUmdQZTnT68iVtnTurR/fuaufaVxo93tU/X0t1q3+oy8tz+uHJmooLkcKkpioqimSg/bbzMpk0Js1yj0dm98TuR+pSKNhsbSASM2lgAohIRHpWYIqzW1vG6tDNSt0haoxJOrKulAOsIHIYI4z7efrLoKtinZGz5L+PlY2QZCVqnjypUy88bxr5nU++1G/+7T397tpjLTcb+unpBZ1aL5kHhGLIis6BmytjXd6xm/LMdZpv1p0xLl8fxiB4OpyOUz5h3l9zD6b8oQpYehrE+mebNcq9Go5nLuZy4nw/vBb3G+/X4vKyFl/+pgpMK+880eP3P1Dn7kB//8UD3Wu39e9PnNSzl2u2gdo6zFkBAxj5dHIAMjG73COAom9CeGYNNoTPZmth4oB6lJtleY++yeJ/zn9OngdLMQkcO+Sfff7N9SGO1wAIXe4x3cCqli9/V43NdQNTn/3uNV398KZeeRDozFKk73xjSZvLRaXFUIV60w5rmhtI9DjQulD0fTexfWF5xQ4nrtMccoMZRsGZxpPc8I32udO1oikpuQLHNx/8Xu0bIJWc4XaA3zHANB+4zwYqy+6QQd4xGkXafum7KhzfVDLs6u4rr6sSjnX9q4H+28e3NA1m+vNzGzp7uqnZYkGlwHm96BB2RwzsK9h9Jq1t3B9a57q64mLK0Zsz0gPAx5RuABjG8n7fJc+wLvw94PP44Ic0CW0fYPrxdDQxfXO5UDYTrp1JUWYdf1i1pQaSjr4mFGEbp7V87pIZUwvTnvavvq/eg139/u2H+nJnpufOL+q7pwMVN5atQ1iu18yYPRgOzW/C80tMJT6XLIlUnm+YntuGViI1QoxE3yxn7+fqDR0wQwnmHObSYm4DK/J8I8nAOc9gLh/jz9UgVAcjN4P8kIJkgWpN9PqOCZm0OqodP6dweV21cqje7c/UffBAN++29OXdnuaTRKfOL2tplWF0qYqlhsKobAlD+A9LYWzJQ1SiAAGKbobF7XdaKtVKKsKwxRV1WmNlQckG4RljMR0oY8gdMjLkdKHz5eHt8GcsjRMaWr65xdqDQfRr0J530sKGI9sbSWzCA9JY3lKalKwpNO3s67P3P9etT7/Uqc0Fba4VVSinJhdSVFKcr98iXWdywOhUW4BKZM873jmKdrozRFZjbGaaeyHB0JxqeLDvztfQNQQjzNG5N4mCHybOsfHuTI9NXhbakE1jcOKxWv2xAchqKdKoe6DuKNXimUsKmhtK0sgkWAEJl+9d1a3dfS1VKnr+zIpmCy7OtMa+FMoMu9QCSPYyfHD48HqZanNVS0DqDlt2rfHB8vFhPduTVHP1mg2oG3c7JrkqMMU+lq1F7jHsKcN9WWvZ1EUIc68ZBp1mbtAtjTCeHXyFPIvGGJdpuHRs3lDzhR+pGla02/tQD371gd68PtCIQJPNguZPzSuYJ0gnVa24qEBFHQw7miYTlfZ27Nr1+wM1mouKCmX1ZpmKNkw1UDWDEYcp6Nt8mWGvrX77QCUaeLAlY6fUsGeFRqWtPVdzWqOo5xqn3BMCXrxyxQPQOCoqGs/Uo3ifr2vl8k+k4rbm46m+eOcf9Omv7ur9/Yf62anj2n6mpnSloEba0Kxa0CjsKdwdaFqMTNZsLMhhR8EsU2WhqYFmKo/RLLkIcfZh9i073ycz8ySFgIs85dIYGuoEvjc3cgNaYAVsRAF7BiqZfKK7nZGwfMVIcURy3kzdSaDq8nEtnXxO06iiYJZIBYastvVfASDDjq48t6zlrZrCUtlSCPGpwGrjWTE2KZ/zRaOntkSUrxsKaNcx93n4hih7NmCVAAZLvbKYeyZumaTBPB/+LGHauakN8iAIazz182QvP2cuDwPyNX3wncVKdmK5rvVGYgBkGhUNgITp2GJ4w5Kb3swPcFO5mL5ItQeTgUVMoTSNpzMtwwSYVMRieJ353AMA38n33bmnu/jeoGM0Y258pbNvlOpTQ8787+Jn91pdffKwr9ZgqgtrZQMgxB3C41TQTZKCkA8+dDKp8RFrwGaLScs0vGjEczMw3+//DEXpAYDXiVLs+wIKw6fXx3tg49gHV/hCU7uH2R0uHhyYodEoKdiAWIej1ADItQcHWlmo68WTy9qu0+5yHXLfPffFrktIIsvcTY33cYgAEP/eKWSHRNT5RKDc4O9ZDH8Pni4K/bU4kj2gLM4HG/ooYWO2ctmJ6bbjUFkl0aUfflf99kS//uVv9cEXd3RYregXy2VLwSqWXaEOo9Pv4dCaqIYkII2l3Y5a6ViFRlXLUVlDzdSPMi2HJR1OXWoOZmDbcKCNcwOr0ZU5teuZM/6fO0jcOqWb7ilcL4XzQM46ltOe6bMH01QnnntW66dP6cGd29q5dkPT3UP996sd3ey0dGm5ph+caKqwyDDEuqpZoKw4UrvnwIaXAFCUcF8oOLhGkdzGQUeFotLAPN0zWoV0/lJ3LQ1cY/Nlg5p9nQxH19NtYDBRfI8zTzqmpGASgVKjoiwmnYX87ZmmQWwA5MTlS5YSBAD57W/etxheAMjPzizq5FrRPCDk/1tBMHT0PusUAOKjZBfmGkcAhPfpn00vGcBjxHX119x3e/z1R/fpGw/cfw/APRDuWGJRyXTCADEDiKOhScIWlpaOAEiv9UiP3ntf7Tt9/eO1R7rf6eh/PXVax09Lzfk5e41CuWg0fH/cVz2fZo6/wXs8fFiE34/4N34Q//+ZCWIsVuL8IX5j5Z7Y93rWMp/zYsEImGWN6XBx3F5adzRLhNkko66yQsUASH1jTXF7X5/+9lV99sEN/frGSBfWivr+5VVtr5ZtlkZEkUfM63CgYqWoWqWi7mHXtNvsMY35BRetiRSBg4NuSxhYR9ye6Sxyk3dzc6/fD7x/xDTMuayOfPmjZooco2qTfnMAx1wHBjRjsh0OQ21eeVnx9voRAElmPX11Y6h/+vSO0ijTX17YMgAyXUgsAahEShBx2NlMzflFK6owiaN35r5HDRdhTtHDugc4oMv1aUZIpzxA9M0F7oOXPVK42XMN00vjazA0CZPtz+iOjRZkwvtMc8gBh10zo1a2z2n1wvMi3CmZdLXzyTvq3t/RH955pGu7qS5dWNL3zseKFuetM1ipkwo2tU4i3gYb1wLT3x2bdKHQqCs2JnKmGc0BdPlIyUhMGo3UZII10cd0DQsu9hIjLmueL6cgcN1BH7bB38Nld5krAOtJHGgq1ZjwTZnHsF+KxhMXpcVVVYpS99an6j18qOs3D3X1dltLpYLOPrNmMbxBjO+urEwMfRybD2+uUjsCIBQONr8Db1y/a2usGCLLqanTG9tQ3HKFWQwjSyrEczUbduxZ8UwEJYx1rE1y1xT6Tt+8YM3xzPiACFuDfAb8Zlw3BWourRgAmUYY5EuadQ/00duf6KuPrurc8RUd326oWIPlnCqMSBDDQI7XsmoJLDBQABCWEfs7A/vMQ5Exd4r9FxZ5ZB1286ExRTyXJNsQRktrczUH75uC3s6W/BzknvB8eL9fKZiog4+tWoe8VL+9r95kps2L31KytK10MFU762r2eF+fv/Gxbjx5otV6XS+e31S6iC8pUqFSNqklnXpYJ6QsY6ReNhCwolKNmmyiPhKcfNCuzYiZZuqMR6qXKpoNhkJnSMMTS7/F9XI2Ry7GllXmhoFmtnYtYIQAh1FizyTXqtfvOPkQ0+37fVe/5Q3P8nPfUz2s6GD4iQGQVz5tqZ2E+rPjZTWONxQuxEqTWNXCgqaTUL10pOJcQcVWx9Y/Pq35+UUDzW0kqsz2QS5qZueOnT9lJFlDN3GemoJ9AM+N/0LyY+d7PnvNfL2H7aMmEcyEZ765j8a4jqZKYHgnA80Walq+9GOlyaZq2UBX3/p7vfvLLw2A/Om50zr9/IKy1aKqk6qm7BXxQMHeQMW5umZJaOzXmNStVNZwwB8TdMZuwCJ+L1iEPKoZBhePBaDaK2sw1ttZQnMpByDIEY8agOaxcM0sl/PK3hao9BQAIayovHJcKyee0yQsGwBJ46HFlv/tf/wvBkBeurx6BEC48ZaCNv46Tp73xfmA96uxsvw1+ED+zr5lQQvOTpDhwQOw5LG7Voca+g1NRsfv8jV9JZ99xNry9TGsIPuUr6m9esfACY3M7y5VDYDAgHCOAUCYhA7ZWw5Sm4Tu/QZ+I/HsgFugTjfJIscU5wpY192075s4+RDfwz98eUrd0Hx+0PnD3W0ALnnHAQ23/Hzx7v9tqNgmoff06aOBOqNUF9crBkCgEaG3ASBE+fG9RtflUZvec+CKLUer+WKcBW7pHLlnxSeDGDOSd3uO/BZQp5l7g74w85sv18rSX3K064sv3y311xAGBHccDMjVewdHDMg3T6/qeDNUVnCFkNcR8jt5b57RQJvrKFsnkwOA+N/Nxttp948WgBXEORr3oMYXJR6RPs1KWdGVjxdhg6dQ82DLS47QDIYkUVUKuvyj76vfGup//N3v9N4Xt9WuVPWX61UbRFgouY28VGyan4FUEoaEkawz2W3pUBPF1ZIWprHp4LsM2lOiXoHmfmgax2jqaG8OK2hWo1xzk70vqDxQ9muLmGUWuv98FC7eJMy1RF8dBQUR8HL82We1cnJb927f0pPPr2u219KvmQPSa+sSDMippoqLkeXoE8ObFobqDjKbeG1yJUshcoPJuCe8V+vaKnOTRsPAJDx0G6DBjXUISwbibbgP67SUy/PGTjMZoC2FIbCOrtsU8E0BPniNfrtlAAQGBAASkJITxKofP67jl56zoWcAkN//7kO9dmtfK3NN/fzskjEg3XJoU3P/X97es0mS68oSPK49PHRqXVqhAAIgCRCUIDnd29O909uz4sv+tRVjtrZfVvT2Tk9vi2ErNkloLQslIEpXqsgMLTzCfe3c925kVCIhaL22blaVyiPCxfP37rn3nHMlaZCa51UySKN0KrxNYvM5mhBQ4KwceAIQvb46RmerBNK13T5LCuRnRZcMFhhgC+3GMdaMvL8M+qoLc5h/7jkEqQMCkPtvvCkA5K9ubeNRrycA5OxlXxYa4aNG1C0wSBwZWpznor3XnFZslBanC5qADM9UreQYuVCRpkjqia2m8RnQjKgCWankWZtnBgF6LcTtw1KL+LzIvaeoddCWyvL8Uy8IAPGa+wJAPnrnU/zj5yM8sVbAz7+3jq2VBEN3gpyBF8MINp+brwpHuNVoCXDlmGG/BRVt0zlGBJmeiybNA3i8Lt3FTIWBGgwFU5pc0LmZY4paCW6SQLLgnsGkVllZQSFNlJ9DALLy7PNwV5fgDzq4/9KrcEctfPb5UAAIx+B/dfUULp6vYVTz4KasWtIydShjvz6/KJ9DkSIXwCLnaVZPqRvgWkE6g+1m3++ac3Ez07BOg1bNzPGey/e+0d+w2RWbfTLbS7ChtDt2eCbPnBWQWuwjHw8EgESbF7B44SmM6GY3auPR+6+he28Xv3trG7f2czz9xBJ+diVEuLwomWReY9EPMMvLvit0e2GVuTuSvgZSqS7EQpGS9c4CU9po0nSBr+GxybNEGg1d8MiDF6G9AX4EIDL+QrNWSWKChgzS48YXADIcGWtmpiICUllIMztzFfncCkJvLACk9+gRbn52gPdvHWApCXH5qXVsnKoIAKEmY5KRt00NHoReQr0Q+zSIzog2zeUi+gQFhCoOE0esGnM9DoRqJjSRlBXTDKN+U+4ddW0mUWjWd94bofb2TPJSk4aaBJpWUTXoYVA2yVCeW5gCEDYizHtNvP3Ku/j8w+u4en4TZ8/NIS46xibYjSR5x/tudBOGesXqkAnUacFrNCsEIFHMcUDq5wBxVJJA3xmZyi+Ph8BKEhmReSYkiTo0ndapzeHPTLKaJFduqqbZSKrncVJEyGadPTYGdLB66bvw5zZEH9JGH+MHO6IBIQVrtVrGc1e3gHm7fhGEsdeM5wt7g3lKASZT7wAAIABJREFUMhv4rLPRL62YPS9HOjYaAUP5pp4wxbBvNCoUoRP0cqPzE+cDNvorEID0DN2Sc3xIsTTPZWjuC+mJnHdNb6AmiqJnNQJkXheJYcIAyZM/RslLsNd+F/f++m385oMDHCLDn12Zw8KFBamApPw8v4Y8Y/CeI65HyA77kkxgRZZJAq7TpIaxai36A4dNdjtI+yMUrdaGGXcBSRz3MAlETTDK+s6Entg5R+gfHE7py1x/1RCG+3OO6LApKe/ZeIi0lmDxqRcx8ddQmvTwyRt/iTf/4jre3n+AP758AZefWwZWYoS9EGnBFxF92Jkgma9JQ9dBu4uMttusECcRssCDP8xN81Hbb0morYORxCxc5/k8TJPZ1lWUAERjUFbqZG4bmsQ4117tlcHnqnU4FADCSjLPmw2r48UtLJx6UgCIOwlEbzMLQH7w3TWsnKrCYXWcDCWbrCIQYcNWzrOspvN8wpLRCEsSwTUxuiakTLzvSRKFFDT+XYADq7e+JxQ0AhCdv1gBkWS2NBo2aynjRzVV4H5cg7SgwHl7WgFhI0IFICpCT9x82gdEH0gNtrViwMVDqCKkHoy0oY6ZCATtjAxHX7PmCkA0o8hBNEvx4nvxwqu24TgA0eBBv9INgwCkNZg8BkB45gQgE1sy1SBKM/taoSFHXwMMDdyVTsHPGLFTrdoOwwx8sfWzWWsGjrqgT1GfbSonolSb9dYLz/fS95fKDHdgo7kU+OT+IT591JQKyPPnV3Cm7iMl3LYARx86/qw0oi6bUoUs8xnkOgtA6HBFq0YNlvg6Daz0fmjGWu+vPux6/TmAeE/4YJP+xNfNZlK5MDIizksBvvvLF9E+HOJXf/FPeFcoWAn+dL2KC5fWEESG3xiFZXi0bBQV1EhEcLTRO/Anol2osl1p6Is+wWOPmHrFNP1rdhFTJJk7Yjs7pvOTk4NsadV16NjSgNhkrgdTAM2/q2CZ3/Pv1CAxo0Vqw8aly1g8vYV7d27j4cfXkDVa+OdPu/i828R3Vubwy/NzCBZYQi0ipGtM2EdGXnTJdJjlOCDliONZAkGfiz272PpIKiUMRiPhjzLgjv0Qjd09+HFRghBm37ixHCvGpHbRbtuGbbzufKD1vSlM5+e29hoIS7EEf7QzdOly4vgobm5i88mrEmgQgLz0uw/xyu2DKQA5t1ZAO3bEpUcWUooTLY1NMximnGq43FzAJDixeifVS1CErtkcBbVaYeP1Ff2C7V7NcaQZEN4jofQVEsm6MSDVcc7JjRWQ+vwcqs8+KxSszuFDASCkYP0/n+7gYbeLf3/mLJ5+juDWWO6GMelCpnM0M7lCQ2R7XhtMHAcTkkHLrMUzK09i40obT2PLaYJCA8o08aFZeAViQ9vjh+estCvTQNI44zGziX5rCkBKq8uPAZB/uZsJAPnF9zcEgNBJigBEJmM2SS3HEux2DtsIHc+U5yXrw8qpy9suYkUuao2DphxnMSqapml0XKKm0Gr4eMy8R3ovpdrjH3XqpYuRVGWjRM5ZqBmFUJqgBUId9bDy9HPIVxYQ9Du4/8prUj0gAPmbj+9KFe7PnjyNSxfqGFZdOCM2F2Q0bkSODLB5bUInEGoLx5yooO38hswkKTj+uR/Hmw8j+tSklM77vL5acVbtFS1FZYEcGFod79XiyiJ6/VQoM5XYpy2/cMHD1bOobF1E5oXwBi08fO9VASAvv7dnKiCXFvCLJwtIttaFvkBaEsEk6WTUHzLIYMAeIpTnmracQRTLPrRJ1UQOxzWDihLdBft94ywk2X5TueJaclRZY8W2L9dfgwLeR5NYorg4FDtgBru8dLTMxGiE2rknBYBQA9L94hMMdvYEgLx3o4HFxMOlJ9ewvlUWChacSEAIbXij2JXKE6k3LgHIwCRqBOBYQOBRRE9jEnabps1uyF4SvalBSa+9J3NCtVK3a4thSvDZY3ZXQKSdV/SZ4r3jeUog4gWSqOH4HaRjFGtzqC1vSQVk4ngCQN57/QPcvf4Znrp0BufOzcOPJ+iKFWosYI0bx41xhszkGmt8EkQlEbiTLsbGi/0+TUmo2SnL8fnWVpVrpYkJTGArzwkbQDYeWUqvqaoZ8GHWZKlyjnOhYDGbH3oZvGwkZg3V008gJR2JttDBCM5eEx++RACyg9VqFc8/sYFsgek3o32aeD68kPSygrwn9UKsCg+6TIi4EoQiN5XmiDpJOuN1+0JRI7gl7Y9sDGasSUNjVY69lSoRBEwQMJISRFoT51uhd7GKlZmWAIXI9Kgi5Z3rFq+fmCPbZFr1mRdRRIwH+6/j7l++gd993ELLBf7rpxZx6plTyCqQagwBSBxVMAkdoWANDifw6WJFqhSpU2QsBbRots1bS+wDMpC+I0lMaiMb4TLj7pheOJPGlHau67tShEWIDlON0jWfczB/lutEgM5qaJ/GAV0MizEWrv4UTrSJUtbHZ2//Fd77my/w+vYdqYBceX5FKFhe2xMAgsIYhaEv3dXZcJDHWEghCQXGKhmbGMM3Nr9RKBqbHptnk4aV0zWOa7pxiZPEoaU4MyiU5KLjoNvuTfXBnLOE2cLeI5WKPFcHux1EbETpswaWYZD5KCxsYW7zCYycGF4WYoSOULD+4n/+P6UC8sL31rF6ugYq73ujvojPhX5ln0Oeh2ipmdBKTUw7ZcOweahlCkniJyyYqg5BiAW4BEJco3nOXJu4v6zlVhrB+IHXXyqIvuntZCQBpgKkCTGRKfygHudnlirTPiCsgGgfkKIHDOhoMMP55qQxm0XnWqhlL2YHDHgwHy4ZT1q7WQCiVQvNkOgg4b56UJph5wFzM010rSDdfuX76D8CEKVgqQaEFCxm5VUDwtcrRUZvvGZhKULnZ3KbpYjohWoetKZ8Q/prm3MxmQZZ2Flit+JuXdz1M4TiNTL2rApAFKwpDzZioGEByPUHTamAzFcTASDn5kP0KZ6zZVBZkK3mQfUYnaYtldrr5HomO8uNk6rrmMWQx6DHxa+aDdaKAY9dFwUNOM1ibypS/B259LMVED5UtMtjtYlm4c/+8hfigvUP//HXePfGPTTCEH+yUsLFy+vwQ9MnI45qUhYnAHHcoUywzBYc0BErH6PenkhDnGbRhTfOMSqaCSQe5Zhj861hii77hsQs0dO2z1QbZjPWGhDzWKPAlDR1vGglR6+FgLNhZgDI5ctYOXsKjx7ex70PryFvtPDrW23cbO7jyaWa2PBGiyFytyigKAuHSIpmomDmQ1wjWJ2yDXcM7Y6da3MESSyZA04w5KtTrLW/tyclWmakTPWAQk9Lx8oMmD84aMo1V43PbCWCx364YwAIgz+XNELpJ+cj2djAxtUnhIK188F1vPLyx1IBmSsVRQNyfj1Bi/MzBbA8TpZ/LdDmgqXboNeR45AFyWbEDLXNCOIrpaqcu4JqrXJMx6qt7DCY5RjTSqRSlaJiIpx6k4W1mosokArI/PIiSk8+jWjiSQXk3utvoHNvgL/+bFcoWH+6dQpPfr9m3GooCE5IHyFdwTjBNTttJDDXlseqgMLMK7Z/y8RYhEoGdWi8ylUDMs0AzjRP1WqHgt7UzlN8Ty4avA4E6uqINaJ/+rAjAGTuyR+guLIkAOTab14RDcg/3x7j0nKIF7+7Nq2AOHEioJWLNRdy48vfQ8KmYZKZNJxoBSlxkQ35HBwcmgQBAQhdbiRALpiMEzfVnfFecuNxsgKilRF2hpb9IpOp5PPOTtisgBBHpGmApWeeA5bm4fbZB+R10U98cTuVCgg1IH/6xBauXJpHWvcNACmYBoP8RGbt+ZmkfQn9sD+Ey/WCfSWYhePzGhstAXsYyTw2xLRru87jWoFSK20V1MesDNFphwwBevPzWiR0jxmh3eqiHLpIIlfccMK1cyhtXgAsALn/3qsYPNjHmx83cX1njMvna/jl1YI0XeRzy+dXepXYtYzXl2CwrBRl6m2Y8CArIAyEBswMdL/dkgxzKYjQbBzI9ZWMOnUG7BEUmWDZVPx9uT7UfOl8xaBSniUu9tTy9foSgGqVkVSJ2lkCkGVjMXz7ulSUP7vTwge3DjAX5aIBoQ1vEPNzSwaEgJoIs44RGFHLSODGocFmejzXkTy7BKTG0pi0URFet0mZ4ZrtYzJuyfgpl6ryXqzS8tjMnGuSVZq91gBedF7iZpjDIQhgZhX5lwAI+4AQgFADcu/GbVy5sIGNjSqCRIYFgqhirnlO8pZpKCpZfgtAGAOwBwwrINKIsMgmu33RIygAId1H4xG+D99Pad88j/HBIwuAjeuSeZbMdROjmsxFh5bsdHZi/yrHNLwrr1/GIKwyIkVacFBodXH99Y9x6+E2Fooxnrm4inyeVQtqc3zkvE7UErL6yUrOyOgBB72BdG2h/1k6NL2/omKBUbw0rowyQz9Me1xfjQ0yLaFpE0vaXuSbviUEHM3Wgcyx1XLJZufNnM7njGOMro8mLjD91nhdqEHj7+rP/BwlpyAA5MFfvYWXr7XRdHL8yeUatp7ewriUoUd6YrwgSUbOW32wm7ZpjsiO3g51fhJvmeoMn/GgQnrOWLqMx3S9Gk4w7A0lScFznaBhEl+BMRtgVYEBLu81KT+aXNV1kZVvGZ82poxKVeRdVncH6MY+Fq78BH68heKkhy/e/Vt8/Pd38dK9T/HLM1tSASEFy+/4ogFxixmCkQe3EKHV74ruqwQfvcOWBPRukY3+CAtyUw2wiTayG6j/arHZq3PUN08SRkxesIGhlRjQMEOTVQrcOb3r+nGw00HBVkCYtCAAYQWktnEFI6Zfs0gACOej//s//DmC7iG0ApLRPZGNjMtFY7XEqhjtpKm5y411tfTEsRtZBKyW8HlV++xy0TQqFWMaCzC4nxgIUHw/NEkjaTVhm4tzvOmcRpDPdUdBosbVvKcyRzxfi6YAhLw72t+xEzopWKyAaCNCLVNqRmPK6yQ6l/Inua+WTz4yGRAJVq21nYIPnivfQ/j7timW8sPkGqm9rfXG1mBfF1GdwPX9mt0BPnjQxUF39CUROv2r2RhIMkhWWKWL7xTg4KjR1ZGdrhHO8DNo6ahZfyJ3gxbNQi1BLJv32L4PWmrTAEeC3XZLAhwFBQo89Hg4WNnipT12QABy/d4+aqUIpGARgEx8A+o046pgSTUmvbZZvLm8y6C2/RxMxpDGAOaaqmZEg0zVkvC6KlhkBsmUzk3TQXMe5gEywfDBtNpgAuYcE1KRJilQCvGdn/8ErUYfv/mrl/DBZ/ex47r4g8UCNrbmEBaYTfaQFMgRZaXGQakcosM+FmmK+x5FkTmWBy66wwF2AlNqDkoJJrS/S3MsxCWxG2SAz78x2OQiru4YCipNOd1kr6W6YHmzvF9KLdH7F8bk29Jn3cfahYtYPn8Ge48e4d6HH8FtdvD63Qk+auzgylxZbHijRQq+y9LkyCkRfHnG/cZmKik6Jc2K14b2fQxS6CqUVMrSQVnKksxM0+WIPu4w9EBeG+mym5uKGt+HE3W/Z/trCNXRAG9+1QzdoNGHn4RTAOJnjojQC+vrWH/iirgEbb//CV595Rp+99keioGPX5yt48JGEc0wR71MKoIn2RpeU7k+3Z6MWZkgrK2zPv88V7EvJt2MzkblmpyvBO7WQlJBKq8/gYVQxawzno5jzfCOnFy0ACwhayDCbDM1A8urKyhceVIAiFZAeg9G+JvP93C32cQfr63jwlMFUAPC96MGhJNi7hhakpR42WDP0qI0869JFCYIMtfoNyRx0k9NUM6srA2c+FWfWY4Z3hvNyMu52N4jfE9eF/6N10MXkHScT0Xo9avPo7C0IADkk9++ihsf3sE/fZGKCP2nz6zg1GpRqAuzAARFWseSgtiVRUOaQ9mGdpKjpItJuSQLR5fBCvUpvrmezHgmZQMmtLKseh3+bOYEk0CSeZVPi5TJTQDMjChNDFjk5Cw1yWKsPvM8sqU5eL02Hrz6Ovx+E3fvZVIBGWYj/MmldVy+OId8kdnlQDodc8FlQEtKjjQApccCs7R8Dsh9tyCOeqdiuSTnRIG9VDmaPROUi6OgWWvMMYby+0qhaOiC0ijQUNFkHQpNpo1dsMUJZ5Aicml4kKOdTlA+dQW1M1fE59/rN3H/nVcw3mninesdfLyT4uKpEn5+JcJkvi7BEoHyeKYZZ7/dtU0fAxCEkl/vUWTPgjab4BVijEjLPOhglX07crrYtW2SwpUKnfSPo6RTKlRM7JlEEYXO4Jwu1QMPUV6bBvHjD6/J9xK82zk4SMrIg1iSbpOeaSLaXD+Hm3u72Et7OH+RjQiZXSe9qCwAhFVCAhAGv5y7JkOux1ycmdk02opUem+RgugjJVXVhQSmDJrYpZ3VMz808xNBqySkmIm3WkoByuxCPdMbjMfNe6gJCTcqyjXhWCYFq1Sfn1KwFIBcf/8m7l7/Amc2lrCyXkJU9pBLtaAm8yXneAqvOdeyYzwDd36VCovD9X8sY7hUZqWUlXgmwtjLx8fBzp4Blb5J7sk8bClxrJz4adeYTdBdSmICA0JpBiJ0VbYR4BF4rOr1kY/ZjtOXCkiWLGLSPMQ4AYq9FJ+9dQ3X7t1H2XPx9PklYJGFs0g4+jldl4IQAYXDdOliQsj1wa7TmKQYd9votxoms18pCr2GFaNy6IPUl85hS4JQiaHY7LGYGEtVO1cwwUTnMtIyK2XTEkCanU6MMyYTsfv7+3IdNcYap2zSbMZa9Ts/RdUtYvfwbez85/fx8kct7I1H+C8ulrF0aQlpcQIvKaBSWMRk7IkjXh5nGA95DilcGmQQkNJenOub+HUy22HE/0gnlpY8kn5H7JoulfSI15T9SQxFUIT0kwzddtsAwMlRc2up/haLMm9pnOqx9wXpg06KXhxi/vKP4YebCPtNfPHeX+Pmrx/hN7dv4MWtdVz6/hLctQTxIEZWiuAkE3r3IiwX0eG4Gk3gD8boHjTlOQ+rJQEjHObU8UhHcWrQCOLGuSQYCUB0LeF95veMB0TnwcrIwJivSFXBNmXlM8n5Tea1xvAIgDhAP/eRLGyhun4ZwzxEmMcCQNgokQAEh7t47pkVoWCNSakqGLcuxlaaxOA4YQVXrbclMUCzJCZK2YhQaNAmri3FRTHbIAAJrfZR+or4royvYasrx8pnhABE5AA2kSX3wK6lXGuUKcTz1qqQuGCpBkRdsFgBoQidTGSvUJYLoSUVBQlaFeGDq1lNBSDCTbQAxHNMxUQnSwUOfD9B87bfBm+CZqUFgU07EFsXBJs5mq2G8Pt2f/S1AIQLjGbM9DP1q2RPGKHbjYOXn83zVToJXbA0WGK1x2SmZqx7XZNd1SwCj1svsFRdBqafhtFpGDqTBscCGFjOdTx0Ji5uPGzhxv0GKkkwBSBu4cjxSwHbUfDAB1yP3gAQBkQ8DwMKU4yGZkHQAFCzOLNIlMfDe6iDRH3uZQBZGzm+jgu+gjQdB3DZpCnFOPHwxA+fR3O/h1d+9QY++mIHj/IJfrYUYXWdInQDKAoR7QNpBZmhUo3RH9Amc4jrg4Y8hOdc02X4ttOTB4ZdYyfspNvto+gGIiijxzTdW8h9dUsmIOa5q9uKgluh+7Dp1EwjSqVy8HxkMo9JSSHmLmD53BnMb67j4YP7ePjhJwi6A7x538FHe9u4NFfCi+fmEa0kyD0CEDp/TdDt0CnKNNqRLPvQ0KTETYLuYp2WTFaVuboEytyPgQgnDHEnCU2/Epn0mcmj0C41JUwZK0MGJybLwGeN91QWdc86frXHAkAmLvuAZCJqVACyduWyBOOsgLz+2nURoceug5+fqeHyqYpQsGrk4grVcCjXkfeXCznHi1TumOmwlRHl2DJw1zmBFCwGE6qr4TFzfw142cFbKRc8J822GyDlSYWPCyitQNljQKgT1iVobWMd8eWnhILVatwXCtbg0Rh/d7uB2wcH+KOVVVx6uoi5hXmhXlF4yYmU58wushwHg4bJGs6CD33+eB5eZMC5zDl9I74nAFGgr+dDsKWBn2qhhNapvRwsVUEWjV7vyLqYerqUFbsSak88h3C+DvdwDzdeeh03P7orFZCzc46I0M9uVKSXBqKCCWQpVK4niL1AbCXpdS+8Xc8EukIndTJpWMWAVkXobMjXa7UlsCQFi+NQgZTSXXXRYIlc517XzpWmkZxrEg5F8uwzhAzm8gLWnv2BABC0D4WC5XYP8PCRi7/75D764wH+6PyKABBnOUGYRwiLPtp9NvELUJ9fEMEz+2FgmNqSvhWWWr1ToUT6T4ZOv2u0a4c9uZ4RjfwluLIBkhci7hqxNxdXaioEpBBMs+pkxyyrSCkd68jZd2rgejS5cRt+UkZQLCNnNntCqkhDuN3tXiZ6wmLsYr7E1tKhgCRkR/0uGFYfrQDT5eP/92/cxp585m5knuGTtvmkgDFS4wD1vTVgdQ7jCa8RNRHsA1Mw/PNeCgqbA1KamH3mWPBMNTYI2WOmg9DN4LMKc9hhmRVRVESGtlnrbfNLAlo1XJFO45YaPJtk5H1lwCJrZmjonxKQOi4q84sozplO6NSAZO0D3Pz4MwEgm2uLWF5NUKxHmFCsHbL/0kgyszGb7KUjsQgmlY+BoMvkYM7svkl4FaQnkQEgvmcrDdakREA6naKEA29MQIRSmxs3QAXlnEfo+CVVLEnykUYWSvVuPOgBkyFSx0dl8zImyQL8XgfDaIKkO8Ln79zAx3fuoJBnePr8CoI1DwGFxKzkcxyTCpWUJBFDQwUGckJjyScYNg/Qa+6bBEOlJB3KU3HE8qXiM2i2pA8Ik4FcIyJ2LSeoSeZMXwfpFN+W2g0rBzn1aUKzMi6fDGna7Za4T0nFyNphs2rE61C5+mMBIDsHb6Hxqw/x6rUOdtIh/vDSEQAJSkURoQ/6GdxiCL/MOdXQyTh3sdrqO6EYx2RMTItlMHvpUfcwFKE8NVNsRkgglFG7w2aAw5EAJ2buE1IR4aDdbIoZxIBuebYiqPoYxim8TpzDUoIrCqE9oFcIsHDpR3DCDQTtBm6/93e4+S8P8Ns7N/GzzTUBIP5GSUTorICMgwGygYukzj5Vpk+H1xlK40OyNKhfGw16Qqcs0T2OzoRMxNFAOHfQarDiZMaUrHc2EcRqvYwtru99Y9Zk1i3OVWbdZ4WU60zayYSCFbIPDGmKCBDPb6LGClsWwJ+EogEhVZMUrKyxLSL09bNzAkAYG3BtZJd4UrHiMBKgyl5f1LAVPdtRntpJivujUKx4CUZI9yz4sWh0CFg4LiVmpluhUE09jDum5xmPlWNK7bA1Tmc1ThPgnJ9mpQiSRKEInTa8dMFitohUAYrQ1YY3Ktengem0rGVBgwTpLNGyOyeFZ8z2CVfdVEBmKVizAISv4/5CybECV82aaGBiStKm2qAAgCcgWQ0rcuPX3mgiAIQ2vBeXIlxeq0n5m9kaVkB6tguz9jLgAqwUHclcc8KyG/fhzddAVqolmcn0ywWlKF+A0JGrF9lYykHWaoIGbAJEmNmx5ymldAtAeCM4mXEwUEjXy318utMVAFIthgJALizGUgFRMMRJkces/GyeiwdTPmW2XKpQtp+DEW0OkWfmAeAkOntt9X4oEuW5S2ffNJXgSa8RJwmeF++lctt1cElGiK5pnNQj4MJz30dzr403/ukdXLuzhweTCX62HOLUmUXRgPAzKULPJuSvM/gHOmkkD/AH7UdS+fhueVWyh5/ntJ6c4NRcRR7oQ2odMqAWJfTMhT/OUGHTusgzmdKR4fJLAG+dsATcjkyGRMuAem900hqO23AyD1FSxtypLRSX53H/9m3c++Aa4kGKdx4GuNbYwRMLNfzy4jLilQSpW0I0dpEVhqIboNiN4538T45bGSNZbgKnjNqEGEm1LJkuHqeIVwmqWKWhgJiZKHLWJyNZTGSzE1HPNoeLokA4uRQKTjJLb+Q4HJgsB+kvCkC4ILICQgBCu829j27ijddvSAWEAIQUrKtn6+gmnmiQeM0kcxNF8k8yiboA2+aQPCS1MdbzFYAqAl9Db9JxqtUzGR9smlUoCEjh86TXnfvIc0yqbRRJYEpBrExKoS8T5tqpTSSXnoI/Apr79wSADLcn+NXdQwEgf7i0jKvP1cQEgEJA9gFh6ZhZ0Uq9JkEpA1jVCugzZ/jpoYzzoGAXDStCl2oIxa9WmKrVA9GY2Cy8lJttNr7DhmzW2EFMLWxlV0E8PWyDcR9uoYzK5e8hmKtJU0UCkE+v3cfffzqYApDzWzWx4Z3Q3WwyFhG6WyuIWLt70DaCZHZdLpp+JgTuzGQrAGEFhMdNbzOK0JnhpNpAy/1S/rfAlt/vNQ5Fl8H7L/tIDouVNgZYLlqtJkq1MkbZGMt5AVlOy80LyFnSH/RwcP0GMOig2fLw/sNDKfd/Z6mK9dUiouoa/Bv3BCDxPkjAxuCGoInTKOdTTqkMiYTRwh9qym45iqX/tZG+RQv71M58w7bdoy4BWCHF5V+xuY1dZHOLj73D4tBkp79qI4jgPrNgQl+TzS2c+LJ9a0Gqf1yU/hW5vMfioIvp6wxj6Gj77iXcL3UwV48RlWLR4Q07BBExigntUdmIEPBp80tNhbhHNRGwG7sDdJt9uBkd68oYpg1j2mL7WbBCoE1AGQdwXdLkjM4PfI50LSEAYSVMWIVBKACkUFvGgC5PXoD0cA+f37iDu7fu4NTqItY2yijUC6BP0MRh4EwufS5BNTUGk9FAAldxeXId7ByyKsjKj4diiVouisgzOVdWa7SxsakoWao3VyS75udDo3ehDsbELDbB6JiqolS0PXJZqSHj/G1cCAvLZ9HxKqiywuqPUGgNLAC5hzhL8d3LG0i2IulKz2BlSJDg++JwRp2NaIzEdGSEyAVGhwcYNqnRiOGXE4yok3McJIWq3JMxdVLUYqZkCDSl37jMv+V1k3whJbvXlbWG7leiC6FRTnxUAaUtvNA0J+YcOSeEtHfPMlS+81OU8xjM7Fz7AAAgAElEQVT3H72Cvb97H2/dGuIAGV48E+H0s6cxSsYYs3meW0E6chBWE6CQI+tnop3gOiy9ZJgR5xpO5OG5KNPulqYG/bbESuw8n6XUShn3NHhGzyVMBtrGMrZzXBw2GgJA2ja5q2uQmswYal6OMauiXVrZO+iFHuYu/whBtCUA5M77/xkf/8Nt/O7urSkACTbLKI1LGEau2PASgBTna6I7ZbfxsD9GxOyPz6QxjVNyAQ3stcIkEKvfpLuZPj5dODZ+VA2IJHuY9rDGSO39plAqWT1hApaVX1Y/SasVRgcd3EP2/RJ+8hSAVNcuoZcH8IYexm5Pqp6sgBCAsAKyeX4BpGCxjQEPl7EVj48ARIw6enStTVF0KLlgJcwAEFY/WD0TSiQT6y6bHQ8kXpHqk206SEMOAiovzeR5N9oVo6cWyp+d81lJ5bmq86gyIExs78D58Xwx35pPsDmXGFs2UmocouoMARX0UWnqKMIZTDOCGuTxNUIHsZQdXYynlQDrEqWBIU9AUBJg7S+PLF25jwIFDRKIcfjeLOeaEigdQ0z1RKsy7z/o4bA/wlObdVxercClKJuZ2xH7LBi+rLrSzFKRRPORmRI49+FxSdbaZjv5Pd0C+DflwSuI0IW8QM/0hvESV2Cg58FzVBtSk4WknarJyMeFUD6H3t907fCGPj7ZbuKt3V2cL1bxy4sbSDZ8eOMZRzGb5ePn8DzkJtsBHjBos+5dxaLp2yCTqBV/KudefiGbInPjAKJZbaWTCaJl6bVUEkTc6/blM8Xtg03erPgorBTQadHKuIxzz1/FB7uf4tqD23jrzU+AUYwXV2p4qrSIsF7ANb+NITJcDRcQ5AE+HbZwiAHOxnXJwH+y/wjztTq2vBISN0Tbz3Czdx+1qCCaEHprP33gobjfx2AhFuH6YmnVWnYaATFdpHh8+7s7cpZFz1BNOPFVa3XJmLCzdlKvClViPGzBz0nbcLB2/jzqa8u4deMmHt24Cb8/xOsPJ7j5xV08dWEd/+aZU6glIVp5KDzbxVKAg8EESSEWLRAdpZgpZD8OccBi46jE9NHgPWcAr5UDjmWp0PQN6BNqQshgkB1UKcDNxcmpsbMn+3H8qviT33N/oRgxYgp9BDGzTQPpchtxEVtaxvz500KtaHx4DW+/eR2vfLqNaqmAP7ywhM21AnrlGOgd6ZN4vVQHpboO0qMElAx70s+EG7ufKm1v0jcUQQHtSgthl2CbgWr3ulhYWJBjZWZKK4FqosAmghT1MWDQSmpGO3Anx/L6GkpXnoaXpjh4uIeHb72MUaOBv70xxt2DCf79pQjnvrMs4m/JwjJbTaA0MM0TORepNoeVRp6LVACYnfA9ofuQZqDlcDezTVQlc2uqsDw3bjxfXnc+x1xklG7WPzDe/CU6YDGD5YZGIM4b6bnwx+z+O0AeFrB2/ntwKwsYDZh9+wit2038+m4H56o+fvbzZ1FdKYrHupfTvtvF2DX6qri8gIyCQe3FQm48aTt0X+HC9dYn+Kh7BxMGINTouR6euk8RpOlBwyCfc5w70xVdFkLH8Pa/7XY8iGd2XX83V4jR6A8wT60EnOnvZ997vljA8aBZ/86gXbfjwTt/P6zPT/8eHezLz2fLRXzW7uJspXhiSUL+VrbVAQf4rHUEAvgaAT+2mnGvMo+N5h7uVRekunGO9F0AnzHtyHzAyg7cR0tfe6lGd2/L33l837TxWnCLFxYx2NuVr9z4/ezG3/O45RxnNu73gFqaY5+n7yt4rrFnznAGgMyCGff759A5u2CoVQzorX8/TQ1YVeIfUg7ncSaNyEAKDJOHNIXNM6FgcE7WtV6ZBUySacW8GDHjbZrDcg7mM8eO6ATPnFdo9cvmqQxy2BU6Xl1BXF0wibWRi+6ggfff+Ai9vTbObq5idb0En+6JrLjkjB2MO5BW+BhYE6jzmEndabV3RGfESo+YWxB8MCHFSg+TRP2WTXSyEsZq80SeLaF2uS6KrifPu677nLf4LHEukKTcgNU2U2UUSh2BWFiAX6jAjxPJipO6OOlvY+/Vd/Hygy4uVio4c7WG4vIqMDw04ndm6r1A1towTqT3y2A0hjukRbWDyaiLVqsh1Uj2pHECVnvZqHkBpUIMn7rbLqukQ6kATTJ6SbICFEoFKykE2N/fkSx1vbKIdmsglYpSKUOZfZ4GHamQ8J6QgjeixpFOU65x/kou/wQVxNg7eAfbf/M6XvpgH3vjIf7bF9cxd2oZTq2AXmoa2LI5Z8YKVbEEhz7X1LA1aXdPqlwgej0viCQgHhcjDPojqVoyw+6wD1G3DQzYyI4W16mARF5fakaoF6RNMg1cuC7GY8c0/o0iVOfm0el20R2audq4ZUE0IIUklE7upXPPIfc3UBh1TAXk1zfx2+sP8MvT8zj3Qh05k5ApheVtRE4BzWEHUSkRtkV3t4Gs3ZdKfT8A0siD08vEkZCBO58JiR15vBYwUVDPsaMaSj6OmlznGnUoVRJTlSK9luOrXK1Ikz9WIPrjHkK3INd0OO5j5AH19XMoLV5Ff1ySJNUEbdGi/F//4/+OsHuI57+/jsVTFeSlooj/CRQIGKhBkaRsmkoFhDRv6m6EKs3krbVz92zbBlbQXGssRXdPYYlJs0+z5jNZ2uq3RfvI+I3POF3UWNGS5GsUoVypyf0RZgMzGdpbSyvZBCCnForYqBekBDmgaJZZO3ciAISN0viAaEZcqxGazSAAMaDAcEH5cGv2UBZDiqLs72crA5ysjDjbgAqtrmgWUelZHEBGt2Gyc0bcctRbhPu9c7eNvXYPT6xVBID41AewU+W4LyJD3nAtC/MiKeAQqojl1ctiMO0gbnt40LGqZ8TbSlPQ0qsCkCgMhNeslBNeeL6v0oKk8ZbNnPJcNBsrYI8OOnQJIjcyDQWAvLG9jVNhgp+cXkKwnKOeVEwZ3GYved35WRrIUrAlGg3bL4X7sYGQnqMIKK2/vHx2bjLe6s7AzLpSxDTANdUTY69WIJ8xDMROka9PSmUj6GdPCnKQWdof5AjjCjafvYjX73yIW7uPcO9OAzGqOJ+18WR9BX41wi2/K4vAZb8ON/Nxe9zFneEBzrplsbW9PWzDK8ao5SGWohIG2Rh7TgveJMejwBgVfK9fQPigiXbiohtmSIK6iNzYQEnK/HzQHAcH+4bbm+ZjsfMjki8VWbIn69qRigTZb3GRlIIuk2fYunwZldVF3Lt3B4e378PrDfDrz5q483AP37mwgR9fWUYxyNF1jQhwgfQSGuCwcpgSKaYY9LughSibKokonb764lJmAlqORaFT2aw5fbKz3DZP9AhKTJaaWTzeZ+GNW9tXveez1TxqiAhA6FQk1qtjCLUkWFzC3LlTcDMHhx9fx5tvXccrtx6hHIf4+bl5bC5H6JYi1ELjgiQZmplxRtDGzyPnmxOJNBy1dtWFknGYkgrI2CQQBNiTsysZgyOTA/aq4PFyrIsDku25o1VB0ZOQk5qazuqSYaHDGTIBIPGFqwgmE7R2DrD73uvIhxP8/Y0Rbu+P8EdnPGxdnsfi+lkJxmlLWlxcwygdGVqbBX2keARJderuwonWLZRkYmZGlMG9w+7UtmniztxzJjCVqid/7yBHLr1dCjXyzuk0ZUrXus3Scnrka3d7aHVa8ufDQ/OV254Fxo+9GMB2wzQu5dbZvfvYn2/vM6N5tLV3joLUJ6+ch/foFg7e+0R2+HGljNr6hnxf+PSTaSaeYIEbaTu7dF5r7GI+SY6y5McP6Ct+NodorscsD0mrovp3DXo1SA43T0mAz02BQLhxSn4e3TOB++x2eP/e9Dx0v+P7tArXUelfMgG2rZTwd/HNx+8NAQGrG49vpvKyXIixTdMFK9RfttfpUZf34/FXFDd2EeTPInXeka+N5R24bxvPe7M5aLo3sDe+AD+9deIV7I6B0U6G+pqLWuH3L+8c9o+XM8zHnIovytdPJxkW/JvgfsW9APPrp7Biz2kKTh47Mgejn5zBqJ4Y+9AgEKoGK4p8TrwyG3SOhWpBxy3OB6yy06KX6wJ/p9VBw34wARfHgxEKm/5XQiXyDb2DAITWxtJhnEEO+7fQOTAMEa0so1BbhO/EYuM8HLfwzqvvo/mwgVNrC1hdr4gGhA2Gqe9gpl/WYqv5IbV1yHs3Gsuc3O01hIJSqJSEp0/NnayhtJ/OTFNg89yxpxbB1FAyuNxH4oOx6SOkP+v+qkUapKStGcop7yarRwQgLjUmFOCyx0cWIxvsYP+19/DKwx7Ol0rYvFRCvLAEb9yRDLWs79RjxRFi9ozpdU1SR/pA+PDykfSyGE8GYnJAxyw6GPl+BUkhEiA4FgcmJrMIytiDgvXPiKEwkoR6S2PlXYirYv7iONQHsDt1gGG3KVWIiPfD9aXyRfo1mY9ktsQXf4RSFmL/8F3s/O0b+N37e9gZ9fFHz1awdG4T4VIJKZ3GpC8atauhaEKyAZFMjl6zK+NI6Gt0f6N+0/FAmy7p/E1w4oWyhqadNtJeUypKBIK8tlyDhv2u1XVC9Cr8XdE1+gMGtwx2mfCiBICUKBP7eJi0ewLCqAEpnv0+3OgUSpM+7n/0D3j/b98XAPIHZxenAKQ8CZF5PcRugt5kIACDwfhgv4nxYUfGwpDmn0mIaEyBnCfUJeYqJJlFPRdpmzTaoKPXjAuj6G1mnAjpQMf1SeimQ5MMK5bLZk1lNSTIETg0aggEgAycDNXVMyguPIFeWhSjknHeEtD95//D/wa/3cBz31vD/GYJWTERqjqBBzWVHJ+8lgQgpPJK7y0WG+gGybYZTOBR71YoyHEIsKeRIqnSTHiPyXggw8QYFxCAEHQS7JE1IQ5+ltkjbJ24IKYKajghdvEWjAnY4V3/yUIpP73ITuiRcMwJQOi/QABCcgy7jWpmQ4MUDYKVN6lVA82KSuBngy0K1QTh24yvUqgUpKjIXLiVVuwsJz8eW3cAAzZUTGUoDoaWxAvHfQlAdltdXFkt49IKO7nGiOJQAEhu+xTohKGVEw2gotCUUvnZSg9RkakEjaxQzIiYNROioIQWc7MTlF4DPTZayWk2lg8TP58bwR5fJy45FI1NYtzYbQsAOR0VBYD4SxlKgQkcZgGIBrM8rm7LlE053vW+8KHjPiI4zU3DOiMQpM++yc6yosR9CEBUw6LCYjUVkAmYAwZsTGQ84kuVqnkArX1bHuYY0UTFjbD17EW8dudD3G8eoLlPT9MI58ZNXGampxjgXmCaUJ3KysjSDNsY43M0cSaNMY8C9t0Uu/4Y48EIZ6uLCAhs5nx0Dpv4cLCH1MvxgruAwsND9ALAKxUwHHuS2a7VKqYKxwctz9E8MO4ZPW8iVocM1EOHvTfoiOKjXKsbcSytK1sDRHERW5evIKyXce/hPfQf7SIYpPj154fYOezgO+fW8fRmUbRRaViEG0aohjn6ufjUSKmcQQxdVQgaOK4jETCbe6EORKqN4jXk9e7RQ573j03jSNfy6UJhyt9cENmnRjOM+pULN8cZX19JigJAHD8XHiibErhxIgCkfnZLhIzt67fw3ju38PLNh0gCDy+encPacoheErJKPqWt8XopR5PvzWOVrJUE8ybA51ZZXJIxw/GbBEXJ0BsHtQyV1S1ZcHgOEtBLc8VQAn4p6ZeryLMcpa0rVlviyEQond+DAL3FK/IZRVaDbBSb2Oxvt9WRvzHA77a76PTa8rMG+F8V3J8YCf4ev1xYXJLxVSlVJIBKiuwQerQxq9trd6bx+CwA4bEdP64ddpVmlpU+8QbjoL9/70tH9HXAQ3dWAHLr5XflVwfjHOerBawUyzhnClayMbDWqsE3nXo4f1Rt4L6jfZPR5+/Txr7RTcwAEFYauJ0pJfi8Y+yUT9pmQYXct/tfPueme9Pc068ItNnDVLeiSaiBQf1Jogz9+1cdT3c8E8xbAMJ9j3yOHq8e6PsQQIRLtkEVQeW9IxByWFlErbUL/bqwEaJoWZVynLye9vWzv9fvjx/rODgvYIav5T4KYLhfi2lqAAsbEdbLhh7MrfDQVEv6q90pEFlYPz0FXPybghE+YwST6Q820S2x8mb6i5CjL6LVYknoHUxusBml6BMm7EY9lqCM9B/ORZwjRGBLO36bjOT3CkBEgEqrWtKv+kZTKuuigBjTrJEaiHB5CUl9CW4eionBeNLFm6+8g8MH+9hcmcPaehlRyUVOy2MnhjOhDsocK+cvVlOZ0ACNRRhT+BNpTuoUQsTFkthqkjXASg7PhRJQpVtRQyJxQaY9yFwEk8FUE6qJVqVliu5wlCMpmiqxApA8SuDFZThBJIAiRyIApPH6+3hjdyQAZOVshICN+ZyB6GcYkMl8G/iIrW2pJHUGvlQvArY7CHL0+13JtLPze5tNHb1AXMrYB0QSUJxMmNAlhZNVKjChlaJIp0TrTkRnzJTHnRSNmxE1Jp0GJoOOaCWUQkNQF5QiEdwH536AQurhoPU+9n/1Nn773i4eDbr4L5+tYunCKYTzCVKkkiwkU50NoN0kkeuMcS59QOjsxTiOFHlW2XqjIeJqbJzTxrloRKh7G3cOMe534RPosjJiWzMMqSXj93TJbJr+MwyI6aLF4Jn34ICND9mstWpsoYlx2LuDGqBuFEgFxAm3UM4GePDxP+LaP1/H764/wB+eWcSp75cxWltFMqItcg8RYgyRit6D708QPmkZutOAZY4kQuIYPZ4AKs+s6QS+XDdZuRl2DKjnWOGY5zHqzxJPc+xbx1iNrxmHCjum05Hr4yMSMTsByNDNUVk5jWT+ilRASDNkBYQAhBUQApDvf3cV9fUEk6SAiFbWBECU/FvdEp8LCv257k5G5pg4exi3whwJ2woMBgKCE9foAQlAWAEhs4P1AImZwXFmqk0cu8rA4fM0ZRTlrtCvZV4qGQaBxDakXPJZ/OliWQDIaoUCPtrbURDFoCpF7LARmqEwKaAwXElDh+Ib8DUqJBfx7YzCXUBEfOTXruhHAlsrAmZQrht/r1QVfo7JiJqAUopalt9PAMJNMy7v3uvgoDfE1fWqABCHDjZU6Q87cHzbcXzGqlXEqfZYKbzXjLT0Q8gNd396HrapilKw9HO1jMYKCC8+N838qCBdKDfdnlBp+Bk8FylFScXC6DJ6bL7lBQjHkVRA3t7bw4VSDT8/v4ZwBciZQbDvrdUXvXa8JwQgUm2xYlhzLqZfg/AiJ+SCHgEQFZoSgEjZ2LouKfhSsKj3OaJPPK0L6YJA3nylKudJACL3MWLV10E/87H1/Sfw2hcf4F6zgU4jQ3c7xQvzHk6tr6MfjHHgDKXz7gKdMYY5miHwsdPE2WGEtXGIbujiTjjEXq+NS7U1rExCRAmdyPbxZucBGhjhh/Eyyrt9cQtiqTL1mHPh+ZpGUdrIrGftFfOI2iaK3zgTOWg1qS3JUVuYE9vDCXmxXNxLVayeO49groLt7W0c3r0Lrz/Eu/s5dpttXNpaxIU5B+5kiKw4J3zlOB9IyZ0cY9F+EIBwAeyavgUE9F5uIiaWKXm9WS2bCtB4//pjGR+8p8zwCEVP7HxNpcuZGHG9LpK60HNy4viplysCQHLXOGsFfkn8v4OFRcyfvyiAc3DvAfa7wPWHhyLue2q5hHrNRz43L9aIfO/65eeF90+aDsOyW1022eJzx3DTBJyaLNDndTazfzxwOgkMMJDX7aSAnoH87FZxHBaX5Vfyfw6xBOTX3e1HAkC+DnyQ/71UM9nw7YMBluuPZ8aPH/NJP3+bYyb4oBOVHJvdvgqE7DZHWKyGcjwGgOQYNO6juLiJ7kzl40vgY3f3xCD7JADCQ6j7Dq4uLaL8wjzarxoAQUCi1RH+rFQhpTfNUoe+XDEAFBzwtbMAgaBAc/nTkJ6BqQbq9o8EBBqEPwYYTkrq29dEhfMY9k+uJsj78fH6ClX4QbaMuruNE7962ziYLJ84BPa7A8wXY+jXk3aqe9vfZvhM9zkOQr4KcLBq0V1IpXox+5Vv9E0VEwIPgg79ytfMfs/KjBkH5oKz+jNbFUmfW0evbAIOZnWlWsFAg9zvdAxHurT7khjh2sKvxcJRtZzziK6FmuUVHSgTXpYKzJWbfTiYXWXgwqQDKyAMihSAsAKSjz0E7HGQdvHea++h+aiB0xuLWFkrwYvHGDkuRmMq0JjA43pqxLbkt3MOJp2MtqkUnpP/zoo1ezEx2SfrRGboQL5rjp9BOgN0abAofT5MEFWJDEWZ25R2bs9JkjCDCUplY97BZ5nrgUuDg6QqFRCxy3aKQsEiAHn3MBcK1vKZEH5tThK9Oq+SmqSJVSa0eC2zUSwsDTcfSRVDEkPZWBJojcMWIgwkuTYe0qaXoJDrDu37TfDuigmLiaWEaTJh4sNUqIoEl16M8bCNUbsBN+2C3SzGA0PvlsRYhS0NfAEg4QBodj7E4T++h9+8u4PtYQ//3Y/WsHh2DXnZx2hsxObUQJAG75MqxoCTrpQ96jg80aSS4sX+T9Q71BdMsNvrsmkd6acZfaHZDAQxY0RLQRcWztA0GoxjVkNMxZjicEluU8ySO9jb2xNAQ12grKmkew3HiGIfgyRG+fzzUwoWAcgnv76Bl28+wr+9uIrTz1XQX1pCMuZ62oOXBXKMbDJKZ0apqrX7op9gJYLd0ctRQTSskt33TUxH1gzBB+OS/qE5Zk3S6zrOn+XZmGRT+hOfEYnxSBtvd4zT10IZLsXmTKRnQ6FgaQVkMCkLYCMA4XX/i//p/5hSsBSAkILFcUkKFp81xg98+lnt5H2hSY9U76wFL+PFSo1GQSMcNA+loiXJbF5vEiPFDtloogm00iyd2gjLc+IeaaYFIE6M9To3rpFanOB+Eu8TgJxdrmClbDrSksOcsnlaPkLBzeEGaq9n7UCteIRvKNQohzxCM7i114QiIOG1kw9oG2FpZsTYjhqfZ+VaasDPgS88beuzzYnBuGMZ0GKyEAYQ6fvOakAuLpMfyXOB8d93jjqh6ySi1QDJ7FoApICHF0UmVyt250Xm90od0cBcS7FFllitoJbvL9w4W4YSGosFIAZ8mcyK7BMZGhU7zoJWt0MfHz1o4M2dHVws16cAJMiMvkYBj147pbCN+oY7P6LewDoLkdamIliW8ci95fWSDLq1EZRbJ9Q3Q0njQ8KflSLE73msBCDNdksACCckUrC4PzUgwrsNmD+LMPJCrD9zBb+5+Tbu7O2juztGfyfFz7fKWNxYwmE+wMhNsVyooNhj1jtHWojwNvZwelLA2igU3v/9wgSfdw6wFVZwDiUkRaNteH/cwL20iWfCBVSa5Ixy8UuApCRlZaW3MXvFe5iNzfiQHhtqRej7OOz2cEh7QVqXRiHqLJO75EEWUFtZRm1tFc2DfTy8/in8wRAfN4H7+03wGTlXyxH5E/jVZeSuB3fYki7IQu+zOiKWk2Xyth0/85FxYaLGhvsxc6MuShxLzKDVF5ZlEZLyrZ8gWViUsV6I2ZRqKLasnDR4XgtXX5Bnw4x/ZiR9DJdN1YCby0oMs5+0a7Ucklb7iMJzHDR8U9VgNnDX73cOh1iqRdOgfudggKV6PP3564J9Dei/DoAQeLTyHAaAcMtRZg8JSUTkArp7vbY0UGt3vwGE2GObjRb1ePUr/zb7/fHI8uuOmftq/JyUabttqgHHAQh/N3utFYDQbUQsXF3nS9QrvuabqiAKQN74zTvyuQQeujGIDk+HGH0xkkB8djteHTheWeDP0wB/9oVTUUEuAby+L+/MoQ34pxdESwmPlRTsm1mAoeCAv+X3x7fi/kN051e/9Ptv+gVfJ1WKk1hOsyhJ3+ikCsgMMNLqg+4+CyAmOy68pQz6VasV3Hf2+9mfFYgRYHFbumiSWDs3TJWRVY9ZwEHAx58VROSXPZQ6DXTvVTHsfzpzOcwJR/EMcJN54OhC6GdyP4KRWSDy6McbSBIjTCVHn2Ej1wZupIWyGSZdBGiewjmG1rZCm7RJPX4Vi3RxUyJRyyRSJNjyTCa4axMqMm9yXqOVKufsmQpIOsgFgIxHXbzz+nto7xzizOYS1tYSIByhR5vQ1BV3NlYNPFZrfEMlHXR6Ug1mECjJMgb2cYjK3LycE50tyUwgsIpDQw8VjVSeTZNYGofUisYt0VC/TTJQdWFcvwfDMQqJMe9QAOKxN1R5TjQgzCizAjJo3RMNyPstB0/MzQkAYQUkDo3rlug5XZPcpbCeWSheVxclWcvSAZkOxkGT+kPqHQ6aHbjpvlQOyMFnhYE9ZDxSakh7I1uk05Hu9SW6y7HZpLp+uqay7foF9NuHSNsNBPkQQc7u6j2pxou5UBIjoN3y2ecRDR20ex9PAchuOsB/8wMCkFVMShRRj4SSR/BHgEFXrOGoZ2zux3SWK9O/ERljEGmSl2JpqYL+YCiNQqWHC+OuYR/OcICi9AQyTA46YDFW4TEp6OW9YONWnrME0VmG5mFLrmW5XJV7xnsfjvOpBqR68QVM3DXEwzYeXvsnfPzP1/Hyp9v408sbOPN8Fd2FBan0UAOSCzMzF7vdnFSuwUiqKXl/JKCjRwOQwLQCIL1POo5zTPT6xt1UqGcmblKaM8+F/ziGJCk5ztDsdqSRKaleUlnIIbbKbGIazbFnkicAZMIak+9MAcgwq4gBkGpA/uN/+HNEvSZ+8NwG5jaKGFObSqDB+JFutNaFi7PBuE+96kAoWFKVYGI8MG5c9fl5uYaM+6gBkWeoz55y1E5FwkASiv8oFeMcAaq03qYRjNWO8XxFI9Y3vbW4Sb8qC+S1T5NQsM6v1qYAhI0IWSlzsuFjAEToLbaBl0xG+kBaAKIIT7MEuj9rKZJRsUJOdcJRHQPRuQrIuI8gXW0iI25bpq07eYmqpSAAUZoWX/Pe/S4a3YGI0FkBEfRNGhK7X1pnLtV3qDZCdSHGts6o9sUVx5aRdVLVsuUsAOFnaqaHAEQrM/yqg01LUgQw0jFVJjETHCt1jefKZv1cGZgAACAASURBVELMylAD8uH9fQEgrIC8eG5VKFi1gnmtVmXEBcPqbOR3LI+yxEevcOscRlqVOpOxiy8BCK/pLAAhilUAogBLHxJDzTKNlxw+1O0WhgPjFx5aq1QWofi5gUs+r4d+wB4Bl/HaFx9KwN6428FoN8cfna8iWp/DftZFIfCxEVXgcfWlzWIU4Z1sB/OIseWWEKc5OqUQd4ZNFFMPW5NYAIgzHOK608GNzi7Ou0XMDRyMOe7iAsYujWcJlszYoaiYx69+5gkba9LRSPQYBVm49oYdjFi1cE3n8bnyPGqlOsoLS6gszOFwZwfbn9xEKXPx/v4Ytx9uY2uxhKsrISoFH8HcmlRR8t4BOp0WisUyPLq5sEFoUpbrWltdF5CVpV24UUGu5cKV58wiZZ+l4fxFWYBL1mLURBGzEdOXU7sMbGc30xcCojc4qRpAug8nQn7uyhw72faxNl+YBtyzgfcUYJwQtB8HFV8VvOt+XwVCZoN5HvdxWtNsFaSUFCRYEfAxpfxwYQZ6bQNCtrcfyfl/GxrW14GMxy7qsR++7TEza8Xj10rI11Gx9Prc3+sJACEFq7S4+RgI+SbwwcMUAPLwFt747TtfAh96GgoSNMDnz1pZOA4AmNmfDV51v8foTnBwMDmqZmmVoeZuCwgh/esxEMIDIT+6f0s+91GnLcAlSs5j2JupbjhA3HAxmDuiE33pkTh2b2aBlIIm7nI88D9+fxUsyIK442JQN58ZH7jo10l9ffw9vun9+FqlS+lXPY6TxhbBm4IrXvPZaoxWV46DHr7PV1Vt6t7O9J7I6/MjQDdbydH99DNXSqTqGRDCbWmhiPSPn8WAiT87FxWs+QKDDbE0SMcYtruS6WV3cU1caaWWgEVpJjT9kDWLFCmwuSHXKaOxYEZW1qwxrUZDjDlvLy+hOLeMUT8TCswkHeBtoWDt4fTGPNY2E3iFiThADccO/DQTHQmd82gLyiCIST8em4h76ZTIc3E96cUUxYkEiaR8hWQeuKaqIMk7x2hVaOwhyaF+H0XmKG0yUgCBTSBO4xnabNv+YJJpdnxGWihU5qWhI4EcAUh7/3M8/O0b+KDtCgAhBSuaX0TCBrVjOl4NEDFmES382GgIJaHIbusDofYqKCHFvFpfRKc/QNprIHQ9odTwnLieUeBN5zqCjVGng1KxIg1z2bOLATkxpMOmyh7NB0L0WgdIey1EbKQIxlYGkFFnwm7fDPBZAYlHLjr9a1MK1kE+xh9/bwHL59eRFWkzC7jpEP1WR6zUXdLkcjpgTaTRJR3W6Jo5YgY9iKVCw15g1Jt0makfTxAxwdzrIO93kbD/DDXsNthldYqgkewACXSpza0WZL2X+CrNRe/JJCudFaWtAEXxE5ICPPQLEWqXfojMWxcR+s6Nf8H7f/+RAJB/98Qmzj5XRWt+DsWRh2HWxKCTiutWUCsh9WDsgLtD6QfCYL6fG+MZJvooVGcVjuOHlQVW30hxGjZTk+m32gfGKMq+EQCS5QaARD58gj0C9XSC/mFbGA1OyUc2YgqV0ggDQEjBogaEAIQlItWAsAIS91sCQFgBSelo5bAP0kgACJ8PSfTzWIbUq/ZRoF7JdTEQwxJXnp9ytSrXkyJ4akB4rVmNIRWPAMT2sTWUPjqmUVAuIIbVGNNLJIpjA2yapmExvyfdUsX4kjTgdfnRXJJfXJ8TAMIBSRteBu1sqJMw2eGaAO6kf7KuuKY6IBO5td7SCoOcrHXB4vca/As9xQrWKP6SwNZWDXgDDeAw1CgpjcqDf9RRUoTEzK5Yq0ylYKkLFh9QAhD67/dHZrLTY5TsuHXlEFBiaVE8dk6cqp0w9KRcMiWz4lw5Zyu6l/fl5GepYXytZou08yObiDHTYwCLEbPrdeM5NLv0yI+nAIQuWJer81IB8RYnqMaGlkKwwU2pb/wqTlcWYLEvhIIiApDpRnGta/YVhwbXfD4BCDelhakORkGMLiJD0sTozU07RoqpbUdSZjKE7pUN0EsdDKMEy09fwrvbn+Hh3gHuf7IHpxXg316qYbJWQSPvYTFOsOGXkB32hR+LIMRbg4cSIF+urWB+4EkmoVXwpDPqXC/HcNKB0xngtt/DJ+0drOUh5rNAaEclWgY6oVRA9Dz4QIg7hhVzk3fM8SUUviDEgL1j2KDRd6Wb7t1RB4kXY31hDavrWyjXazh8+AiNG59hPijiw70hDvspnnzyAs4uxKjO1WSBSTYvS/8A0QKtXD0pxjD3jcI/rUhYoKA7H69GzFYFvvIN7R8UeOh+XwdAlqrm+Xyw18faQgHbjQGW547oSCeBheNVDf2ckyoi33Ssx//+rasgyFEhqa7AbtZ9+b4lWZYjAKJi76+lYp0AqP6/OmaTJHewHDp4NMoEgKgeRMEiQdJJx/dovy9+61wQ+K+797j4nO98HITwd18SoR8DINSBaCVk9WoF9fkEo3euT095ttIwWxmZBSPcmT9LJWHRJpB2jfZBKh82yNU3naVgnVTJ4H6ztCUNpKeAZ3AyzcpMUuZTjoON2XuoWf3iZlO6n3PbdhI4n5jEmT827z9bpZi1hyr6uaFzzWpAHBPwyzEWjBaDG8HISYCB+7AyMUpXEH16H42FoVSfTtp+HwrXrVZVdCWV0J9qT2bByRG9S0s2xiBgWniaqfjIeY4d8Ktu/DluOPjhJTOPLf/Z8xgsVjCi9bRjM6P0/s8MzTSjhqM7kEytF5is57TCbp12dJ3tkgZlGQ8jy1xgw0WCD6Us08GH1C7OzcHSIiqLa2AFpOiXMOi18eZLb6FxbwenN+pY3yojrgqfC2OwT8hAAiv2JdBO9Vx7pSlflmOhviQ0HdqoOqSmxpFkbpmRlyo13aPIwSeAIcWTDoSiWzOsgcA5oogrw2A2lgnZtiAzMQoDUQIQitBZASlW61MK1sH2Tdz79asCQJ5aXMTquVhE6KzI8Lr2e13h8/seKa+m+SPtcMd0xCPPn45IfeNMGZeqSMpVcc9Mh31j9d/pIWXGnMYBvoN0MsKIydVRKoF/GJeFWk/LWFpj++yuHQBBL0Wn3cR4yD4vnIuoA6dyj/qJABNngigsIDz/glCTWAGhCxYpWB3fwZ/8YBVL59cxSWQ5hzccoE39Zegj83wwFCH9mf2sAr8gtLRJ7ku1i31fCIQY0NIJi7S4iFWszqE4YSUh4z8Te4o+guBJKEomNpP7U0uESifjb5CKA1Poh+IqJX004AgAoQidGpD65R9NKyB7t36L1/7TmwJA/uyp07jwwhx6y0uosrmf08agORQXQ6eSiOicsZw7SOH0rK7DyTHk+k66NClaVrvJcccKCPXDw47pT6SsIE3c82fGJbHjocn+MXEgAETG1mCEtN1DgXFbTEpcLv1EMmcsAKS8fEo0IKO8KhTE0eQQk/5QKFizAIQVkIIXoNdnc0y6IBoAwmfNnZi+Kqye8Vnt04yBfX/IZ7HxKsFIgYliGkq0WkLdI6NkFoBQSy6JCgrraX5AMxgCn8SYT6T7HfkqcS9d9SydUXrUsNr3w3ohv7QxP9WA5GGCQZohS3sCQPgA8KAVwalQRilTRP/cZsuTDObV7UlF6PJhluIzm0Ug2mawK9autAezrhS8KLJgSOM105FbEJUVofO9eFKktHzwsC82vE+fmseVtapw+9WGl+ciC5DVrKgPsdJgrBhfAkkVqmuJjJ+nLliKssmV0+8FwRHx0bdb7P0oiKYoydh50iKNTgE8N7FMla6ypv8HezoIykzHUgEhBev9u7t4a3cPT9QX8IsL6+KCFcGUr7U3Cc+F567dylsHLTmexFrv8u90wRItgYiw2HXSN17bNjtgAJPtbWL6kU7L5IYWZ7o685r12m3p3MlUjmhbyDeVTqamm2WetpB7Jfhzi1h48jxeu3MNdx7u4v61fdRRx4unEgxWCtjDAOtJEesoYNjoCU0ud0N8FrSx123hyuIW5g9SQeyTOdOMMGj04JcYBXSxWwQ+GzWwlsWo0DKSXdVZOcg8o7voG+oL+bLSKyUw/VzGcYg6xX4uy/MZeny4HaA0t0RFFW4X2AsjQTEs4tzps9i4+D3k7HYdLqHEGVUiEmlYMCXbfBWo+DZuRydGIxSSWn3ESSBERc+z1Y+TAAjf+8QqiKVMKQDhfidVA76OOvV1f/t93uurNBU8JlaSGBZpFUQ1IFoBKRUKwpdVtgwpWN9Edfqq6/1tfs9jJW3q64+5YoYI8mn149tWQWYByLeqgJygAzleAVHtgp4fdSBLl4a4++6Xwc1xbYRqKRhIM5Dv3jU2vY9pMOxzoBUQqXYAaCwOUd+NsG0rdLMBtmpBNOuvAm4N4rViws+Zghub7VeAouejx8JjZ2ZfN563bszq25siXx5127Lv+bKlItqAnIE9t/MVJgkY8JqXddKjx53HTgqYVgz0vHick4dH15Sic26zxzH7d4IHbkfCcTu3zAzEkyoeXy4lHb1glgY2Doy+o7hxiMKjnalGR2lcXyXqp9Yk2Bxh/7YnNLLn609hvpgg/e9/LH2YquzHkE/ke2FfjScY0plvOEaF1NDArPVq6qKJLNVVtkfjKQe+R9oH6SehoSxxk0CfVqFscEizmsUF1Fc2MRk5qERVtBoNvPHyG1MAcup0DUndE1E57UWGe21DvaL7Ie3I7VpJlx/eZvbJIAWlz0ytdE+nZfpE6D4EIEywCVU3ogA6x2GzIcJmTSRSoK10ZI15Hgsiw0R0I5KIYlDtBhj7kQCQcn3eBGdOEYc7t3D3n1/Bhx0P31lawvqFBIXFZQFNrLx0O22hgBGABD4bKxpROm366XJFbUSzeYiMfZVKNYSFIlyf1RM248wx7LQxarUQSLNIBuc08hkhp6tRTMe/EtGidLcfO2xK54suwmmQXt0UgEO7X4kNMkecItmQMmcTyyBGdOGHKE4CtLof4f5/elkASD/y8e9+uoXFc2tIownCKEeQjtA+OBQ6Uuo58MYDsFltrzsUq3s/LkkVhE3AGCfx/Jkc7LMhZO4gYSWs3ZKKTDEy9DeOLxE4sy8oe1VZO1exRA6pZSlL9YRC6V67L5rPaqkiYKRLB9Tc9IEhAGEFJMWKdELfvfkbvPOrD/DSzUf4sydPTQFIDQUBIP3DAduQICtGGEWuGCp4vRG6+4cCRlhVCJxMrjHPg/daEri8dnxO2Gy4ayQKswwhTebzGSn5IZqsOBUCoQlK0M5qULuPShijF9CUxwAQ6jzH1J1YAJKiZmiDWVN0KQQghUEbLzy/OaVgkSLW7nRENySOjpI0D+BZ62uCNumRRht7OsmxoS8tgEm54thMjdtpr9ORCibBnlKwxOGVDqAsGPCesBM8q3dkIEVs1TDGZN80+RUnTdsTj889AYhIK1gBubK1KACEdqAUobNqQApWNSZ8NROlEWoZ4TE3FVPzodUHlL9XviQvJH+v++rPWo5SQEL0zwsgwb510OBr9O/8XjP7zKRwglMQxPdqNzv4YHuA7UYL3z27iCe25gS5k5LT238knVbFWtBSl/haqRwoKnOOJhiW9wRszTQ7ZNbGoT+1CJ44EZvMER9kyYhQa8LSFXmHBVt2slxRPjQlZgLGKUgnkWrLlCZl7E/Tbkd8yhv9DDcetXDjzi4W6hX84ukzWC9moBkM31v0AfQlt93aFWD0mYmyJT7pkG37jWgFh9oZBRUUnmuVioBCr6OIhejaZBtMsprAh0b4ui3jAiaWjMw02SY6WkUKCyGKtUX0owBzT57Ba59+hIcP9tD9bATvIMTVyzHW1pfRaR9gvl7BiG5a1Bi5HiqlKva8Ae7u7WBuaRklL0bY7mMxYndcchspFmSGxlgbi/aEDhNyvkfWh+QYpiP2IjGVDxmPfgFBsYKlS+cE4BWqi6he+J5M2OOF86g8RnviHTX5Qo7Ybrc1tVH97ICuayncw/szocK/7lsNbPkux4PckwGICXK5KfjRn2eByKzt61dpO2ZByPbBEMv16LGKyO9DU/p9gMfsFfu2lCbejOMVEL5P06ZglIZ1kuXtN2lbvukOzt4jvU/6mtl7VCzy3ogp7YkAxNyzx6lix4/t4V7fCFEdoLPzzVWQk2x4qQGZ1X/osTIg3oi2p9l9/f3efZOZ18B59npoED1L3dFgn38jjWfv3nD62tmgm++j+56vNB9Tpx8F/AYIMIif7ktw4AC6j/kco1uZVktmBOWP3T9bqeDvjgMEBv4naUgMSDkSeTyylsmsCKme5fj7sRrEbdYBiz8rcPgmobnqPmb3I8DRbfY4eXykqs1us4Br9v5S5zO7nVR1eeyeTI/ZnL9WQ1gd4sZKSO1PnoG7xnl9YjK+Y9KTBkLJkYafhx2E1qKTr2FwIfRiCUSOjF3IY/fpVohMdBkRJY/s8M1uIqSdOBXkg0Ng3MWY8/TyaSSLq/J+kZdj0gZ+9y+vonPQxtlTK1IBIS23n6boDzLTxDUdoFAIJDCV/lW06c88ofUUqsbGXjLntlcX10ZNdrp0lyI3nkLbTk8qJwyySDVho9icgXoUSYDGQLlUoZX7GL3uQAK0QpphLJ3jA2OV221KcDW3eRFhbQVD2rg6RfQOv8C9f3kN77VznA4jXPruAsL6PDr5CCUqhDummSv1BkHJmOEwiO13mpKsZJwlrBCX3c+N0YywNYTabgwBaGFL/QYb0jLWED0nNYu267sfGL1Omo1QqZQQxR5a1GN2W/CGHQSTIXI22PUYgBfRS3MU6wGc+Sr82mUkuY+w+RHe/vvf4uP3DrA/6OEPfrGBM0+fxigci9bD7XjIeiNERR9jv4+g6GDQGWHUm8DPQ0Sh6Z8ycdnHKMfI2jSLkL4/NFa9dLZiU1VpUGnAHY9bqNXWbU01sG4tlMoVe8mw1wipRWw7QPqZvI4C+klXEpJZZROVCz/AwIlRznu4/8FL+PBvXsVL9wb4xaUtPPXzRbjLc8B2E520g1GfQnoXYbUiGhCp1A1YARwKsKEInV3tCUCC2JgRkT4XsnJBaj37sPRIwTLGDjwe0rRNvGxNnALbfNAPUCyVpLrQZlf7oWlKPM7H8PJQpMpCwXIhFKz66tPop3R1M81Teb3+8n/5X6UR4Ys/exZzmwkG4QijPml4PaGuOWxNUU5ELE83r2iUoW976PBekEIlzne2ZQCDW3d4ZL4glo18Clhd1ebcNoOvpkesgrBRMfcU2n+zI/OBxv+MI6ValRn3LWlEqBUQDnSK0EnBIgAph94UgPDNFIAoJ5IDQpvEzIINHTA6KWr5STmUmh3h3wlAtE+CggOdMIQnqlQjKwTnz3Ij7aSyv9vAtf0x9ls9PHN6HhfXKsbWNgowbjdkcuBrVNPAz9BsjYApW2KVz6Kw2AIQioxpF+h6VRz2D+VhrG2eRX11DUElRnGhhHKpLg9Ft3uIzm5TgmoBUs2eZM1bB3to3r+N3kEDceCjlpBxmQk/0bcd3icUiYehAJCP7zVw8+4elhfqePGpU1gtjKXjKTetKGllQkEF+ZUKClXQT1emkwAIJ1CtVFHnpkJ+uf6+O+1Kz/fRCsuwZ6tZ1rVA3Qt4L9lMipa/YbGGcVLAwtUz+M0n7+Dzz+5hcC9HoVvC01cTrK2toNc5RK1aEh6l8Z6OUC3XcBgO8dGtW/CiAlZqi6ixkR5950c9+JGPmHbFnb6cj8mGGKcQApCoSE/4OSQLS4jLFSw8QScnYLh4GSWbYTNj8HGbneKMWFjH6LSq0etDRdtfR+s5CUTwvY4DiuMZ9G/6+TgAIXdXN1WEzIKQb0vFetQYiAZEt28LNL7tfo9FQF/zwzcBLlZ7TqqACA2r1xcg37a6F95rir5PqoLwEH5fEHIS6ND79f/y9h5gkqRnmeAbLiN9Zvmqruqu9t1jNV4z0oxGGuQQMkiHxGIeaYVZVrDAAqdHWvZ2WbiFPU7HcdwucLAHu3DAIIMAISEvmNFovEbjWjPTY3rau+qqShsZkWHueb8//qyo7CwzQnfRTz9VlRk+IjO+9/9ek71ulwOQ0R2Qteu1lgsyfE8REKrMwu2L0CvTUwMalhah3/NXf4filMr/4KTByEYARApP7SKV+YiMH5jC9//E92P6KiUYbD5+DH/5Jw/g6D8oAE5b2XW2UymTJ0vBCi6qonpQqKdcIF1sD7+e9b3VnQVrbudlXQdZ6QaiclrhaooSt3MiP3YZbUkDmZ/42Stx4G3Xyur6zRfwD39+CV/6g3sH547b1t0LDWA0+OBMuiOSBR4Dd68MINnqM5HtomTte4cBHfdFnw+uU3eSdDeF73HSIIN0LblW8wqY8HqsgSZ9V6rvRE1do0PaublVdE7VxS3t2t3T8N9xKzzLR14CDhge6ElOU5hEaFy8JNlN49WaejZx9FNs3xMwXJTPFA4MSSFVLQnllb9bvVCKTD+JEOU40l8H/Ka4HgUmE8R3ozyzk/wAMDM6bEZ4+IHHEHR87JqfxNSsKwAkYCp5n2GbbFeRMqUMhTnoR8qPBiD5amVQ/Ghat6Z+KWq1qSyxo1jRrRk6zNIxVGY45Snl+ijUcKgBQOo6fFJxyMII+ojMHEJSxBEh7K7CsB2MLxyAU59GLCY3RXRWXsSZr38TT7aBvfkC9r9qDFa1jk7SQ5E0n46KHqDegEnnMrDLAc9ua1DscWSdTQPZbuqYRN0MWSQcNGUnhFbCBCBRqGzaGdRIF0wQPKQ5Z6Rmua4llPskcRF6DP7rsNUpzAgzV4FVHIMvQY8JwrEScvWDcBMbzspTeOa+h3H0mba4Vb7pdQtYOLyAnqNE8GbPEefOQs1B7LDQ9BB61EqYsGILppFTuhgpHOngoq4PAaAAEDo5kq3gq0FiREqPoin3vK80i0VYJTVHAG0OptwjBCAs7kkFok7DDyLYYVtZLtfmMXbwNgEgpagtAOSJv/k6HroQ4Q0Hd2LfrRUYM+ModyL0HVrg5xHEHXHzIgCh01SOko8ghMdz7JgwvO4AgBD00EDAIYuD9zqBlM/7hA6oqjvSDxTzhfsoRjNlG12/ByaGF0u0zzZFQ0iwTv10kPjIIS8OnqRgEciXp3cJAOmGNH/yRFMVdDx87s/vRrJyAXfc/ipU53ICQGwjJ3otAnXJCyspty4NQHoS02Aj4jnOABCp4VnzBWmIotDciQuSgZRC3OJMQ9anowG4DnGvTWtWpx/Ld8JAQ84wUOq8xZ3VVi5YWoTOGzJiWy82BICQgqU7IFr0ne2AyAc6DfbRBa8GHwOElH4La3DB+SQBNR3RZrHL37WzhO6C6C8LPSqvR/w1lUqDoKULl/DcSozVjo9rdtaxb6YkIiymgVOE7oXKPUiDHN1N0B2cOFFfJPKhVpGmCEPygUM0eyFufuf7ce1r78Lua29AMbeWRhtCUcOcFBWSTkT9mRevIE/djOEgSEIkcQ+Nsw08c/89+Ie/+C/orq6gYAPjeQeuY8LuBzDozuQDT59YEgAyNz2B269cwGy+jzivgmv0BzDrIy2dnCj1U05dthQ1TWd9KO2MBh28uQfdkBSAqDBIpqUqqpjQwxKVCi9fAImif/F3iovkprHVB0p1kiIYdhFmvYrFm67CfUefwPNHX0b3VIJ8t4xDu4FdO+cRxwHG6hUZrbISdjBsFPMldJwATz//PBpeD4szO7CjUIPZ7SIMezByJvJuAfVdh5XVXrmGscM3Sp/CWWABsSbS1vQkr91FM9VdVFm8GxA7SU7ZYp4gRIqJ1LWIv69Rqzw022qUdpTV7D+lsNWj/8NARBcrurjl36P2W8+3USdkIy2IXk6L0Lcqjr7T97cLWDbqgqyjYaUdEFrxkoalQEgXVT6FWRwnsVw/1bXauMh/pceyWYeK6+I14qQF9OyCDFOwBtcpteaV/UvB7chskJWUTjSiC7KdIMJhAMLtE4RspAEZdsXiSdz5qp34kV9/D+ySovPoyTv7efy3X3kY/jFV2GoNgc7f0NoMTV3K2u2OphWtvyIiPKcI3FjrJnCOUR0FrdNYpwdJMzK2c53/5Z9+Hwpz37tu1rDzPO6/+yi++fHPj1zFKCerUfuXFdDrfacgPTtlAwqzoGV4w+q8ZcHCMPJaDySyyzMT5O2/8GaM3XKl+pw8fgx/98lv4eQTJ9NujQIfAxpdWXXxOLHrQiDzmriLw7/wIyjNlYSGYdO0hGFuiPDCyWPwaE2+uBfjbkmeD3x+Ly8vSwdix8K8PD9ov8nCkAAkydlSlCXtnvxkOZ/kHRTcMRhBC3QL9BITxdk9qM4tiisPu9/9RoCnHn8GUS/E/OwYauMGCkUTEZ93iQMmn6sw5AiBr0bLKS6PIxM9JqIXFNVLnmXppBkbMhCaBh0TyMhIOu3yhc7TlcGy0qTKl5LBUxnYTLn+7HyQ6dDvMfkVoWGLgDsOWlJD1HbshV2dloHGOM7DaxzH2XsfxtMdG3sLLhavrsOq1pCQutRPlL0r2RGVAixqmDj67ysNh+yvUKLUMZDKPQBRFKAzgJf0bhaDzP4gOOv56HRb8LwWcrk8LJMBh8rpsieOmZEwXsq5GuK+hzigc1hHmB1OuQanPI7IcpB0DPSqObgTV0jHy248gZe/+TSOHevjQqeB119Rw8zBOcTlRAKV7X4OfZ73IhC5PkIGgLJUCk2xk43pfhmFAkAsivdTOpVQlJhjosPy0uNmt0GzLXicPP9ieZzqeG3qGxmuyPBEj7ay7OySrkTqWR4+AZXfFIAWVRYwfvi1CMwCimEDp568D0f+6l48esnAGw7vwtz1DjA7jnHkYBRM9EMmxDdgloqI2KEOQumAWAzO5OAFx6+DnsrXcHOSicF7h4wsZoWQ5kRaGUGdHjSn1kWZLNmKleMAPYZH0nWuVFYD7h0fHpPJ2cnLJchZRRXonfThMVRyfF51QCIGFvbg+4F0QL7wl58AVi/i1ldfifKMDd/to1KsCQARIxrWhQUKdSgO70gHxGegqM3gSdLqExGKswPCifkmhZuOoQAAIABJREFU7IDwthvU81GsXFnpgEVAFYVyTQhAGDrM1xi+qWj+kZhE9FOTJ6nzXUUz025sxuumq8me6YqI0KnnoAidYiUCELK2KBbmAhqA8EaRnUvzLAhANAVIn2T9gdc7rQtore/QlCsFKtSHSQMEbVOmuyTafSpLAdNghcuTgvXtpT4a3QBX7qgIAHHcgrhLMIiwFynemxa+6w6I8NbYGiLbUXzKldNAN6bHfYjv+cDP4drX3IW5nVdIiI188LsJkFs/mp6kvGF5nxo9m53QBEHSFcBCUJJACch7sY9nv/EAvnz3f8XZpx/HeMHGVM6U0KduaOGZ0ysCQKbGa7j14CwWyokAkGzXR9v88nyIfSDTKQcaHWXzqzsg6hoppxF1TVRiPSc6RfB1jiKImxVFeGmbkKCC511Z29kq5RqJfGA4Lz/cig5Fa19fHgTuxAT2v+Y6fOv4UTz7wstoHgvQXzJw9R4Li7vnUXBtsWyU7pP4kLMlTqcME0tdH92E8x3E7MQUxvddB39yP0qpuQH3V49yywN1RML08AOcf7NQrJRJ4lHF/DAAYfE63A3J6juGtzM8Gr7V39yHjYDGqP3V+8yfa+5Qax0Qvr62v+phNEoXshUI0SL0Yder7YKHjfY9+/pWVryXdRRKVRTKayF/0gVJP2qi/fA88Kfp9dBg+y4N8ONMFH2PAiD6/G9nf7fb/dDrGu6CKABCUGvICJYWo8vnbnD/KmA7UqeTApDhFHQuv5kQPWvDS8CRpU9x2awV72bn4dobcvjA//GRkbOwQOf07z70aZROntzQiSkrWB9qOq65bkUzIL2otNAQC1n1xaR++D2lAdHTQLeR0VaPEtBnOzmia7HOD2hRWbH7Rz/785eBK70tDUL++PfvX6fj4PsDTcmwHibTjRimZWWtbrMnVdOqeGz++VM4UCuto3SNcgEbfo1/U6/BSYMjcfIaT3DnWw/ijo/87GXXkcf39N334bN//pi8F1yIBnoUrU/h6+yqsBuzq7eCQz94F6687Wqgp+x3rVIOZ5rLePLZI3AMEzdd/SpEq0pkygKEGQwMHZuZmh4UiQQgpH1QjUzgwcJHgIhjwSi6sK0C7NBD7HfQpl3qzG7Ud+wTikYceEi60QCAzE3XUB3jQJKFhAY1sa20HNSDRD76dCTiJ5CDawFvKtKJ1Oirft7rwUYNQjiKK8//UA2EihuXr7oHpK1weT4nSS2jnS0H31Q9E6Pd6SBHJb5TQAAHDguAviejwqWpXTArU3ATUo0KCL0zOC0ULHZA8th9ZQXO+CTscgLT6yPu9FRYHN2jCjkYQYTE84VCI7WQnSZHs14Sh6w0iwF8vvdFk0AAIq5EPHfps73VZmJ4CXmXLk2qcA9iZYjDgsXyaYnfg5GEIqaXhPtCCUaxhH5sIu8VJRumMHuNsktefQpnn3kBJ4+HONtZxW2zOYzvHYdZt2GSvhM6AkBiN0To9JCTLlUECi/thJoOJR6PTIYHste0RtXX9aHQ4RjKyOsRqcFO6j1YuIsGJKWKC4MjD+mYMPHba3ZVB8zOISYtis5rDHnstcRCul/agamrXgffLKDQb+DM0w/g2N/ejwcvRLjz8C7MXG8jnhvHpOGin2N9wyC/PpK8i76RiNDb6kYw2ZmiERFdxHj/EMU6qiaSQGK6V5ESx8FpdgBSwx/ppPmq5mJdJl2Dfje1yTWkQyXH5ocS3Mh72y7ZcMyCsEZiU2mZ3LE51GavRT9mKHRPWCHs/Hzx459EuHQWN990CJVZB2ExFgBCChYBLAEIxe4EFqRQOj3m6Sj9LwEI71s6ymmxumSorMnsBOjxGHlcAj5IUaRzYWq7rQGIsI1SKnxvpSkARHUbHdB0Qc5DlAZj6yBCJqETgLADQgDCHJBcEq4DIIK0JVBP3fzywYASg2vEozUGmnbFLwRdQIvFXQo25EtQEiAVt19TpAbuUWk6uXaN0gcsIhqGqaROVAzfefxMByvtHq6YK+PAXAVuoSRFODsgbI8KNzUVoWvupwZQpGCJbV1SwKV2A3f+wAdwx3t/EmOVaSBIkBQNARZ60oCDwKKfPjmDzNM25zGxlG0pOUD1fM2lK0gCKuWAJMD9X/wyPvd7/wlWp4k6QTwF2RfaeO74BYxVS7h53xT2jNmI+KFOQZ/WrWjBPlvcGoCoDpTuJqkvSXWdFOjI/i6AzFZIlB90EQ6yRZ4iVW2NzGuSQPFqeb7p46ypUGzZCRLu+zxAuGNj2HPjVXjyzEs48tyLuPiSh+7ZEK+/fhwLO3eItzzRvlOeRHVmHvlKHRMHb4A3thclLfZOuxBbORuNEgePqpz0SDVBSHEYgKTp2rr40Z0QrQHh+ob3I7uNLPjg69l92giYjNpH/Rr3lYXp8Og639cidCVu1qBpfeid3l8pIjaw5OV7/193QDY7xux7w8JuvneZJW9VOcANdCApBYsghN0Q/mQ2CAGIFP4Z7c4/xRBg+Bi2I0bPXqPh5dfZ8m7QBSFg0z4Hr0QHokXo93x6PQVL7wNT0TllBdHD+7e4O4ef/ZvNi3Muc+FIF7/8oU8Mkr75Wjb1Wz4H8zmh/JACxWlYyyGgotoYZIisc94yVKp4VpfCQljneXC9LJA7vvo+pUhVaEZDbtVZyhE1JSz0f+OP3o89b/meDW/PLMg6e0Q51+lpGNSNWok+Jp0/oo+D23ZnFmQfstNMOjKfdbbS72vAMZy4vh6IrA2EsZNBXc7OVy1cBiL1cXHdmm722OceHB3xnu6A1ve84z1XY9+rb4DDUeQoQTv0cHLlIpaaK6iVypitT+Di6bOYnJwU+9elixflWTs5Ni5rEt45A2tLeRnVpzOQBiCkgxCAGLAFgCRBVwBIfnoPanN7JTCPAMQKEjz2yJMyKrxjpo7xKRulsg3eAWFkSWgbOyAEIAkJ9vzebncR+HTfYmdC2frrAkgG0DKUEPqza3oMxbkcXdc1ghRmfZXsLiPvRZV3xhFkFpV8/roOO0Nl9GJDBMlmrILf8hPzsKozcEmlYjsguICTX7sfj60k2FssYPGKMgrT00icPuAF0u1g4jZKrhTOtHplt6jTokumcioSk1MpGE3ZB3mmx8qlyCaLg7a7pGOR3mKyrorQaF6S81Ak1SllQHA9tMyV2qvRgR94CpBYBmIzFrfIxGGwYIyiV0av5qK66yYJlTObT+Hcsy/j2PEQF7wO7phzUd5RQlKHFP1GwO0mMAoRIjdAIXbRo460x8wqBxbrNrqG0YlLjBlClZbOAVpaJ3MgOKErFnVxBBbq+0tClftKMC3dkvSaskNQKRRFd7GytCI2vPlyRQIQRa9q5WEETRmx7xdnMHXNG9A3XAEg5595GKf+/hF85aUGXndoJxZuKcBYIA3cQgfsppVRcQ2Eji0AhELvpOlLB6RPHRE7IDROYLHNroGpLPZpPiRBhAnEkpg1u65Bw36cgiulS+b1ot6JlDE7X5D7j/SrbrMjBT/KTKonjLdgmDF6SQS3PovqzDXigmUkXTFAol/x5+/+uHzP3HTjQdTn8zBqrM8dAU78nEhgsavoaf5y8zIAIiJ0x5aOjkgLeh5sn9JzBa6kthfDK2kbqsHstB7nuR4YUbi5QRxFr9ESCpZi5tiij+JEcCMUOg1AFsYKAkB0ErrNgJckFAqWLlQ1AOEKdDHMEy3exSkg0ABE8/Y0lYrL6Pc0iFGIlmEzqSCFantxuVGj7Xq0QhfTeiRfgwlB870+Hjm+OgAghxfqKNBNhwnq3YaI0DUFi/ugHRX4OzMtuoGHVphg4Ypb8Paf+jD2H7hh8JyQbgb69KESQBEbqU8j18Nzwy87ZFogHGlHiBzDDxN+yByYibLE5ezSDWGyJ3uSto1zzz+DL3/qd/HcFz6HsdosTi4t4ciLpzBeUQBk/6SLMLWT5Tq0JkYDEI42kYIlWhzpgmihlrIs5nlkG1oDEH4Q+LvQmRxXtWMFjasRFq3z4f3F9UnApKn8tDkPkyyl9ckuRuqJTvG3bRVRqNaxcM0BHDl/HI8deRbepRxq9ixe/9oDuPZ73w2HyDoTmMdOw1ZAQ1+I7QIOzq8LeL2sLmr5t+6AaPrV4EKnz3L50KcTi1lO3XYXrfT3zZK/Bwtu85dhwDG82Pr9Tl19Mg5RnH84eVvuxy1yQfR2vpvdjm0e8mWzbZkyngIQXp41CtaaDkR5XCjxNq9dFoDwne1kg4za91Fgcni+YaA4DECGM0HkXhqiYfE1TedjVyplll0mRB9FwdI6kKwGJJiZQT12hHqlrXhZPNNlaqM0ce7DT//6OzH+2jdfdiqyxSvfZAH7nz/2AoJvHZW2hRTIqUVvVgMiK9JJ6Hx/fdN4bTvaJzajEVnXSRj4yGa0H5luyPB2BHhktqf3b+d1a9Sy4WPKHjSP7+X7uvjU7/5D1vTusvMyDAxeyf0/3BkhJStLxcq6gHG92W1pRy4FcizpYuiJf3/0sz83cld4XPJ5WH4Z9oUd+OTdj+PcN5TAn3oWrTHhTw3+eP/s2VXCB3/xfULBYtHV9Fp48ewprHSbmKqNoZ4v4dLqCvbs2SMZFCuXlgV8VMrKipoFCW08SfugsJp5FaQakZ4iwW4UtDNPKu7BjHx4sQ13ai/K04vos6iKlPj9/q8/LKPbu3dOY3ouLxQsn3rAvoGCSxoLC1j6NqnR9dZqk3psCd+jS5cOFh5l92+TxpU6RLKO4ai01DupUQ3dp4Qa5ZCinFfBifJsNYS775Jn4xSF6s2ayU4CGWF2x3bAqc2iILU1NR2XcPwr9+GxlQj7SyXsPFRCeWYWsUmaUk+NmrsOkiL1mLbYvUarHekeqJF8VbTFBA+aJkMHplABKgIQamu67ZYAEDdlNLQ7K8g5RRSLDAVMi0aLjl2WBBsakqfUTuk3VN3QglfZqjJiwWwBfr2Cyf23w6CGo/ksjj/9Ao4+72M1CnHn7hJKc0WYE5ZoCJJuAiHw5EKEroeCUUe70UK/S3G2YlUwGySxmDNiSfeAYElob+0O7IRAitTatoiwCbS0Boer5TUUDUGgEtATK0G5WJJ7i3R81pK1iUlZjhpV08rDjejAFcDPE4Dcib5RQCFaxdLRb+Glv/sGPnvkvFCw9txWgbNzBpW+gXbYgWWPwTb7AkDYPeB1ilY9+SwkdG0VAMLrw/1QxgsErCJAT0ghTIT+xHtFAxBiZFXHKlYO94v3FK+sw1BkOlJ1lI00zRCMCiMJqEkimErE7S03PocaAUhURRxSI8Qx7RCf/bO/QO/cSaFgTS6WBYCwg0ZwK4HMvL9cW7qLBCC2R1G7AgbsgEh3gvR6Xr5cDqutJvLBWoYJQRyvheuompbHQXDB45BsndQmmZ8VAinWkN5qU8CZzvDTJkbaEWtAwdo1URJREr8Mw4QJ2LSAjZCQB5iOlOviVX/LCRBIAYh8WTLwJLV/1RoBDU70MlkKlxqVUB0QTbXiqALXK2KvVGeg6Vi686Lbp/zJEQICEE3BogtWkRZsbIV5TcSWyhjROSA8UV1JWjcQmTaS6hRe974fx41veJt0PQR02Bz3Tx28jL5kUbi9HppnTuL4sWew3Org+AlFq+I0Xpsc/F6pqdcJIsbmDqJWXkRxZk51RXQjJMUs3A4phJ/7vV/F0Ufuw4tHT+C5F1/E3MwEbt0/jX0TOfQdlZgun+nUAUKNzPSl3c1vOw3IdM4IPcQ1AKETiAZuuv2pWs1KkMxzLy4gjkqAV61qdTgMyvGDBG2vKzcZrwlvVIJE3qjcn7DnwbVKmNp7FfbeeiPMXVdgebWBmcUb1UrSInEU4Bj5tNzmi8NAQ/a3XB3QsyolRb0apQHRACSbuC1Bd6kPVqfZHmhdud8EIZw0EMnu4magZCuQMbzP3P/spGhjo8GHnk91btbTsUaBEM7/SrUr27wUr3i2zToKXJk+bmp9itWSXEedhM5rprsfgy5Ievy8bt8tQTr3YzMgshEA4XLZMMW160QbQ9Wl4Uhfo3U5FevCatrvZhLuxe25YQ2L0DUNK+tatRUA+ejn1nc/NirSL778FTzwwG7c+5t/nYrR1a3Hwt+ZMtFPAYDuQKy3id2/jnYlhXc/FUhPmUNC6cwtlSix/Clfpa4zvFAHGa4DNpchoHQdCXDD22/Fmz/06g3vU12gN55qwUsm8Dv/6uPrMjf0ghocDGeAZN28Rm1Ed1CyVC4937DT1fDyo5yvsl0nTZ+69YOvkWPUx7LuO2r55cGfq99WAZJ/8MtflJ+jXNCci2dxYWwW7J790K+8F0Vq9ii8DTwcP38G5y6ex1ipgqliFefDDnbs2IHmakPEwNOTU+h7PXSaLXmWTJSqUqiZBRd0OqKjFottWo4SgPCZk4t9jtMitAoCQAoTCxJS53BU3/fx9X98QADIgb3zmJ0vwnYidJlr1Ve5BDm6aXFwL45ksIzueAbYzSjBchUo4aSLINYp2tTFiZRFvYxAp6wLUlBYa0i9Q3VXOthm6k49i/3URTLHh7pTRCcIYRkx8iapLBbc8Vk49TnkRXTLFLuLOP61B/BkEzhYrWLHfhfF6SnpZtCulaPdck4ICjiy0uqhv9KSukFyJNgFiChBTiRnwaZBEKksHWphQqFgIQzhddoCQBxN2TJjSbB2GchITQmdTJm+ntAtykLSWFF0M0dpEoLAh9dryfIF2hQ3m4gn65g48AaYcR5G6wUcfewonj7SRte2ccehMmrzFeSmqP3wEXVopW/CyAXwzQ4cexzdRgd9L4BrKe1vRCaIxbwICtUd0d3EXiC6olxiSPo2KUgswOOCKoAHA6e53ICOxXqkF3hyD9gwsLy8KteZAIQFLgGIZZVQMlVeV68whamrXo8eHFSiNhovP4lH//IL+OLRS3jrNftx4DU1OPPTqHoJVvwGHGsMsPuIqFPJ2QJA+ssdpYfK5xEyzJH5aK4rVD0W3jwHncaqgA9e08hjd0mBKKl901w8/RoZJNKZgloPzXnogsWOH4G8UTXRpxEQHcZYN+Zs5CfnUZ2+WjQgdkLjgFhE6J/50z8TCtbr7rgOU7sriMvsBvobAhBSsOI0EJCZP9RuSGeNgaz5PFaaDdhdRfEnVZGfGXawdC1NQEJwzNqwRfc5AuGUeiXCdiRYPX9RbH21rTUjHaSeT0MJjTtnasnemSoWJ8sCQJp+JCJ0OvASgOgOCL8ohAuZ0q14oeV3OhCkXH2tE+HJlu5EEAxCWDi/1irwd+GSyWgCP8wKRfEm4xcIUS5H3zmPBiQayGidiQYljZUmHj3RQCeIRQNy1eIESpWaIFHTb0v/QjsncHsUsbY6PZA2dfA1b8Lbf+ajmJ3YPfiCzmo6YHcRXTqLI4/dh3vv/yoef+IrOPvYeXQ6l1ux1A1V0C/PrX31F4tzeNXhq3Dlq16Ht9z1HsxMz8GYLKi2KztC/JEGE973qT/Dn/3R/4WH7n0IV+ycxK2HZrG3bkkHRKwF066Q1srwXPHcbNUBob+2BiC6AyI0uFTbI84b5OblVVaJBiD8STu1di+ULyhulzeRpGrCwvzVN6I+PSM0qsJudo0MlCk2TGMzRPnCjkIGgPCYs8XxhhXBK3hjuGiXRdPLQ02BntZ1PzKjqHRVIpWHkwIha3yOTtoRyYrTZb5UoP4KdnMwK62H109qZ1l089xo4TlfWwMfRqovUEuuA06puHJkNyRD98lu8zuhiG12rMN0tO2el61oWMMAhICDE12wKqWiuGLJucgAEL7/T8kG2YxKN3xclzuWESZBOoV6qvhdnA9ieY2F0XYAyDAFayMNCLsgixM1WOdeQFaEnrXjFQqUeV4V+Gm3Ipuhwff/48dvglNdL5YePlYWtsuPLOGhC5P4zO/fJzQqGc3PuGCxy6JBP5cfldqdtZfNOkvJ5yrVH4y6f3QnhxvQQumN5suO5HOed37odnzv9218V7IzYJyewIPRWRxqL+B//K3PYscZA21aRc4oZ7GsM9UoUMCinROXGZ7KfLBylHNqDpwv+1PPq1/PUra47eH5+T7Xx3Votyuu46d+4y3Yffva9x2PKTs9fEKHmwAHW/MCQM57vqxLT9x3/s2fS3GC+bmd+Mlf/0HMVsYQtrpot5to9XvwfE/sdI1eHy/1G6hUKmivNDA3PSMdkNMnTkoa9Fi1hvFiBR1aqtum6Eaod+BPp1QQETqF6k7UQ56OTLky8tP74I7NS8he3jYRd7u452vfgE+K9cFFASCGGaDFjKfIUpkdpTxyOVNE6ByUowaB1rPsWJg55TrEZx6fc3yuST5UaoePnqpFRFdKi1Ba15Ky7aaGLClDQJmvKKYHc0X6DOuLKX5myl0JLbo70uHSjsWe1x3fobogNjMuEkS9czj1tQfwtOfgcL2O6d0W8pPKLYy5D5zMYl4AiKTNd3z4lxrI2YnsCz9mftgTmlOu5A6SppuXlE0+8YYSnysKFj+HzFBjAB81l7btwg9UeDPdJQNqVRg32F5FPwjlucOCvttpo7WyBNcyUCnn4bVXkEyNYfLgXUBcgNl6Gd9+6Fk88WQL/UIBd143jspcGfaY6sjHrQBVx4VdjMWGN0ZNwGPsR3BoR0v9QdSDyZq+YCNwXKFgJdSBLjfgxnReihA0O5LT0s2rLxgeox6A5TVmbVmv1xXtnIAwitFabYk+tVSryyi/FwYwUUDFVp9JApDJK+8UAFKNO2ideBr3/snf4N7jHbzr5qtx8Laq2PDSBWuptQQLNbHhJQBh94AApHexKQDEJFXKNqTzwGwZdnIIqAhAmo0V6eRIFkirJS5YeiIYVJppBXLZDeQ1pX0twwxt20Hz0gooLZjgcZTYDfLR61DbQkedHMpTOwWA0AWrYFNLEaLbaOFv/vufwmgs4Y3fc4t0QIJ8iF5H0fsI5jQFS3dAcn4EIzU5IqtFao8UgPBeWG6sIlrppXQ+1T3j2LRIIDjwxPo+rwb4m+22yhjJMyld6apEb93pwkmNA3gN211F55dzxgGG75ksJ3OzZeyYKaNoOwh8ok3mPrBFFiFnFgaCE+0GwZMpKF1aYoqfKMswK8PzYFsqkl46G+moAucVx6SUX8bfuYMU44gILC2kNO1Ki8W1YxbpkeqLhDoaehWrE9BoJHjq4kW0/RgHJydwxc4x1CbyiBhR3+iJe4GIrPnlw+Kkn4Pn5HD7ez+Im+56G8arqehRRGtrU9zt4Z77/xv+6D/9Jo4HF3FwXx2Hr5rHQmGNT7C/PIPK9MS65U6hiAvL6mF06WIFJ19exRPPHkG3exbve88P4F3/w4ew86orLntIURty/1e+gt/+lf+AxqljeO2hWRyc45etao/x2FWiLL+pDfTZUpTcFJX0zvA8UrB4vgRop6COACSgewNRaqslwEM6HrbSlnTaK8gXS/Llw210Pd7oNmw3n/qI52E4eUztuxJupYyZa29Dac8aTW3tQAyUUl0Few8UCtcMUzj6MtEytUnL1PXJ4HxLi70vPykbvyIdjiFqR7Z4zy45yv2Ke1XTOTVpYbsOiKS7rTsMo0MAjW2DkcuBh9rDQklxXEdNar9VwJ2esuBDzl3G3WUNhBhynum6JPNkRts32tZ2xPK6o8N1ZH9/Jddt1LyDbkLGtYzgiwCE99Tgk5ko8JXtgHB9ogXhXEwybq3vgvD97wYVa3i/sx24y7QrqcNalnvE/VIpM+tzZoYdsaQL8h12QLjurBUv/95IA8LiU0/UR+y8fdfgb4INApIsdSd+sYxH7GWce2Qcn//0M+uS1scvUiumAgsvpfkitIY989L6dPPhwllbz2bPLfUd2SJeF8jUe+hpeB79OuflfMPv3/mTb8S7fmBNMzV8LXVX4LnSKRzqLODXfuEzg0Jcr1OuW0Z7on/X68ru30afBy4zDEKG59XAgueG4GM76+U63vORd+HAbScu27RcN2dF7rzF0xUcX2jjYGsH/vdf+txgXm5DXwt97jQA+fDHflIsafk8Jqhg+Bj/5k95JiU9KZxacYAT585IgTE7O4vp8UkRm5/prMKJgXqxjHq+oAquQOkO2WkwkJdBYRJR/CRBbXoHJuf3wA8tdHxy/nP41r3flETlubkapnaX4FZM+G0PsceaqicFDgWGvcAX96eE4WlhLPtpFthRoOUsR11zksPg+cGgGGdwnmJlMGla0av4zNX1DTUGURrGRjY8p7ywB1TYMNPKGSrPFHMWaIZjieVMbXYBbr2GnDEhbkTGhRWcfOIoji8vYaZUwOJkDvl5B7Grvtu5j45kQwjXW2UokH4Vq8Exdmg4qM5RdlJ1uJ/shvR6XXGPKtPxqaXCDGW0XShbpF+rEWtSsijEDgio5LkXi4NYzlYhh1QZsHMlA7ccnXYg4ZNm0IBZLmPmyrsQFSronvkmzj94FKeOJzjhd/GGa6cxtjgjInQ/aCNorCLHoOR6VQTODnPlmMTd8xH3A7lv2KmhJkE0piWI2xhpPc3VljhHMduM8xWZ+0YjACOGF3aFtsUaiOcq8kOYCbMtClLXEIiKUQK1H34ffq+HSrGERuChWhlDO/BgjE1g7sDtiI0Z5NDGqWP/iOc/8QAePn0Bbz5wNRZvm0S0z4XTMdFoBjBJZRsvwzFS4NnvCxBgB3sw8EvqlOvC4b1N2mnQl44WjQyYd9ZvrCiKPCl8rouO1xa3KA7WSk3qxXLfsiNgO65oWHj/UljPrk7T92CbrnRAcnkLvhWJSUN+4iD8qIbEYJAmhNr4pU9+Av6F07j5xoOYOliHPe4gXO7L+glyqOHlvcD7hcBAOhiGckaVHB9S85nozlBFajwoNO8qjQ4BDjUtPP9y75l0U2MnS2myOQ/PCz/RvLYhuyU87tgUah4nDnAXUoojz4fU828YLwoAmZ+tCADxSUcMqeyPYToh8nbpMgCiP5xcKVuIwmUjKuRO0FWJaJue4EStacdE0adUsayE5UrUogU6XBcPmvPpDoryS05F5/QEl1ELA4Ujvpp8AAAgAElEQVScK/xEzksA8sT582h6IfZNjOHQfF0ACAVYROMUD7HYZoI3vZvjsQX8wM98FIdfdQfSRoT6ItbuVkGCI/c/jN/743+DYw/fgze+YxFve+3rcOh7VGsjMpblpzVWH/mcMbrjQDINZJJ5vXMt/PXffh5/+edfhh/P4KMf/iXc+dZ3D5Y3CgV042V5iJ/+dht3/8lv49z992Bx0oWVK6h0+KQPO/3QCkDgFwjDkUJSppT9HgFInh9aS9kKM5WdbVeCFF6jDultlpMmYrIzRMDZhpUCtND30fNpDOBg9y13Yedr3oxo9iqUXeUnzyJc05HEWWqEa5EWDGu3oiwI0ULvUSCE698uENFUq2z3YyPwwfWOAiC6kJeAyHTSTkv8mc0bILWHaGe4E6L2OU1X3qjqEGpYTeYbBiEEH+R7DoMQ1fnIoqv1IIT7rDMxBl2AdZ2QzL6OyDXZZFcveytLI8uK5LO/cyH9d/bnZtsZpdXhOdddq2EAou+r4XUOzkN6zVShP9qWl8tuh4a2lQ2v3ofNdSBZAYNagh0QTqPE8nq/NA1rO10QrosdEE73/e5vy0+OWnMih7946bSM4DMBXAcPjromB98wjw/+6i2XvaVH0TX4YHH+kd//FkpHT0KLqEetbxSw2OxeGJ6ftCKdcTFqua3eH16mcNs+/IsfuQn5BWpX1qaHT4ZSjB+tnJHcJv479/A47vmvX1nXGcguowEEX9PggEV7FijweLKJ9Lo7otejQVIWbPC9bBdluGuS3YcsQCNQmDQNaJDFa2Xua4M/H7ZXZADjpk4Zj5VVN3rxVAVurSogS0+tnRYqJ9c6N/zbPx7KvfRz//H9MrosNKRUIJwFIDn0ZPS3G/hY7bRgMO+qXpdn9YULF7DSaWF6fALz41OwOULf7qoecxKh43VRr03LMj3Sp/p9ASBTC3tBH9eYFvL9Hp7+xuPonF/BxGQRE7uKqEy4YsubeAkCf0UoHhROcxRZeOrURTKigOJZR7k/UpTMwF+iHepLwtSZKJcK0tklIA2JWV5iAZwG3cYmn5+kLiXi/mMYplB+VK3DEXaCHWXGIoCHNCbDxNiuXciVKrBRR78QwVqi7evzeOniRYy5FhYnHRR3usjXZmX9MhibOopyv8XgJeQxMsjQkAIx4fs5shWUrpWD7I1GA6HfQ6VQQNCi2xGHWWOpj3wCIlNRZNiJCYMefA4QU8NuWSKAZrHIgp0WswRTQrPJWciViwhYZXebMKtlTB16PaJCGfHFp3D6gWdx7KiPl/0Obj9cx8z+BbhTRfTDNnqNBqw4Rr5aFn1B3nKFqcGCnAP4pCX1mU8CQ4rZqKCuGetE0uld00avq/JACtQBs4iPfXT7HRDpkYXBa+N3GFSYwMwX5bzzmnAbLOBpmECwLIPZroVioYpmrysAZHb/a5GYsyhYHs6dvA8vfuoh3PPCcdw+vxe7bp2Ac1UN5bAgACQJfER5E8VcUekkggB+l3knfdFkqAF2U+on0vMIQCjAFyteWjobNlrnz8NIE+Z5D3p+V7ozBCC8BmEnBGlJdAWw0w5dwjwVglrDxKV2Ezlbga5CKYdmv4vK7G6Up65AENcFgEhGSKeHr3zykwJAbrhhPyb3V2HUSWlK4Pk9cTdj10FqdVroEqhHsYAKGVxg/UhzIpoeOcrYgJ0+I2T4pSlieslbIS2OWqskFgDC+zELQMSNzXYkxFPusZ5i+/BaELDzGNUAt2LcCACZnSmt64AMAxB+GMTyLAUI2S9DDh4o/UZ6U1McZKmVyyh8yqdUlKtUb5ABICyONa1LRC1pu1RrRVhkixg6BSAUMxMdkvfIA2x2TBxZWsb5lTZ21arYN1tBnt7QFEm2+wgFgNiSiLl482vxrh/7Rezcs9aBEF2GGSAOL4nG4/d+/9dx3199FocP7sbbfuwteO0d16Ewo0YLw9Wn8eIx4NQzf4WT59RrO2ddlOduxv7rFSAZa69RbOiNjTIj7auAOYOlF5r47f/tS7jvoefx4x/8Nbz7+38YtdkdSPIMLqRDFkfpxhGGDs689DzOH/+2pLDTSYBFCwcueg3+NLB04TjajUtYPXVCfUExLb25CttmSqq4hsuXqS2OHTEc25EbwOIXjiSlkjtKfmiMSrkA1zax+6qbcfCud6Kw+3r5gr104TwuNZTNIlvBzNVgWVVcR21SxbLoKtKaWXVAElRSetP6UXpVhH03OiGj6FdbdUGyAnRdyOtRde7XsMMSXxMb1bR4vDwEcI3PtRmA2gyEZD9PBEvcRhY0ZbsgWeA0al+5rrVsjLQLwlDMbVoX633ZCHhk93UzELJZwZl9L1vEbwZAaMG71aRdsXS34bvlirWZCcIoGtag0Ew7V6RhtVw+OFUXUBscnD9/Tmb9TrsgTESnBoQTAQi7H5p+RQAi30e2IZaqZ1u9y4rkLIXndR95N267bT1th52B50onUeg+Aq94C1rPzeN3/vBLuD3jCij3WzqyP7h30iC8LLDIBu0NO2dldQh6n3SHQdOCuO5RnZHs67oYz94nupCffP0h/PyP7sFDEbvTkuKGG1pFPFbpIt9+EL3Sq3GwPY8P/9ZnUTml6MGajqTXl12//p0/N5sIDjaaZ6v3uF69LOcdNen9KN24D7/0o1cpMAXIsT1a6uCmTgnfLHew+3QF5+tfwcHKj+GLD54RkJXdr+z69etX3HAAP/HzPyx2oEJTYuFgmNJlkBFtUpDyaiCRAmKKpBmmltgmTp4/i5OnT2HXjl2YGhvHWKkkCdKB1xVxMZ8pba8N0yqgXKkIRatL2u/0DozNzCOEC8spotdt4dlHjqB59hKmp0qo7XBRmyrICHjUjdEPVpVgmiJb0kcoXg+p4TSluO5GpBVjAEAs00FimAMAYiWmGuBjByIdaCM4EZ2k68KP6DKkksiZ6SDrZyWT2tzmOWJM16Z2Sw2WFksgDJha3I3EzsFKKmKH6q52cOaZY3jp/AVUHRO7xm2UFosoVuel6xBRC5AwtVyZyZA+RUclgzkMKQDhrcbRaY6Ui2V+GrzIzkIlX0RAEbcYFLHcjASAMJ6QIn0pHMMAvW4XjqWywiKKocO+6EYkpd4hc8UXO9baZF0VxkEPTq2O6t7bELlFWI1v49TXj+DIkw2cDLp4zYEq5q/Yg+JMWc5V0GwIICjymuYsuIYjIIlFLwdERZhNSjmzO+g45hL4xHBtV4wMCjZF2F0FWMjT4kh83Ecv6sByqQ3mc8BEr817KRDnKNGxsk7qdOWcVUtlAQmXLl3C+MyEiPAJQOzJaczsuw0RZlC0e7hw+n4c/fj9+NpzL+G22UXpgLjXjKGWlNFs9QWABA5dtipSQ9KZq88ASl4HAlmCHBXEBivnps5kUEBS/ltoXrigwEtEwXYoRTtr5mJZaZyTXoQgjKSgJzhgzcZMD1rxss7tsi6MKNR3UKkVsdJroTS9C7XZq9cBEFLYvvqpTwkAuf76fRjbU0JSNQSA8DoyS1S0QzQB4OeZRhBRLF0Wqe9VRLsC4alTFd3cCEC4Hz4HDuh8y44JLXRZb/YDAZoihyBI6XTluHkfEYDwHu22lbMZt9tN8+TYiaHGhJ0r466JUjIzXcTcdEk6IP1AeVzrDohrFQdofBQAkVF3CnJkJF4F5hGAsO3GiQBE6zY0WJGTECuwQXpQ1lZXhbSorgrn483LERVTPpR0y1LBMxQYsaux3AYeP3cBLS/CocUFXHP9lZjZNy/bLtXLKFW4rImZqf248oY7UB+bVmJwUq7sFpJCjMTzcM8X/hr/y8d+C655Hv/sR96Ed7/rexXw8Lq4cHYJK40mVldPoPnNAE+dPobV4xdw+kwPZ5cSzE0aeM1NN+C1r78S83tzsGYvIleOEEfnEDGUh97elcMwcwdgthfwn3/7H/CJT38K737Hv8WP/8QHBYQgVtSkuFRQ2hCeO14P2nmM+D37MOI8bb8hsfftFXZo1MMq6Cp7Uhaw/X4XETnNuYp8SXLiF0G7uYrAsLHkMwnWTwXoFsbHqxivKTvFAYuKCabJMABRwulhAKL5+sMj9JxXpVevp2LpAjkrJN/0yZ4RnWsgMkpHwXVwNJ3dm1FWqdkOiN4eOyAEURo4jQIg2QTy7XduhvUfaouXd0DWi9FH0bCyyeDZbog+v6oLoM/x6GDF7dCuuL5R1KtsB+OVdj+y6xymMmkQslEHRIOuje6NNWvey7sNXGa79ryvxAmL6x1Nw1pfNGoQK9dIzA06aHVal1HE6FDGKStEH6UD4TzDHRBNwepeVLavHMXmaHyWDqWL8uGR9Pd/+J24acEQ0KEmtf/sfDx6KhHwMVvvY+60ep0j+NlJ6xc200MMX7fuxDymV86tWxfXMwpM6GU1lUvrI/Tr/Fsf0yjr2+vfexPe+9Yr8WR8RB62elo8VZauALs73rMnpKOQ3ZZe57BeYqN7MDvfRvNs9nq2y7LZfFnNBufLghDFOFCHWeg8hF75Vun2XMot4v/+tb8e2AIPgyyu5/mKi7FGD1fdeBAf+Jn3CQARNoPjCP1ZQshIMTGYfq7oXUyxJrWnVKkgMBOcayxjtd3C/h2LwpOnWNdiNgJzEzhCT061ZaLV7qFar8Bw80LDGptdQHF8Bh75O6Ry9zo4+s1n0Dm7jMXFKZRnbRSqJoJuIB2QGNQZQJKkqb1g8UsKCzn4LLo7tPhNOyCkYJGdwT3ohwo4MYRLuO0MEszRcIfpa2Rd5BVTw+JoN5kaobgz8XcWVwRhPl2wykURmlMELCHBhRJW/QiTu3ZLWJ0T5xHkY+RbPSy9eBonlxuo5Ews1G0UdrmwTeoY0q6FjFMzvDhEGCoGidVXFHcZXSfLlFkNZDGwmZDSreKAHbgces2WgAsBL+w2RQFMW9VROTk3fWV1K0wUCACh/bHoe31qKqqpw1QP9YlxJU5np2JiEqVdN6NnWnBaz+LY1x7DU48t42wc4I4r6thxaBdyk2X04y76HRaqgCTQ0x21Hw06IHlHAdiQWtNQDTzbdVfuLwITjpYXnJwUrdJFYHEs9KAIsRXBKSihPL+XeP0JBhihIJqDWNkis0sxUVcW4GfPnsXs/KyEMBKIutNzmNpzG/xwAgWrIx2Qp/+fe3H/8TN4w+5D2PnqcRiHSij18+gyToEdNZdaJKU9JAAhMGARLuBIrIPbcr+QgsVugFjipv9jhlW221LfslgPwtTsgF2soqu6Xn1TZWKwbqYI3bLRbnak40Bnr/IUXcS60nGpjZWx6relA1KduxqdoAzb4EC/gYQdEA1AXrUXtT1FJGUgaSVyn9CliwBETABoSUwr+5ASizSlXSh+DNtUdDG5v2i965HF5AgoYgdEyS36Ami4XlLthPLHDkdbWQcrsKv0Rj4tppNENEviytoPBHjScYvXy3jjVCWZnipgdqooACTs01Obll8xDJscMdKZFP1JC8e5c1qzwRuZN4XPNl4qFtIAROhWabgd36N+QaE8jsorRwZuSwvMtTuFHn3QugWK3HQHhF8SDHNp932x69tz41246vbX4dpbblPghF8aafBe+jlV+0XnW6T2YX2V1UGReffUi/jjP/oYvvylT+Oqq/bhn//krThwoxIetoMezj61hEvPPIKj557H8skpAR6cpppqntXjDZwOlwbPienrXexcjLD35hKuP1zC2I496Y0aIslPoTh2q1C0vvL3j+Bjv/NF7N+5iI/8+1/HroM3AnEOnaiDHJ0FKBrKTAQZo16T8zo07/By2b+1+4cIujIAh0Imr9fF/Y/cg4snV7FjxxwmxseFF8iuCSd5ZiuqvXqwbZCtwdHqVrcrGhBdKOuRe65nIyrWdgv57PGMco5ad+LSP0a6SaVJ29QPjKL4KBqZdsda31nQ28iK6l8ZeFoDIxvpQNZ3QVKQlzk4LaDXmgi+pUHTerqPSrLfzE54u2BEb34jUKIL/FeiEVnXBckkwDNhnBOdsDht1QXR4ISAjJMOKOTv2vJZ7/93w1J5Ix3IsBBdb1PbBpPSt1kXZBQA0esYBiLbASBcdqOifngk/6Y3XoWbX3ctrkjd/J5pFPHIvU/iy4+8KEXp8Ej5Zn9zu1t1CDjPqNH9jQDI8PqGl23tNFE5GQ8AzPDxFQ7vwnvfcZ0ALU4nogk88fDT+MTnn5Tj05PuTgyvf7gjQQBFqpveLpfP/p7dfrbjMfy73K/puobXmd3mZsfP93j9SDfrNVfxbOk09pxRlKt8tY7TvRr+4L/8AcJnVD7VRtMjSYybDRPXvuVmvO0H3yqFigTDmXRGUgUjC1Y+pzvtC6kDE4XQlozshhRei4GNiVygXJ5i5jOYFFgnQvOhfSrpwqysLdeREWAvgQCQysQMehSYW3l43QaeeegptM5cwhVX7UZl2oLh9sUlyAqZadAbABCCGgEI1AewrmC3P6Vgybc4xeVWbtABYU0T9FQQMYEJsQe7JW6BeQwllU9WVtQejs6T6gQKvElJSwssOlmWC0XRu0hGRS6PpU4fkzt3i9FNLrbQdSK4TQ/Lx87ibMfDWMHFbNWEM2sjDqjHtIQilSR9RCxSo55oWNnjCNrK7EflMyjQpgGIcOsTU7QVdBjrrKzAEcYDAUgotK36+Jh89zPIu+/3VHAt122xixPBJihJE6zHJupSk/W6HeWA2eVVtFCZmUJ5100S0myuHsGxr3wTRx5fxZIV4vaDZcwd2g1rvIAg8WHSTpgZGIUiQp5vro8ZHj1mY8Ryr1gExymtrzBVFi0KqU1iwmLnpdBnIW4ZtJHtST6JVQDsPCly1AsDkc/rrAalRWvA0fZuF+1WS/ad/2neQ3MC08yhGwbIz+zA+K6bUgDi4czxewWAUAPypv1XYeGWMYR7cyj4OfiBibxlSgeEOgapgVl4M5+FnQNTATsCEIZYu8WSABBqQAie+J8AKfF9VR/TnpfnnTVxjt02V9HdmF0ZswOiBvJ5f7ZXG+Icxvt3cucUGstt2W5lrIRV6YAsojpzJdp+CTkrED1K1PHw1U8oCtZ11+9DfbGAqAI4viNAgZoNsW9m7Z0CEAk6pDJx0GFTIZeagiXp6L1YtDUELASE/IzzvpMBBAJ1ajTZKUmfsTxudkAIQKSzEigTCGqMSQHjvUCQI1oU5gK+abo6ACAFy0YUqrRKDUAYgsKTrwXoGnjw86zs6ZQwhWJnUfUzfdvUdB8GBRHQaC2HrZK0hXepKV2qPcNJ2/hmAYh20mLCJy8gXaaXvT7e+M8+iDf96IdQGR+XKHqCDymos+R9fsGkTly6SO/roMCgieeeuh//52/9r3jyuQfxoZ96C974RsWdawTrLTDrzhgSowyzwxBBZWPotfpwVlton2vi3MXjOH7xXpw4ehYnj1torfho8tuUo4dXGHjVLTvxmiv2orR/P3rmeeSK07CScVxcCfFvPvrn8E86+PBv/BquueZ9MGcL0vXQ+9vp8kO0BhY2Ahu6U5J9qGwGTPR82W2xRUaK29NPPo2Xjx9HoeBiampatCecsqLv9W5NaRckE+6XpTVxWT0yrbebBSFbOWMNj7CPenBuB4is04JkBPO6W6PXq0XNksBNwVk6FqypTdIRWdfBUcXMdvUg2f0f1oEMg47svFn7YL6e7YLw73XdpjQbg6+r0faN80yGXbE2Kkw2o2WN0odsp8gfqQVJQcgwANlIBzK8v1lRunaeks9sp/tPoqJtdF6yHTjOw/0uDoToainSsNr5olCw5LuTLnGdloDxdnd0F2TYindUF2QjAMKiWBe/o0a5NzoWvs7lVmpq1I/TMPDYbNlR7+ntD//caj2j9ns7gGar9WaPLXuMWy036v0sUBm1b6MA2jCIGQYYw+vc7O/hfeK6CocX8bY7D2LPoZ0oFcoifCXIuveBbwo42+raHzMSASAL77gTH/iBN0jhIc5RDOQTfncohaEU7pFyaJTnPgtOWrObKtdAMh5iW4ALOyAcGGTR248CoXqw0HdoZ8tcgiQCYVF5cga16QUEiYM4sRD6LTx53+O4dPwMXnXdIVSmTSRuH5EXIA/qFHpSCFGErilYcUDueiyFcCLaTlON5vI35pKQAsbXSCPpqBwsdjxEQxKGKJWrUtNIgUQgEvWlgKa7FOMAE9r6coTeBHwbKNKmlYGLpisAZKUXYWLnbkQOMyhi9Jw+jOUOLhw9jXM9H9PVMmYqFuLJkC6vUhSKDj5hndUnMlA6Dpr6NJUmU4pCJp1Q7yl+rGoEmgUrKTUUkreXl6XTwXVIB8xMUKmVlZYkZkAexdmkySRiXczzg46PIOkLraZUrYh2lsdayOfkHLaDPioz06gt3gKqd4zlJ3D8q4/imSebWLZivHqfi/nDBCAMfVQFbRIliG0bnqFojBwx1yJ0ldhOnphK006KttCm+D6dn4qOi3azLXWj7B87ZrYJu2DBdJURkXSu+iykyehQOXWyjTQfhMCWDp4CdGN26hx0+j6cySmM7bxZKFglx8OpY/fghU8+ggdOnMXrFw9i/ua6iNDZAQn6FlzTGAAQ+c7mPRREIppnMKB0A3xPNEMEIKTH9XifsFMAQ7olQbs9cA/tUzbAAV0CEMeR3Az4ifppmcgXSvJZazcUJS5v5+DW8wg8IgwOxOWx3G2gMLkTpekr4IUV5M0ADDeMWl3RgAQXz+CG6/ZJBySuAIW4KNeWhgICXklXjBMBzOxksqshoISkPX6GacubZs/R8dQOVdg4RetWomp10WIzSJThi7RSlprfFCBJAJLPuUhS2Qb3jZNbLIiUottLHd9onMR7+c0ztWRqMo+ZycKgAyKcybQDMgxA9JeXavHyDokF3WgAosRqtqBPabGlHRBFq1IXTX1hqZEHgh1pMabJinxPWoZU1qfgRVnfhfCjBPb4HN77i/8W19/x5tEdgRTMZL9kmemR5gYOsjg+c/d/x+/+4f8slKtf/ZVfxPV3TckiK+FTiNst1MqqAyH6DSm+1Sis3IhG6lyRtBH1z6LvKNcrTvnlm9B4Mieg5Bv/+G3c/+hjWDqRQ27Mx823mJi+Ji+6EU575iZxEXvwh7//BE6dLeDf/es/wPVvv006IHraDojY9Iky9GYWqGTXPdxh+da3voUnnvgmZmbmxelsYnzqMtep9Zx9lbsho9Vpl4QuU9kieRQIGS7ktyrih3UH+vCGBenDlrZ6voEdrwZL6RsbdUCyids68E6zvr9TUfraPm/cBRnV/dAp6IPl0/Mr9+lQOrjeV74nAIQBhYnKMtkMGGwXjHC9w10QvrZdEfrwPbutLkjGBWure16MBAgU00wXbc3L116JHmZU3sxG9xxfV9Sx9Va8ev5sB2RLAJJmgmyVij4MQLLF9WrTw57EkA7DqOLY3WXBP6HExxuNzm90nvX8eh0baRS4/GZ0qq2u40bvjwIzGwGcVwp8Xsk2t7v/w+dguDMyvJ7tnrONANkwyMp2dzbbZ4IP3jOcfvTDP4or9s+jmFfp4JIyzSyMOFF8e4qNey3llpSzxQ0LtsptEBErmQh2TromLCRF+JoKXuEY0gEx2130wj5MBhKz4KqNozaxA6HhwmPx0u/g6QeewPnnT+C6Gw6hNGPBKSVi6+pGOfggDceB5eZFuyA8JQqEmXnRD9FL2KlxRAOSsPhiOcXOSJrjYaSBg26uIB0QFpAcnc5TU0HL+UJZuO8CPsjTNw3EHpPWPcWHzzPLXW3XRg5WsYJebKM0MwcjV0IhCuBTtnCpjZNHjuFsp4eZsTrm6w6iyRBuygQR+/tUhE4qmx70pdheNKy0amXhSOhEO9tUA+LYBSRhX8TErUuXQJpTnKSUMV4LS9mnMqTRIAgJA6Fpie1wHCFsKIckamUtV107dnrYQWJXpZuEKEyMo7771QjoJnbpCbz8tUfx7BMrOBP1cOehChau3gtzrKgCluNE8FNE3YPtoGySpsfuEbUMqdA+7YDwHiPFifQdgiPSjAp2Do2VhqobwwiO6SA2Ilh5E2aOQJLaGMmdlAJ/sj4m14mWsVII22qQm7Vjo91CKW+KJXMvDmFPTKO+cBNgz6Jk+zj+wtdw4m+fwH3HTuHOXQew46Ya4v15ASDsgBCAUIROFywZNOeoftoBEU4caagpAMmXygJAuqS4UaxNJyg/RK/RlnwNP008l/R3AnOh+0UCQCgSNyxHaEmUJJB+xXuqmMsjsPowYhb9BDk2WqGHysxuFCcOwY9rcA26i8Xot7rSAREAcsN+1BYLCCsJ8lFBAIjPwfs0dJCAggCENEIK3XnN2YUhAOF+kaoldtW9ngAQSaanvgjUEtnK3MDhvaUACAEh9WHDAERcWiMV08F7mMfHgQwNeET7TQAyOeFuCUCG9R8agBBIkCJFR4jBgxaWCEy4Ad0BkdESR7XK1LKqdSZ6k1RErfMq9A6LpoQHT7RmJEhKY3jvv/5l3Pz670OuVJQW5/CU81SAkc7zCPvqb9F85PvoXHgOn/6t/wmf+fvP4rprbsH7//17sPPKPGI8B994Dtby5a5GfqAAQ3ayoknReaCoxOcEKgQpSUKfYwVWCFQ0jeszn3kMzx45jaMvrqJ9SQnYq36CUslAyQWCFbWNyV0BqgUDRmEXJqrTODCnAv0W51XnhdP42DRQ3I2FKRf+/hJyi2s+08X+AfYqAXqGYy3Z24Tap7jpwBy35H3qXzgZ/SISU4EefoloYPKlL31ZRvXLJZoU7ECz0xQhuhxb2hVYcy3aGIDI+aFVapIMMiz42uVUrNQ2doSz1EbAQ87jiAC/4et1WUG/SQcku+xwV0H2Ox3FHtZZ6OW2AlFqnwk+1pySttaBrKdgjRLOay3IoAMAQwpw2edNuiCvBHRwXZvZ8Y7qkmzVCRkObMx2FNZ1QbYJQAZUrIwzFvc7mw+ir9VW+5Y93mHKFYGM7Otl7l1rACRLPRwktyORUT69T1ktyMANa5s6kCwAYdGZLTT593xuUihC343OwfBn6pl0SkYAACAASURBVDv5212k41KM1oIpYu/LfqYUKtKQosJZTPZ3DDZDGpmesgW6/j1LvyIw4vr5nt7mqE7Dd3IMo5bJ0q70+9ShnD57crD97HLD1LBRXY7h+fm3BnrDy2/3OLai0GkAUrjxWvzgW27B/l3jqFWqqlvA0EAW72GEdqMphW2l10GAGFa5INkeYvrCvA/SZHoBgpwr9B/SlqjLMC1DgoDJh6flZ8EP4fUDOMU8EtrLlqoCQAy3CK+XIPSbIkLXAIQUrHzVVC5YPQgAyeXzAkAEN6UAhNtmQUQNCMGEgB1qEjj+TyF9n/rTAMU0PZ0dEBaGYq0LU/Qcwtyoz4Eclz4paJFyciIAiQKKtkmvUlQmFnLsgBQqYwiYQcJwYicvACSq2DBWWjj2+Is42exgfnIKC5M5JJMJcmFTGBwsvlkvlfIlGcAllUfZvSqzHQ1AWPfShldo65YJv8fRcdV5YAekQAvdIQAiI9ZknJO3z4DmtMPCEXCrS3tiC3HOks4Vc9niXoCw0xGwGRdzyFWrqO2+RShVxtK3cOyrj+LIY0s44a3iLdfPYOc1B2DU8/D6SrsRMYuxUALoutQP5JwSYBC88b4gHU8cmCwLhcmqdBZob8uC2DUdCeIr0gErYbxApLQs1Hi7DF+kgof1C+B32YlSbkuSlWYaojXQHSNuN+53kHfLKkF8ahb1nTcA1g4UTA8vPPNFnPq7p/DgyXOiASEAIQUr33PQ8w0BIAxCZICiGC3I+mKhRlmGspGleQDTwIuVqnSp2u2O7DOF2wQgFG9LunmgaNAEILyGLPSFjhUZaHXIs1NuUq1WB71WR7QwxXwJPZO2tErMnStYCB1gYudBFMYPSgeELnRKa+Lha5/8FPpLZ0WEXt2VFwBieooyRe6QWDizm8YMj64n91eRgwNkHzG2gkDCzUm3QgMQ9BIBowJAGLDpOAqAsJtCgFtScQ0EILx+BJrsgJCCRbBBWM3Oh9C0LOWSqzssAkDeOjeRzEwVUasYKLOdFTvwugGcvCH/rVgF8nAj2glLRCdU/qfdDFqjcYflw5va6CqL3RjFvKJwcXlxlUg5cRrQcD5xCWASY17pTSg85+8FdlZ6PSx5Ib73534at9zxeuzYeyViL+0QWNStpAnjQYLkxS5ebr+M02fOwljq4Pn+81heUsX+D73vh9D0juI//Oqv4NTpp4RyJULz6gqS3iqiymnErWdlXn55DU+huZZIrd/reTZKufV2vCNBCelbsZrPO+9i6ZICOUvnWri0rPQj3XNpodhV+9A9AZxbUsDiUlPpTvR0YSWE3zyFC8sJmq4CYeUJdSMx/HB8bC2Zna+Nl5nzobo2nU4byxQLpdNrXn0Ib37rD2PntXfCQV60MTKSAaDRbODee74ujhnVWlWoWCy4RNyoy+eMFmS4A0IXLF3AbyRKX0/FIgBR/YXt6kEut+RV52M7uopsbslGOhB9ni4PvVvv5qXno62unrYCIllb3lH7O4qOlXXxGmUlzG0PRPTpjhCEaADCl7ajBXkloEQX5t+JGD17X2/WBdGdNd4f1VRbtO5DMeKPrCsW3x7VBeHr2wUhw5sYZQM9yuiAy/FatdJ7u9zr4lxAJzqg26W19QZi9NUeXmkHRL4DphaQFaHztWyQ3mbnbThkLyvsHqZEZTsLct+NCOHb6hqNev//b7A03CHKFvmb7f+o+Ua5SXEdGwGHjTpHOoTw5VTP+Eo7TKMA2jD1i/uVfY3aD939OPz2u3D7tfuxsHsSY7WaFB/LF5ekKCUNa+nceRVga7bVCHsa9KfDhvkc57PeNPOo1CYQUnRgOPC9LjqrSyhakYQd+3ZR1RZCrzZRn5lDfXoBnYg5FAbcoIcHv/4o2ktdHD6wC+VygPo4RdkxGqttupeiWquLlW8gAndLCjLmhJAy1jeVmDznOqLV4CBot0Mnuo4U29S4io6AI9LM9vB7sJiRZauillQeGu30g550EdhtoB6VhT7XY3Zs2NU8OmEXpbwLx8ojjPMozC6gXyjBDZiVFiH0mnjqsSdx7vQy9u45iPldU4jNLvxcC04QI9dnTWXDKJUoqkUSUP9BzckymVmgCzDDGemA5RBMmTTiZ4HZQNIPhRbGrj8BIgPxSOuh1SmpbaQ30QmLRT91IJreRLdM11JBx90uU8tN1GoVdFqNtIsVISlaYi08vutWxHYOzsq38eJXH8WjD57DBSPA22/ZhfxsCZX5qtgm+y0GA9rIVSz0cwHcyJFUc4IaUroIeoiGJAkbCcozFdEBNZZWpXNVtAoIOn0w31EKWabe+104BVcBmShEvVJF2PNEo+K4Bdl/snDEFbXZlMHv6elpqUUDn8JqD3bJQb8widn9tyMyy3DiDs4dfwJP330vHljq4i37ZrDv6hKCHXOwzDx8NOGsRkjGKii6eelOsetHfQoLcnEUJgARylskg/CVSg3Ly8vwun4qS/CEGkU6n0mbYa8rIInAW8AtAR3tpzsd6bLlmBRPgBYm8tnh9pxaDQ4DDyMPsWUgSHIY33kIzthOIFdFFHoImOnU7eHLH/8ksHwBN12/F+60BXs8B1gleMsN6TKRYte3VcaM0Q1geX25P6TrxS6mTX0UMD4xJY52K41VODT5SgELKXEEE6T+0Xab95f+7POzxX0m6FcmUwRqzKwz5ZpwopmUcpxTHVJeM+ONU7VkbqaMetVEhcEwsYOe14eVY2ImrZfVydJe1RpgKN6i+k/kJiMkzKVIJ+H3UViTU5Z7IuhKAQh/agCiuaNcP9fDebnDqmVThDM5hzf++M/hurvuQoGhQmYeFhQ/2Q4NJEse/vaPPoOv/tmfIjrZwXk/TVh36IEOzCyqgK2XvC/gbAjccMsM/tW//IkB5SoxTsE7fRSGcQw5o42A1gFbTAQjdpqG3k7dEPQi+cJ6j8pCYUy6JLpDIgVg30bVnl3bipEBDJ01IaTMkMkTQac30J6cjWIBMJwIYs6dW+NsrzQUqGk113dzWq2XMT6zRu/iPLorw5DE9//z30RxfnIgTmcn5OOfulvagvOzcxKkMyj4U0teLUaXXdWi4QrD49ToPkGIFCddD1o0nbXl3SigcLsARJ/EtWJwzRZ3lE4le2k1AOFrmwmc142opyvQXRD+ud6ad3sAZJQtbxaEbAQ+tKUrtzuqC6KPLwtC1mhIm2tB9LLbFaRvJkQf7oRs9ZnaVhdEdBXbByBZNzMd0vhKuyDD+5U9ju0AEF4jTrr7p0EIQTzF6AQgnLx2VzqMWUteEaMbWAdCNhOhs+OhaVfDbljcxnBIIV9jl8Hy5qRLwq4DgYsGMPypX8+mq291LbNp3pvNO0pcvVmhvdG6NgJGg/s5tcrdzMpWz7sRgOD7owTp2xXQb0ap2gpwBTMz2JN2qPV+srMyap+2OuZRVDAuk6VeFW64BgcXJvGW116P8bm6jHqys9BcWRU6FYvcC+fOi+tVtaxsbPnc1tQXrelUxYaNQrGMvti+G+h5HQVAbD7aHCTFqtKUhH15nwCkNjUPjzaniYmc7wkA6VzycOWh3SgWeyhXlb6hzSyIKEalVhUbXl/SyRPF0+/S5SeBVUptQm1TwBPBBPOwuG8EI0bEAjIW2ol0FJiZJXpSV6gxapCVYtpA9BXs5tCRk+tprTbEvLI6U0ff6Iu2gjQstzyO0o5FrMQJiqYrXZzYb+HUiydw4sWzqJRr2L13DtNzdQR5D3GzK1oMOlZZlTKSnI2o15fMFERdKQqVO5cKISRFLDHIHgkRSmK3IW5TnXZLRt5zhZzSFdCyt+CqUWdqEsTuN5SaTDpF5OYzH83zBIAQWBGAeF5HqDZkt4ROArtcwtjOVyOyHORWn8HzX34YD33jNC46Ed52/Q7Udo1hbPeEAJD2Mq8JYJcMhG4fZRTQbbclZ4SFO7tFWaFzcYzC5AArF5YFuBSdorJujQ2UqL8xemL5WqiUxHWM9xnBn4CaPhPcKwJMOGCta0cCkPFxxhnQkbUAmB1YRRtBnjkgtyO2KgJAzp94Et/++H148JKHtx9ewMIBG/7cLAr5KrrRCuyVEF7BkXuedDvqnmhGIBkzKWsnSSn/BBnsonHwnIZM3B+ed3iphoeaGFKtaDjg5tKQZ1sALcMhpUuV8P4y5DxQZ8I6OFepIudQM9MTe+s+XIwtHIRdX0Bsl5HEPqIgBLo+vvAXdyO6eFY0IOUdDnLTBYRRDr2V5gCA0BpZnGZZ43t9eJEaPBA9UaqDqtbGxGWW26dGiwCEInTeM2w2cF6aRrBTIg5yxADpfcTrqyUVTLKnBoTXg3X+2NjYALDIdWSo5BvGy8mO2QrGapYAECQ5ASCmwyR0+mmrEQIVxhMNOhzcCHdc/9QZHsJNTDse0iURJZGauEF+8AlAsvPzPQ1AuIy00yRF28IH/sPHcNvb36k+LCxrDar66WelPI5/50c+jPu++kW8qXwdbswfgH2lBXNCFffWTA5P9x/CZx78OzRzl9bsdWcriI0XRGwennoeZXdFwIfhGfDZ29tgSvp1GJX0eLzRQCUJ1ci4YZeQL9qIioqy5HkrYMeEACVwlYMWpxrWW67a7l6gUJT3YnMVRqI6I6R2yXozWhS9Dgk/lJlIzdo48Te7zmhlVRYx2wY+/heP4e7PfRvve++/wDve/WHUFpW9JkXpjz3+LZw7ewbj9boAkOFpFF2G4EOJcFX2c7ZQvgyIpNkIsr0NUtK3cpda3wW5vAOiszW4DV3Y6w5OFoRsJnJep7FIR7JHUbHkWme6ILpVpLshGnhwvlHBhNnzu5EgfVSWSdZOOGtV2+YXB5LLUui3q4PYCIxsZc2bPY7t6kIus+QdcsRS95QCIHIvpwn2l92UmRdGdUHUNVoTpPPvrbogGwGR7YAQudZpB4QKEYIQDUDkvu+21gEQvpYNJtysC3LV4asxPZbHn/78T8tRZ4MIdRdEU7OGKVr6NGVf3+j3UeeYNCeCF04EKMwe0T/1axtdm+y8Wy2jqVearjW8Tk1/GmW9u9m9Iec5DfIbNV8W2GR/32w7WTAx3CEZ1THR55sAYLtTvVoQqp0GiBttMwuO9P4Pa0+04YA2GiAInbp2F8bKebznTbehWC9IMUQNB4uvcrEkHZDVZTXAxw6Edlbkc52DiCoXTDEiCg4HDW14QaAKF47stlZRcCzUKgXETglhFCiXzcRAbWoO1ak59OCIA1PSWsE3/vEhtJY93HD1QVTrdNSJVDp2j+LmEJVaXdK7uQ2/lzoVBeyGAE6lrIS3pBexCGcWhuellv4OYh4aWRguNae27CNH1TlKLYyPRNnakv/Pjok4PEmMTCJ1itk14ZQdGDkDOdOA1/IR2S5qew4gLJXRXumgVrZgRT6eefxpnHnpHGan57C4ewfKFQtGzUa40kbc7khdZFXziC1SzwIY1BAwWJEjxtRf2BaoVaHQn+e3FwQIGstwSYWhLqdN+rfKZfMpvjZNuOWych5KVPI5v3iqJcVY4fXMiWsW6XWenJtatSx6BREbBz3ETiIUrLGdt1BtA6f5LI5+6SE88I1TWM0buOvQGMb3TWFi75RkrQ0ASMWESGXbFPp3pUtDCp5kaJBBQ1tgA6iUXDmP/P4t5Eso5v9f4t4E2LL7Lg/8zn7O3e/bl96lXiS1NtuybIw3ZByDPSE2W3kCZJwwYUgBVQNMGKpSDMOQAGGSTA1OKPaAg2MMxgZsvMjYsqzFljet1i611Nvrfsvdzz37mfp+/3Peu337vdYzpmpOldTd991379nP7/v9vqUiNCQOUysErkFfTAYIQJIikoDbMur1FUUMugAo7jseZ56LPO/KMEwNfM8AmqtvAxBOQOzcx+Wzj+GxD34BD3VCvOeWY1g4nGG8uIBGfRb9cF0mIFHNVcCVU4ACgHCSw/0orrBFiDPrYJodCO0rU86wUugzr6ZgBXHKIOcZp3VxLICdehthC3EKGKjakzQ8vtYnE6iuJiBpPGIciExAZg+dEgCSGlVkOel7KfJhgM988M8QXnwJt91yFO1DVbjLFQEgUU+F8xIwJJZqGBDwmkEiltnlRMKm7ikheKpI7cfzhtsu102gwCvPC14jBLeVujq3eL5JNAZNjAyzsOcO4TmOTCS5T7gveEzEQKAIHRca4V1zDQEgJQWLACQKUwEgmpnC1rxtAFLa8JYULEmaLARTk2PYElxI96BAWHwfRy7ceK5wOVEppyclAOFKcfwT5x5+6Gd/Ca/5H96D1FQHJs8COEYN+tgSTcd//Pf/Ds/+P3fje199CK86d5u8p3VqAfaROawlXXzyo5/A150P4eCdr8EP/MItOHn7aSnqqcsIzz0gYMCxQxjhlnIa2MeSk/RZLtaOML18KR8V4vWmLQCkXGLH3/47v4/L5Hc6MBHEBU3KbiHydvjOk6s1k6nvJGCaXHQoUBP4CUoQNL1OYX4JruNga+sM7CrFc0twtEVk+W34vQ98Fs14Dt//8+9H9cjt8qucgDz1zBN46slnwcAljt92W6ZByG4AhB3gskgubVL3Y807+X0l5376z5337ICPaRH6NPDg7+wGPliw1/YobEth8+Q6+YUehK+V1qr8+zYIIU4eqBT0SRDC90yno+9nAjL53WV3fa9CnNtCeEt6mQJLynlpP8X3fqYg09Qrrtu1tDqvBER2c8Qqp1icrvG8IvhiqVavKJC+n6U836anIOoYqPFwuewFRPYjRi/XdVqIPkmVG40DkMyppoAFMJwAIOU+vDIZXcPw8st7bqpx8Tlceuqr+KavozbStulX/IXJzvZ+9lX5nsnCmLScVwIxu332bpqUUqMyKYCfnLjs9jklkOLPSnE1P6fUuJRTm7RyEYa/k03yrUxt9to3JVCa1J+UgKecGO32u2XxP/2e6f349zk+k2CFx2a3rJfd1mk3963pY8Tpx5HVBZw4NI87bjoOp2oJFYQdSzrdsANKn3/SX1jwdYcjJUK1LPkZCy/+nc9zdj6bNVr0h6qpSB0IBa+RD9sy0KhVEZC/XrAlMsNAc24BtdkVhAQfhoVg8xK++HcPYrjp47W33YiZOVJYQmVrGhGiOKjWajDYcY4S+H4gHWF2qdlJzl3VKKX2RLImItXF5rrTXIVUJ36/shVVtCbTdkQwK4Y6hhLZiig8SQpamSowpQE71hFmgdRLzOIY9UYIch3O6iGMPY8SBYTjTWT+AL1LW4j6KZbnlrGy3EazZYOlTE492CgQmhQ8HQF1I2EAj02LoNB3Fs1eZc6jnIi4X9NoBJcie4qIQ5W5kDMzjceL1r22JQCSiSksoE1dQ6vZlOnBaDQQ0CTHK6EoeYwKOf2R2j8jfwCdk6NWE80Dr0WsGbBHz+CZT38ZX/7SBfRrFr7ruhqaR2bQPNCSKVfQT0S74TRNmHUd4y1fuud5GEs4JM8hgdrUV3CoEwUYh7EUr81mGxWCNuZ5MDeGTW4aFFic6rhyThmkI3Ha0+tiptlCnOVynomepAir5RRCwqtZmyZsWPcBRxMK1vLxNyLRqjIBWT/3OB7+wOfwwPoIP/zqk1g8kgsAqddmsDm8gMpIB2Ya0t2fBCB0PCMAEWmCphLdlemCEvyTHsdrQTTNdMIqwDe3l+cVhfJ8H6dufrer9DwM5hyo0EtSuVjoUwvjVeqs9REFfQR0gs1tzB2+QShYBCBpxkRzIOkNhIKVXrqAW04fRPNwFc68i5QSiuFY1pffVwIQAhYCkNRSInSe3wJAJIdPTcX4GvdjCUAkAZ7DBdrwWqZQugguWNdT4yOaKteT7ZbpjWmiUW9tg0JaI5cAhH8KfvhHSzNCwapXc1Q4Tso5NqFghVdwAkdXO7LMASlBB//kUrpdSKhKkR5aakZKFF0CFq4oV7K8QfF3eKAm8z8k1DDLcfO7/ke848d+Eu2ZReRWkczHB/eL6+ic7eDCo8/hv7//d7G8rmFeb+OwMY85q4Ulq4a1eIivBc8irZ7De/7r/4TF2zNktXPItlRRH/mX4ekdBHl3u5AvwYAZFRSodEwzayAdI4YrzhFU9Jd/Ip8Oi1O3/Dza0YRo1RiupYBCGg1h2Ap4TC+cvOTeTgesW9nbpz0dKapVhY4RVpFRMdYw2jQQJhnC6JWBVKNCkJfB0RaQGC289PgYH7n7Ao5fdxfe83O/iuqBm7dX8d4H7sfZMy9hdrYtQnQZPE0VbXyzgBBejBVPBf4xsLDBBHu1TKeOX8uWl++fDPqb3l/b4t+igFQAqJxpqHfvlYiuCtmdZVu3wm3gEHq/XfWJKcikFcIkCFHbsUPJKr91GnjsrE1+1Xq/kg5E9v2EG9Zu55cAJ1J+JtLc9wNCdj1Zixf3OwHZzUJ5N63IbhOGyXOKX1ut1qXrQiDCjBku+z5eRZ4Ls0GUjbICYlwmz+dpkDSdZ7KXbXC5r3YAk9KMcX3LRU1BcAUA4WrRKlimIMVUpgRBu01BavMH8cRTj6P26CfxfJjLg1zcCMkdppPOtjYvQ5ioBogKOuPlyU4w36/el9GLn11sXSULc7EvXbrWYd/+2V7TFL7hWj+b/vlewOZa4GVfK/gP/KZX2qZ/4K/b98dNAjICOYIu6n36Z14E9SMlEJoMn5ycekx+kfcqTtMaMv149Y2HcXh1BZWqLfQjLiKaLfjdLEbYde6wuGF31XFUwJjjyH8ssFiENKsV9HsdCbxla7jqOWAJynOW72OHn1QfoXNbNhqzi/Ba8wjoImPaSHrrePALX8GoG+BVN58UDUiOHsbiPqSh7jZFYG6SXRGnAkCymI1TQ7IaKNqVdefYglOcKBBtiNoW+gUrfasI2Au7edFZkJLFGkdXAEQMcZJMTRMsVWBK83QYIogZFDeGloSI/Qip46Hrenih20UY0Lq1ByuLkPsJmpVZXHfwOszMVWG5KTLbhe4H0CTAL4dRMxFlMSkhcHldJoqWXv4nmSB0ZyoiBgw6RPG6ZsHOwDmGv4UhMhoUVTykBVWLIwUBIIYupgKsuQa9DhxbV9rbJBZAUvFIj09UivyYtUsOp1FH85BywXL8Z/H8576Gr331MvpVC2+7vi76D2veFQCSjGhBawCVHFolhxlqiMehgCOCQrPQDdNxifeuiPScwkaX93cCDXFPKnIkJPzOthQASULVgSeg7fUxPzOLMEnR7XblWFGvw2Oyvr6+fS4mEUXYPZmApNUFASBR7sFMhwJAHvlvn8c95zt47x034OAJC8HSImyrKgCkFbuI654AEAlFZH4Gr4U43a5rxnEs3yUsoUidS5blyPkhTfkkE+oV780EIDwm1H7QdYq/t3XhgryXjlKc/HDbCUD4GvXPWZjBoUFANESYJQgzaxuAxBwO0BeN1ta9Ie75848i27qIW04fRmPVBdoauP1aEG8DkNxVzQFOQOwow1hXzwLRYFtqakPdhtD2WM9XPAHunGCVAKScgDDRnOtLYMEmhZhSVDlBC4WKRg1IvalyaHgvoE5GnlXFBESeSZMAxCPihKNcDKYAyLQAffKDSspVaZ9bUrbEPq6I9eYJUoINGT0VoIYIS4JqYuVdzYvBTzL8xH/+MG449mq2+lFIPpCtjfHgRz4DZyPE3X/xcWQXdwp6ghAu61lHAAn/nDtxGP/k116L2bkN6Mk9CKxzCIZb8FoH1U1TUw/boHcBlteA6deQkMJE8LHXQlAytRCYBMHV9KRWe0dvkY7XEUdE+plwT93MgFVTD30t2hG4Z03VkZ0GIQQe4y0dNV3pRTjJ8OjsVSw+2vDsRfjrjwLGBpDu6EqCRNm9ZuQkivuUAnT9roWHnjmLbz6c4JhxHX7o//xFLN7xbiIH9T7fxx/91w/g7IvPoTl3ELecvk4ckKZdp7YBQQFA+LuVitqmakMVYJPd+rIjPbkbdwsnLJPN9z4YV/9kN+BxzWyNCTte6kD2lbQtYEVNFrhMTkEmM0L4s90AiOz7oZqKTC77dcJiJ79aFLaT3fXJdZ+mjBFcMVRRit1dEtLlnOteOQ3Ya79fSxex32O1FwiZ/P3dAAj3r1Cxco7vv70piDo++wchu01Bpk0QJqcgcv5PHCdSr0oKFv/sk0pQTtCY2zIxnbpCCzJhyfu5e+5FLbwgRQgBxHyrivWej7m6izzLsTkKsdiq4lJniLm6h/XBGPM1V/4k+BALRNot0oGQlNqM3H06umRoe5b8vty3KeCkD7zwlflckGQCmEwiZujXuqLg2DUb0TACnfFJdtgvgNnrPPl2C/1v9/f3e/5Ov+/b+V5qPFrUXs5Wth/QrH1FzyCTf+UgkxbX5177uFyHEohMr+OLWSTHZ3pd5fsPLAowPXpgCQcW2zi00MSh5QXYNHkxlHNl2Xxkd5TPa+nyaracU3ym87wpm5B8P6ceLGSH/S2hXSGJUKUzkmNjzAwCZnLkitYtYXK2g/rMHOzGDMLMRG7aSAcbePihxxENEpw+eRS2PUScbSFK6dbowsyZPeKIBXCS5yIA5k5zdFt477mj9KmTAISuS4p2QqW7ooaRKiITA4MgXQX/CehI6ZilaCn8mcQpWBSpM0DQlAC4MGQWyhhmEkkifOR4GDca6PD94xytlgPEPl745rMYdEMcPHAUS6sz4EfSmLZOsOTTXjYWJ7GcdlVRApuiccNVuQ0FDYxXocEmAotOFrgmqV8GUlqmUiafp8Lf57bYro3c8mTaoem5uB6RvlSvMfxvLJMDx8yk5orpVjXsw3WZdaaKY4I1yTupVNA68nqkPMb9p3Hm3ofx8Dc2selquOuwg9qBJux5OolSU2NDz3WkZoTEjuFklgAQui4ZtPZl2DWpeJwOUIxelPKknJUuqZxQcZFoBgIr24BbU41wgsY0jDHsdsQcIUqUaRHPIVJ8eE5euqQMEsQcKXEQJR0BIHl9CSsn3iQAxEgGAkAoQv/c2U18/63XiQidAIQi9EG0gXbiYeQYss4lACF9L48SWWtxcZWAbZWFQb0Di2/TtOW77IPd4QAAIABJREFUFfVNyQskyV7yVxxlupSpcL7LL7+sAixFIxLJ71AzJddWnqF7YRO1KkXwygmWAIQULKO5ijB35PhTLxN2urjvo3+DvHMZN55aRv2Ai7TG0EQbZpyJ05gYLRQAhBMQJ84FgHA7ZDBAwF5cl6RKSrPBoqkDTQ4S0YCIiy03nnooGgkUU5LSFY8UTX4Wt4NWykyq5+cQJIrovGBNlQMM7btm6/nqMotKyAREZ/J5qgkAybRoewIyCUBKzlgJQsoRTumEwQtelPZ0xmDnoZiUlBqQknbF93FHC2InQqRy3nVgzq7ifb/6fhw7clrdQ/UI2VaKj3/yz/Ca/BSeuvuL6F7u447rb8LS6QN49sUX8Vd3342Zeh2NQ0t489u/GwtHDuEP/s2/hXnLV/BDP8Dy61nYlS60ZgWDkS0FPBfLVCJQgg8umtZFbqvXJpekQEHk6pVLataAaIAkKTyhKWCzaGc3u/0e3pDk8z1H6E5600bWizDeDHYFBBvNq6ckzYrSf0T+DVes06DXhbaVYTD0ceGiomaNtaupW8PeDjhiSCIXBiUyn+TYyRhv/f734k3v+im0Fu5AXtlxweL7fvZ//dd48YUXMHNgVRQdN548jZtOHtoViJQTEP7eNADha5PF8hX2tsVWTYMQ2Z7RWBytrjURmdwpJWjZDxAhBYsF4JVuWBSk7wj6rzoRiheU1e3OUtrd8pVpEFJuh+z3CeCx+yTklaYgCvSUhS3/Xk6XJnUg0+tdprqXCekEIQoc5decAOy2/f8QAGSv/Tr5+jQAKR2mSgDSZBd/H8eKnzk5cZukYqljszcI4c+vRSuT83oXG+jd3LB4fCYpWLweeuTKczK1CwDhZ0/a8v7xb/06VlvKN58PgrkqH/osDItpkBRaiuagwsfUuSJuK2ILrvjXDBtTzoPqXlZ2tS91R1hoVGCYBtb7YzRsHVthgqW6h42+j5lmDf3MxNLCDC5vdFDXY2z0RmiYHp5d68h536o4cCoqsdmQx7YKXQxivUgyVfoX9T+g0s/Q1WMpwKf/DNou3E4gr+9WdE+6fe3nfPr/8z3bpgBtdW9xSQ2iNoGFcJZhaaaJtU5fOts8nkszDVzY7GK2Wce59S3MNAk0hwIahZqS6dAG/lX7ZbeE9WuJ3I2bboBXUV32uWYNs40KDq7M4+jyDJq1igiu+YxW1B5VdPUHA6Fo8HWv2t7O7eJ2la6Wcl2RxsFzMfCRRyM+wKTDbjsehkyJ5nmbRlJgy/li2qi2ZmDW2vAzZiV4gN/BI195An4nUCJ0l8yEARLa+NMlJ1LTC2XDWwbBaTIBUS1nJZQlh0asgdNYrg/u9zgOEY+Gsr+lYCdnnQVylgrQoGMRNFv2eaNBIxlb2BmSI4JchOoIxvDHfeSpDzuJ4fcH2KAOodWEvjQPJ2SSeh9B0MGFsxdw/uyW0Ibmlpo4cv0q8lzHDatHsOA2pcOeU/BPwBeksNIcqaamlxnBTUy6DRPSVYwBA/yY4UGXJgrW+XPZRiitAdffcIrCXaNlL0XtGaoV0qwU7UnLxkUHP8FwRF2FKZoczyEoCUWEHFsmFq5/I1LWTFtP4IV7H8YjD2/hghbh7UdcNA+24SxVoJsOrIzntwIgqZNAH+dizxqLoD4TTQHPEcl+IXB1mJpN695EZZhEMUbDvkx1KKjPSYWjvW6VxzFUQJWNm24fVXGXsmU7eIzLKdzly8o1lMDAtdsI4y0SewSArJ58M2JUZAKycf4JASBfuNDF9xxfxrGbKohXV2QCEmkD1ANrG4BwfQiS6HxGgwPegyVLpbj3clu43eKupltSbPPvQu/j/ZpNHgq9SbcqnLNYowwuXQaPsAi3oQnYNWj0QKOBPEfn3Doa9QpMPUFEcJkY2xoQRnHyc2l7HW718YWPfQzJ5Qs4dWIJrUMekloOS/dgJSrDRM4r11LUvb6vAIihcjoI+kxNWWw7piN6IZFQ8P3+WE2weEyYscLjRBDMSVxRw5NZoFxv1fUmFCve401LANYmM2oKo4DymSNNjTc23PzASlNcsKpEuEYFOW9uJk9j+jKrUdI0ACkBQ9n1KF2tyvDA0hmDI9fSBUsi6QsNSMmrLMU6JaixHBfLr34T3v3T/zuWl4/KiaRlEe776L0Iv/QMmq05vHzvY3jTm9+M+lFV6G/GIRbnlBC7o6vu/uzqETz06f+Ahx7/I7zre1dw9MQz28CCEwffUhMTLpOThL0ASPleApFJECI3XUn13AEh6rWmgA591MJWEkJbn8UXzj2K+GwiE4dzlzNOwa5YRoWzFl9kPoj86ci0bHvhv8uFr/PfTuMAmkevU+8v7Hb5d1ru8t+tGQ31RhPt5hxabgvVhTnM1Ks4fPQG1NqzMD0Vwij5IRQU0RQgifHAg/fhD3//A+h3+/KwLJf6wvxVQGS64C8BCCuQyWK5nITws0rrW5kkTFCE+LMrnaVUgViCC7EBvioCRiuAigIsk8t+JyCsAvcDPvjZO/oK9U3TAGR6G/jvHTA1OWErp1hq/aeX/QYS8vf2KsYnM1iunoJcXXzzs/aiIu0HfFxtjaxoTq9kJjC97SUAkWNfuKlt0/vq7KYQfP39pyDqGBUuVLuAkKsOxtQL08CjPEfLt02CEAHfFNBPiNClNC8OP614J9eF+6ucgszNL+AXfvpfYbFpw9JiLDSqMs1wDUCPR7DYkdX48GLomqE4+mGIsWbDin3o1bYAHFId+D6GupbW5+STyzSFlIgiQJSfwf86vRHcioUoYNEDoXO4YnlqSTCb3+uIyUgwzHC5P5bP5ySmUjOx7odYbtVxuTuUbZxvVQTULDSruNQdYq7mYb03wmLDw+V+gLlGBeuDACtzbax1h5ipV9AdR5itVqQQ54eQPiJWqEI14fpm4n6krC5YCxiq682pdpiBDW1JCWaByyJAbhq5rOfppomnwp3fPWkFeLxPDneGY2aK5xMTNAtiZ5Ifz+fTKS/Fk74qXlUHLxeQVzr+cT343bakbyvKGxOouY8XWjVc2Ogqb8AJG/v5ZhVrWz0stZu41OmhXXVl35MnLrRnlpsssNltR45LW+ozUhZtEhxmII00LD71zK5ZL3tZChMQ5QcbonHg2s636mjXHCwuLWC17aHdYNFjoOY6QrFgToAItC0LnW5Xdc8rHlrNOWWZ76nsgNIJk893FoawPFgglTtFFgzhOhYct4JRmIhrUjQcSLicEoqb8BozkgUylslGFVUtwEP3fR2ba13cePww2k02KQOMowBpxmtABfRRhE4KFUXo7AhbtONlgW4p3SkBCAs19qHtIqiOYmu/21HXjOvAcT0p0uhiFETK2curzcq505qdYzozhn6AnMdeM4QSGg/7SNIx0mCIdNCVQq2Tpng5i7DB83WDORXMDCE1KpaE7SAD1nsXMQw3oaU63v66N+PV198klLFMI/XMgpMZcDQLftgV0Tv3EXUhacxZIy/UQpeiAc1aXVyhxsOBTBQIPmjFG/C9dlXpDXRqbwj2UlQ9JUInYInCnhgL8Hoi5Yrv45889tw/dcdDpGtYPPkW5AQl648IAPnGw5t4KRri+25oo314VgAIRehm6gjwS+1YaFikYFHAzGwLTm3oKCUCeq4bhduOKeJm0rMaFEmPfXTXN3kYBFih0ZBpgeFYCAJfaXdMQ/I1mBVC9kkpA+DPWPiz266uPw2mXsc43BAx/SQAcTDG5oVvigbk/stD3HV4FodPOUgOrKLiNQEnhDsAhqSoWbZM8ggQCUAY08AJMgv3MbMvkkT+TuoVrwtO9kg34t+pkeDxkFwZUl/ZPDANsZ2WgnzkqwY8QQjBGS9GTd1/eb2H6wPUa564YI0i/qcJBcueOSQakNzQ5XwWAPKRv0Rw4WUcpynAkQayJkG3DYfHg0DIVIBCNCl9H24C9LNITbvo7kXqXJYLFYsAhHdbZ6aBUX8gRgKSA0KjhAKAcELDa5wsplITpoCrAiCsk+1KVRoVBIW8d5RGVuWUXXvdjJcfW2ziQNuFSZ9hjf7MBmw9Q9UAgkyp5kt3q3IUq7hulqxQmf/Bn5VfwhUTcUqsfH8FLRY80pKnyAPAFRGBGh+OMrKxcfu7fwzf/U9/Ao2FBeV2FUX46z/9IKqP+ljW6qiPLJl86IcXcGlDTQw48XjwQ/fiXP9ZmYAs336zAJDHz3wc3/dPAtQXXoBdiNlLylOeF9kczs7EwwJHmYHQovaahFwxBSm6jCUAMU0FRuI4RYfdvbGOmeZhrF2s4KVzBSe7tYqFGSWWnJ1RVClduw5LVzrkyutO8oL8adQv4vwLiov7t/ffi8C+Gd//Qz+J664/LgBixGPGxEmo/cz7GPfbFUumvoD0Wq0Y5GReDC0nR1C9N9er0HML6+sb+JVf+bcy/bDsnQf15OcRiDAI7bVveIOaiNSbO4ViQcFStYEm4uHJZdKS91pidP5OKSi/1hREgRNV2O8nA4Tv4zpx6rKjA1GFA0HIXlSsaYcpRcXaWUrLW7XVV09DrgQhEw5xsv7+FRqQawKnqf0p601+aZGIfuWB3/nXgEmtRQjklUnuV05Cdvv9V5oE8HemwcekXqf8THmt2hDb2Wst+wEg+80EKb9n0hVL9kMBQMrzbHIdr7lyEz/cKwhzegqiJiBjoWGVtrycgHAhACnXZ1oL8tD99+MjH/pTHJq1MFtzUHFMOGmAxfmW0LDsgmZCsamZBjC8hozAxfrcc3F+bQNL8+1t18KyKyeiTlflOvCBQ+4816FLILA0h+fOnIPl2ViYrWFri1aKOiqLy0DFhZElGJ2/INadw06K59d6yGsVHKrqqM23wKRr0mNEZSL0A2AcZkL1EgoJLR1tE+RQs4Bksc6HM1Or2QlMaNfJglG60MpZkZMb1n60qmQXlP9mN5uFOH93YxBgtl6RhyifOevdIZbn24ikwxrDpVsQlIXkZqhhaWkRvE3SSSaNAly40BHqjs8E7TTGdYtt6A7paAQ8wObAF6BU2kwSUCzNspGlYaM/wmJbiSw5ySDguNwZYKZRk5Augh+xIC3AC9e5zfdzg9h1zBNmrCmqU5F8zYTxgd+VMN5qqy37LBj6SA0T/dGgAGZ0orRRrVShRTm8te62CcG0RTAF8eFCHS4nHtzLVNZmuoCPuVYFi4tzcE0di60GFmZqcGwLXo3uQ0rfWYrFWcDwmc3CJTEsNKo1ZaFPylCsbEVF1MpCupJjLCnKmnT1mRdgex46nY40tTLHhE2eWRzDpxX//Bxqi8tIMhNaoiHFCA999iuINsY4cfII2geq0JxYKCFxL4BVSZWjlam47Sxmxea/yC5jgh0pMSyWhFJF0XuWwiXYYPPy4hpqNTXh4e9xn/B9gyIM16gvyeuWpZ4NvFyjkBRGD7VaAwN/JBa7edhDkowQazn60OEtHMDffv4+/MCb3w6rXoXbT3D2xbN4KerAzXLcurQCr+bh/V/6O8w1GvhHb3gzZioV6DGpMrpcL4mWwUl43sSS30ENBM977hUmsQvFJ9WVnSlBCjM2NJWormhtyqVULI41Xn++FNKkrvI8IjDQc4IzlcvB3Ac2dEi/oX1+NOJ3+GKf6p66E15mous/hrVPfAMPPNHHRp7gHcdSLN9wAFrbQiBJ5jOwDJb3Ywk6zoa5iNoZ1CjWyLkq1sMsFjevqmaKvTNrzFrVk+PY2dpAo1aX8y0yFbWPvxMUzWvmaWyLzrs9aQayuCZqaTVnhJLFqbLnunDqLrRxIAV0WJ3F6p1vQmB5cPMYm88/i0f/4hHc8+JTePPBVdx05yL0VRuubyJxTWR2wETFIluGBXUOx3LR3ezCZHAgzzmdonsGgrvirjYe+ArQz85hXYCUJVOe1NCQM8CQkxBSojgNsm1sjDflnkNwhphgSoMr10gFA4rxuz70loUsDWGGMWLDgbZ4EI3l48gCUzQ8dGrjM+Ozf/lR9M88h9tOHcDB6+dk/8dJkTtCnU2awLFsjBgSDl2mTaTFcYrCAXVmKo0XDQM4seI6uc2muKvx+dCq1dV9mNqdJIZNjVESyTYNfR8cHkjoYt8XKiK1Mzyv+Jk0FiglFuXEXfJPvmOumh9daGC15WwDkDTXYeQxKnouHEKe6PzlUsEuPOI0lZOiFLCUOhBJWtQVaFE3JTWRKBGP8tVW/OJStEakWIrcnUoVt3/fj+LtP/q/wF1YRIQYtQR46Hf+FuF9z2Ben0GrVoW3OofWd96ILz/5Ffn8k5tVjM9v4Nn+WTROHcZtb/xOfO2h3xcA8tbv72NpsYvc7KJSFN4CMPKWaD6IokeuysxoBeJHtV1ecOLBf0//GRUCT+mu8WZRTED6Y1XI02UqyEzMNU7AXjqoEtOHHoxcTWo0t6XsdseqA80wRC6ptiXWuFctvfPy0ihcxm/+6gdx4rv+Jd79A+9DZfUgAj60dDXaTwP1J8EW3cNsQSIMMVLWxfE4l7DB4mUEvFFkanvTvIMoqOOFh7+JP/6d/4IXNzlmryk3h2ss00CkXm2gUqsoGtbUBIQfsw04NCX8nswFYc7FWqFtmZ6CTNKrJkFJCT72CzymN2XHDUsrtB3fCg1L5Z1wKacgOzMN5Yw1aQNcfve0NmQ/0w/+bgnkpvNA2F3fT5ZJCUB4g56kiu1GQyrXdT/AQ45rrbE96bjmCSMnPASATE9FrvqMYtS11wTkWwUgk/qjUpAux25qEsLXrpVFc8V6Th7wCQOEaQDCTZm04d2egLDGZmr9oEytv1KQ/uv/9tdgjy/j4KyLmhZgvl2Hw6aB6GYNCQjlVCOSANVcOpwBPfPZGTYVv5f330i3UbMUTaa8b/MhQq4uAVAaJjJpsG1HhL0UDhoV3uNzGFmOUeZg8dAhjFyKOCMMz56V4miwleHp8x1EWoqTSy3ML1bA8czWWl++n7uHQES5vzCVmUVVJuBJ0zPpKOvMUyIVxrSESsMGDicahqXsLTPyxslFzlLRBlQQIuI9LY8wygxUzBy5U4ORBBjFOuwklGYahZJpxkkIu8BshCew9BR5YxFOtYY4SlCxKZj2kXUGuDzM5WHZbnqYaTdg2ynGmQ5XS5EYDsyUNqsuHC3BiCFzOq3bTRgStEcsQV0NtwmwmT+c09efnVhD0SD4vNA1zM/NSGc0YzeRPHu+zEJGNBecGWQSXPb1C0/BoMja9TDsjxEOQgFRg9EIds1DNXIxHIfoDUO0Gg14liWFw3gUI0kz6JwcWTqqtaK7RVAnuRIZFmdrQG6gVbWxuDQPz1S5XqcOraBepduSAaugVEw2ICUkLQik8xmwSGESeQESeU6SekGgJU5ReiACVT3VpAi0TdUNpr6QOV9BHgsA0TkxYVjxwvwVAGQUbOLxB55AshXi1A3HsHC0hTAfiKbAjDQk2lCeT+yW87wmAOF3SwghAY1bl840nTVlyXUBII6jJk3jXl+ao9Q7KCvVbDsugAqc2GqhWvUUtVqcp2IEYzZfXTTqM9LM83ubiEZbYEpDaupYG47QOngML15ax2y9KbSyRqhj/dwlPO+vQ49ivPbQEbiNCu5dexF1y8V33Ho73ExDFsbgqUTwSRDshLxyMpl8sJZSGSSZBCMyYDBhiKHUYUpPQa2HdJmZbcKcE1LNKOo1uN2xABCHBWO3L8dDTyP6E8s0a+iP0GDQHPU9pqnuCWmK1kwb9ok74MY6Ov4juPg3X8N9j2/hchTj3bdWsXRiGXmbVssZKmYLpm4j1EPoNfJKKYRWieUENCxYJUGb1CHHQjZUgYLioER6HjVDAzWVkbrTU4BfRN0FEPaD8XbzW+sN0en35LrjjpuZm0NAylcQSgOclZvh+wjHEbLGHFbueBMC24WTJlh/7kk88ucP44HzL+C7jhzCDXcuwFhx4YwMhJxYmSPoqBbp4RoiTtdyHcPeEBavUZ6vNcXwoX4iDJjT5st1Pjs7K3kmeaY0VExi52SLCegppzZpJjS3QdJHpdDphMMA43EIi1qoVlu2N9waCgDJMwYHhoiZB7R0SACIFjO3L5L7G2lu9/z132Dw0vO45cSKABBOoIKxmh4R0HICQ4oUc1kIPNiwEkthntu8S5uKYpVFibJOjhKYoqNJBayU0w0eP76fzS1O4niv4/2I1zP3OQEIJ16kVhKAlJko3E88V0vJBo+vAJAj8/VtAMINpLuEnpFhlsKsNApvY2VXJw+9AkSI/28hFuKJqsJ9rOKCpp2XygEpRWaTf5YiNn4Gb/ilKJ38yjt/6Mfxlh/+Z/AOKmtZOzDx8B/8NS795VfRWmjgeOMgFr7zJOzTJ/DHX/htHHypghP+DJbMFp511uE3nW0Asr7+Cdz4jh5mF5U2wiymIHbiirsVlxJ88O8EIJNLCT4mXysnICX44M9KABIUFDC+5rgW6t6yOFyVAYf5QBMh/IXB1W4zQUeD287hBrlMTip8whXLXPM6VFdb+NSHz+CPH/Dxf/3yf8bNb3i7XCB5xUSQhXJj9Ko1yUvhwkdVCS4kwJGgKTYFgMiDgnlEGq3dEiTpRWhZB5/5o/vxNx/+E/hb68jpZZ1q0FZuuWKf7PWPaSBSq9ZRrVW3szempyAlEJmcgMjxmHBrmvyuq0HHjrXxJAgppwzT67lnrsa2FmTCsWifDkv8jmk9CAPmJhcCqd1ACN8zORH5VkAI99H2/iyBXEHxuRYViz+TInwf+Sv7Oui7AY8dTLb3R0xbke31zikAwrft6ItU1swruYBNf/S19CDqmOycV+XvvqIF9MQ2XxmAWZgx1GtXZIGUNrwEUJyC8Ka8FwD5hZ/5V1hsODi+XMGiB7i6mpqwHbvUrsp9FmksXSp26pdaNaz3RwpkyL0pQZeJwIWLkXTZ+To7x+T5SwdtJA8ePhgJAhzXRSdIUHOAkGFyeYgkNdA6fAx5swYridB/8UUkoY/eeobHz20hQoqbVttYXqkBngGDtU0xncl0OiV5QhMLSG9KFUAKwTTmHJFmw2ZhZXioiE9+Kk5IFRYCKTMQKJRn5zfkcxKOhHOlYjfKbrfpuMKb5uQkIVChSJcPzXoVbKjxdYcNNboRGRYqCyuA14TOCb0eCZ1seHmI/laALeaZtFxcN+thzO8p6FSkXbBQKh+iUvCyU88Osqn+5PeQkiWUYinGM7haJvdRl4nahQNTTltYHjePpi+FCxQrT7oYUf+AFBu9AcZ2gFjT8PK5dYSDIY6wmZWkWN/agFWvo2rYuLw1ENtaI8swHPqwdROGZmE4GmOJDjXsNiv0hYV2E5c7Q6HEVesuPNPE7FwbNtFPDhxeXsDh5fnt4GDdVM44pWiU20zGA88pug6F7MoXDUmZIpCeV0x51H4aq8KNbkCDIXTowoPnVMqjK2YeC0edExACEJc2qEsrJErBzE2sb53FUw89jXgzEACydN0MhtGWdGUbZhXjpKOKV0fZ4hKAyPO4MLXhBIQCclJ+uLAjzYKcHWyCco2dZ1L2WOxSPZGmEsbHbZFpjuahWmPyOFTSM7vDEamMdP2qIrE56UthIcZ42MF6r4PHXjiD1qEjkmo+CgPU5hYwGxrob3TxwngLnqbjLTfcDK1i4UsvPikA5HU33w6TLkrBWLlrEcwynXqs9CvUfoBuYQQgBEbUrwRcH0WnZBNBai9DUxz/NIVrF81gbjvpYAQazHVguGkBQBAz7FSDXWWj2Re6ncbrCRqolSP8ac/Owjn+KlgR0B09hrWPfxX3PHwZl6IA776ljvnji9BnbMSZCc9oIM8MRFoIo2nAigwRjUtBSxDIG5TOkGtbzv+0AB906KI1s+gZAmXtStE8ONkrIhwEZMgkNRCKk3TSewN0e5w+JTKdas/OIAx4J8plctOhJoPTXVL+mvNYfs3rEdge7CTCxjNP4cH//iV8Y/087jp6GMdfPQNtyUYlsDG2NcTGEElkocqGi2nL+nAKEgcxKp4n14HOhgGvf7qlcWLjh8oNqlYTHVHCUMw8leNJnRIBCN3U2IhgQR/qATzTFX0JAQivX9OyBYBwe6POCHpDUVa00ViaKvrKEQEgZuIhTsaiKeI+vu9vP4nhyy/g5LF5HDg2IwAwDpSBhQAMoehXRafEewi3h1opBhzyXONJLtPDJJGfEYBkcm4ZoBsZJ2u81sSsoQhUpHECGyo+M0MKupXfGwnY5D2Yk0c2KsrpaTn9EIMBmijc2Xa3AQhPAHZ5SMFCEggAMTzl9Ss328K7txxBl9OOcqJR0rLkBlDcVHlBlMCDX6q6DOrnYj+macIj256wGDpu+K734G0/+j+jfeokbFiwxzme+cJDuO9X/gTz3oyIz407jwjtihOQr37qi3jPymsEgHxx6zGc+u43or0yxgc/9gt4zU1dLB9kIv1ZeG0deSWFT5eJqYW2tlwITLhYkYWYPEYRgCXyANyNesWfx7YGzQdK8BGNcpmA1Nw2XE8VIAw4zCXcxUGCNZmOyM2FHVPTwLi4EfLv7FzUjWXQ2Uq+v6dcqR68/zl88rPncext78U//xf/GypLyi7Xj0Zy0zLYRMyUYF0W7UpOlxbRF9yWKYhso6ZhlI3w4tNP4oHP/DXu+9RfI6U3eNEt4UWSk5fqVNRJPn+lCP6qnVjs1vr8ldSseq2BSrUiRXhZNE+DjsnPKgGIbNtEOOGVE5Adcfp+6VclEJj8rvJMqIgblvoX9/YriZsn09FliiO/qfbrZEr65HdNTnSu2ne7vFCClkngtE0Xmyzg5VhfO8198uMVYNpZ190CIMv373sKsI8NusLVrCzYp8DKVZStwlltElReCUA4Ufv7idHlWBVTB3Wu7VAxJ0HIbvqVqyY1+wAgoiXgQ8Bjt3EsgKSkYBFnlQYBJS2M6/Cpzz2AP37/r+NAW8f1TQOLdRNLrYqy3sxStOseKg4tRxWIEFGgbcIPCrtzFmVJCrpzS0OIzaOyacR7cLsh1J+NzgAgPUVoHBQAWxgFkYg/OaVgoXapn6F19HpoTU6ez30pAAAgAElEQVQaIozOnEESj7G5FuMJimuNDDettLG4VEHI3CCCGdsCTfdsLZX7iJGyk0tr0ghhbqFmk8PPSQi1DgZMy1WWlGEGzy4cWHLAdkkz4WSd7ip001EZUzFFxeymklteULcc0xYdAKkGuqNL8c8pCmklpFoFWYLG0iFYzTkYpLdkQ4y7m/Av+bi0GWKYa5hre1is6jDr6h4q+46TIt9XAGQ7cFe5JSmKMfU1hRFA0aTLk1BNekhdYBGeAp6twU8BV4ocFtp0KdIRpnQ0yqBrhgCA8TjAKA9EM2NYGlqVFszMQtNUQXRdJl/XK3DbbXSjBGdfIiCMwYO91R1jNBwLpeXogUVsDQdYnGnIRKZer8FGhKXlGQFtPD9KDdAdp68TmhSLWBYruu5uFw/KijbZTjZmsWpaqlDntGaSYsGCVwIJI1+6p7QuDcdKREyadRjHopGkqxFtQhOmcdNtanEBzZUD0M0KHN0RAPLwvY9gfGmIG268TiYgfqK0FgQgiearIDpTUY/l/OWS5VKg+mEsVClOQASAG/xuAipFN1HOPgSOnFblGAcjAVYl4IBRUbTyLFJi9pz1DKdZPB8s5DNV0ZE4LDKjMSzPwQuX17EehXj23Hk4DQ/zyytYTCvYPHsZT/bWMFuv412vewNyR8eDzz6CdrWON956BxDECAcjufYkf0SH0G7IQqQ1rrBJ2HHOYgmwEy5/qsTWiprICaJyyFK0OQ2urRLdqaOgXohFLwFI5AdCwcqjsZyzpAmNgpEUiwQfYPd96CMyNMzNzcG+7tVwohz94HFc/Jsv456vr+NyFOAdpxwsnliGvUA9gg3HaCGNcozyEayGAcMnKIyk6GVeicVrmpRJxxDBdYX0z4CF91ASzglQorGPWlVpV2hTzPezi877hDS640gmDDyX6P7E6YbkdBCIVqroj4aiB5qbn8cgSKAFI6Enps1ZLL3q9RibFipZhEtPP4kvfehBPNxZw1sOHcCRm+rQlj3UYw8JGwOWj/EgU+J2x5WinNMhggoCIDaMYoJ7cURT12QSK1tc1rURncxMunDFQnEirUoE6JGaUJHCldoJLJgCQFQmjWoAcfLIKWE+CIE6tW2phFUSgJirR9FcOg4LNRJKFcU0TvDApz6N/kvP4/jBNpYONcDMaorQCSIJujlp5jU97PaEwsjjy3+Tnie0XEMBEK6bGEiwkcPpWpori2gJ5SSY4mTdFPpuOBqqZHceo0pVXXO9kVzvBJOcqvGcEntf0ccpEwJ+n+AJAhBSsFYocKTFmelKx4gAhLxU3a1tAwTu4FJApyzRlBWdcPWKMX+Z8SGOVqRjcfMLfUfpU686RQqA8LVy5UrQ4iwdwY//2m/j2A2nRQxN8lC+Mcbnf+OP8NBnv4Q7T9+MN3zv22CsLkIbDvHhD/4ZFjVXJiOkYN3yT78Xzz/+EfTCP8Rtt9qo1EJxwOIyrqWI3CuzMqbBRzkZkSIdgcoBQYDIZHiLiWAnX3C77KL4jYsRkpOs7FV5gy3dtvhvdh1KYXr5i0mYo29ECAeKAvbyeW/b2WorGKDTTUAXK7pXUbh++7vehff9s/+E5SNHEVuc6ik61aULZzDc3MSwd3lbfMD9zoUXuN9hyZlj8/xZaIEqtOLNNTz5xGPY9IfYHIYynjVtEwmt/8QDnBNrtbEyrgY9tYF86abdy82ympdmWi4aHmpEjp04juuPXy90GxahewGRkla0GwCRY1doJEr3Jr42DT6+1YlC6YTFzyotg8uN2w8QkeM6Hisq2RUJI/8wQGR6arNka9sUNf594CgRdily3o+VMN9fgpASLO0m+t/tIO+ewbL76TDtSDapcZn++/aumziHpFq/xgRk8phdywFst7XbbQrC9+0FQviz3fQsu255Dni1HXH8NhWryMWZ1oDQzaukIaopiCbUPe6j//BffhdfvfvjuP1wFQ0two1LLiq2jZZng32tRlWNtHmt8wGpuqCGEgDz/uWqn5e0q7I7LffsJEN9tsFWqzzEjYTdbTpeKFegvh8IhYm3gDyKMBwbWLnlduTzbVjhGGe//giyLMC554d46PnLQrt61aEZLK94yGs2nMSE4ThSaLAjOUgMhBEBSK6sQWUibUlxxPArPtQ4CWH3n/QhNi38IIWeJTLhiPnwTSPEuY6GDYyiFGYeyEO55tJlhq9laDimCCq3BmN4VowYNmLdxUKjpiY2UYr5pRVo1aaaaBhjpMxhWQ9wZm2EMGPXt4aVChBYOjx2Ocl75hgnHksHn6HFzOqW4N5cR9W15J43DBNUbUNCXEd0RUwDOR6k5trslJOWzIKXInpdg1044ii/XdJn1HQrJyDLMzy69rIAJt1z0KjUMOPV4XJ7wgRjBvvlCSrzS6jNNLG+fhHdy5cRdoZIcxejIadFOlrtGlhr1xxOxA0sLS3Bs1joAEGidDkadCzPNXH9oRXp5DLTgIUDf1KeX2X3kpRpnm8sXjxXaTj5GsX9lRrzLVQiupjODLuISB0h/z+h62VNLHM57eC1zWYqxpHYyE5OQDTDEwAy8Ndx39/ej+DyCKdvPoH5I00kug+NFKNYR26G2wBEphZFGB+BBa+FMSl2lZqI6OXchxIAk2bInyvb1J28HNIOqQkRi10WW6SjUxCcscPOop50GJoLWGIu8OCLT8IzTNx66hRS38dmr4tuGmPh2BFoFRcPP/p1HDx0FAe1Jl547Bnc9/yTmGs18c7XvwnDPMSXX3oEbbeK19/6KphhjnAUyKSQvHwWhpZQyqQLKoU8KUwgABFXrBgw1H7mhERqMENTk4GYBV4sAIQFOwEYAQj/LaL2kKL2CBgrcGJ5luxHCZKkYN0PRMsT2Q4W52ehH7sdlTjDMHgCZz96Pz7/tTV08gzfc2MNCycVAGFmimu0ZUIU5D7Mlol0a6zA58gX6hdBfJSQZqR0OZ6lkrLHvo92oy7TTH/QV7oW1i4c2xSFq5gv8OfBWAAIl3QUiKUwh8IxGyaOI+GY1DPMLM4jgQfNH0k3P2/MYv6W1yBgjkua4NLTj+Mrf/FlPNbfFABy8IY69GUHjbiOyKMGJMKoE8IpzmWeW5w6jf2hTEV43pc1MO9fPMeyVNGMOFFjrsdsY0YcvzhlIKjgtR+FBJOpTBR0+h5kymGLNEWJR6ExiGWLBkQbxeJMSnzNaU+oWbAOXYfG4vXwtAZSPZHrhtS9L33mbgxefgHXH2pjbqUKuCmqdh0xQVsRCM5rdtDpyQSEUyfe36X5H8XbtEn+2y8S2iuNpmi4+H7WhyKviCPRgXCKRWMEPitKAMKfk4JF0EJKIMEvj6XoPYooDh7Dbaes71yoywSEAITOA7yZM+hRS0MBIJyAlA+zEkgodKcoVuX4lR9Yajq487dPmlSlJ5YcUrEQnAAgfB/fL+N1jnf4c8vBj/37P8Ltr/0OgMLpQhOQP+/joz//6/LZnIJ85bknhJKVL1WhrY1EH+KdXsWm9hBIvbrptstoLK3BMXXU6irwUFLY7VjAxOSiJTsBgruXU0CMoaBO/jm5lOCDrxk9ujSosX1UnYNbU5oPJqRf6vbx4sUNnF0LxQ2L4OLiGVzhiFW6XDXqqhJbXVETmfMXArz7x38Jb33Xu1FdOInYthBxJIYYHhL89s/8CLpPfQN18j4Lm8Esc9BukJMZCJ+bPHHyw3kcpeNFZxBbR5Ib6PgRNmIL3b4yBBAPevKttZ0OH2/W5fEbwkS+OAVEpgCIYrYDJTWLQISOPocOHNgGIty2K6hZhXJ7L0tevl/Z8ioL2XJqsfPatUXou01BymNJAEIdBwMU9ws+Jich6nM0TFOwJs8Vfj/DEKcDC3c758oJyHR44mSC+2ThXoKga2lB+D3T67w7CCmduqZHLXtdHTuv7xt40JqRx7NWwbj4+7ZyX+1KBTD98ba5AV/edlibypl5panV5JpPB2GW9Celi9l9ElL+/jQdS13g26fitlvbVZkgRSaOXBNFDghFnwOfwkV18UxPZN73Y++DE6zjugUbq00Hy3aI2VoFdYvd3kCKObmWeb8JQvHCp7iRN3w+2AlAytwlZRWpOqbSzSVNtFmTYoTd0Jj0AfHjd6QLS7DAByG73FkQIYp0HHn9dwKLczDGA/QefRR+OMSL3+zh3qfXkHsm3nh8AYeP1JDWLDixKcJL3kdSag9MR+g/Ys7LTp+mwzY0dPxQHIik6Ob1w8JIB+bm5qXQFOchNkdMC5d76pzhxEcoKXkifHmbnV2xk4yQxZl0RDlxMCkwMFnQ1UWUGtGKVKdQfhn9hM6PtC0tOMv9EC+93EMvTbGy2MBijT74mehPCDjqhYWlaBuhdIxR6qBiUTxPGoOiKVOXEzOj22BRNBK6BulxSRLDYWqygJkUTQpyaF1pOXDALIdICpCMneuqLSnLa0GEx196BrGrihPXMHGgOY/NfoCtbh/xcIj5A4eweuQIkjCBFY1ghAk2NsfodQNkSNDkxMxMsTjThMbJu2EJlYfrwHXldhxYnMWR5UWZSAhtpLA1pWi41G+WRjJCPdHVhMNhwREG8gxnd1cKmsJVjecQ83V5TjMngPz5ZrsFi9oPagLyFGbGDrUK3ouYA7a4gMr8olCwSgBy78e/iHDdxy23nsLisTZgR9LBTQcRUo37NZGCkEsZMihUQsNAEKtgOBaHAlDYfaZzVLMlxSrPLdnmYgIyHA2kCOdrAlB86qeUNoQULXL6k4QULBfVSh33nn8a3YuX8ToCiAw4c+4sLg27OHjDcSwcPoBnnn4CrfYsjpvzeOmJ5/GVs89hZWkZr7/hZry0eRFP9p6Dlel4zcnTqOoO7NxCpd6QZzivUD0YS3o8jwPF3KKhEOCrGCmmo9LnoziUQlGmHpxqST0VwOTERmMgtwIg7LoLdZFaFhpfcAqia6g16Bbly7EmABn3hwJQklpdTRuO3opqkmM0fhTP/9nncc9X1+A7Bt558ywWTixDn+E+zmEbDSA1EZsxbIqnN0m9SmQKJiCB2izWYR6duhyxaJbrKAyxtLQghTg1IJI+zjqTU1GuE5vZBXumN+gLVYzbyCJ3tNmT+xPXt9ZoYciwSV1Hc34WsV6HPuR0NwUabcyevh2hYaKSx7j41GO4/0P34Um/i7sOH8aR0y0YB2rwxi7GdFezfIQ9pQmiexvXjWYWdBuTTr/sb1XPcqonE5AsF80Mt6nfH6LmVAUA0O2LOTecNlGEzouZUwurZsCm8VNMEEHnuFDugdRCUwOSd8dIKqTOaYh7fdHxuYePozp3FK7eQKzHco5z3b5092fFBevGYwuYXa4gsWlKwno+VenlhnIJIwAhpUooVkxC570yjOUJJBQsTgKTSM741tw8BltdWVeXwnvbxoC6ZV2DZpNypwB9EEUyAeFxCgZj+TyuE/cTP5MNCi4lHascOmhvXGxsT0AobqOgjseKGhCK0GFXticgUrwUoKN0xuJrMgoLQzlQ4ik84b40OQGZ1IBMUrDKIMJSQ8Jx+63/+Efwzh/8CbToFkVbwwKEfPHn/wxPfuwTsjF3vuoUbnznm8UNK2dkfLuJ6PFn8Lt/8F6cfGsg04/EOgOnoVB03eDDeOGqrA+fdo2JiTSYhetOeeNyUrAH8CgLkkkAUhmZKmW8ACG2Y6Ibe3jspUSAx4ml45i94Q74nUWc/eYZ9KFcsGiP205vRe1EF4f1F1Bb2klaf+6xx/CbH/4MfuYnfw23fPddCLIqxsVkgr/7wId+G8987KOwR1sS7FS6RrAImWm3t0+A8qESMwG5mI7kBsebDB0KseHn8lC+0PEFgHD6JO1PtwaPPOZQOZpJvUXUTIDiNRDOnBCQMVhfV7ukmIBMAhD+jNQsLuVUhGCE7lmLi0s7U5EJEHMtEFLu+0ngwdd2+3f53sk/d9OD7NCxqAVRhfd+JwrTU5AyX2Q3OpZyO9pf6B/XYRqAyGulbmXCDWuvUMLdtl+u5Skq1vR6TU6a9vqMvV6/Vh7Lbr9zxURk6CtQUk68pgAIf383m+dvRwvCz9xNlM7XXzGDZkqEXoKRawEQoWGNfDR0Hb08k2T3cgpSgpDNy5fw3nf/Yxyes3C0nuPQXA1HGgZmq45c52LfSPGpoR7SXE8CEH42m0a8/tnu5AOgbBjx+i3/zb/bjSqSIBIAMu6PhMLCjjHH6gQg9MWiAxA71AQg133HW5AtzsIc99B55BEMR5s492yA+55dR+rqeNPxBZw8NQuj7SDvxeCcg7o+coYpdPVHAWx2nGPl1hOEzARIpRihpz+7viEfxnz4zcyI/W8o3XJXigoKXdkJNthtd5kAHSm6WcWV9eY2k3rEruJwHMGrZEj0CjKjJkJxiub5pF08cgLDOIWuETT0gGiM3rkeLqz52AwCLHJfz7KLqLjK5USfRQGBjFiJsugGCyNFz1rrjgp9gYmlGXZzOV1QXehy0s+ivNmqIaTD1WiITtzFseVDaFO42+0LZSN1TWyEI6z7fRw1DqJvhdjQhnj8uceEdldzqzh/oYtWs41Es9AbsGtexbGVA/A4pe700euMEYSamIy4FZ4jCeYWVoQGEyYGaqTtGbkAu5qtY3VpHnPtlghkOang+SJaIZ0hfMpasyy2JpuPHteb4CFhfoEldrZhmkiXlOdk07KlUOt3+lI7NNuzQt1gWN44TuCxKqVxC6ktFK4vLqC6sIRcc+AaLrqDNXz57ocwutgXCtbK8TkBIDF5/cNYAIi6T5fWsrGiJBXX5IhOT3yGFWGKPDfEBGB+QdaP6em8Dqh/EMeouAhgE9qPLUUhOYrM3VCTxBz+KISu2SJC/7p/AY8+9A0BICtzi7i8sY5Hnn0SWc3B/MEl2B6nKzpOVw9g/dmLeHT9HA4cOIBTy4fw9IUz6Dsd5KMYt584jZZdFT2AY1cQZdSNprDlmUvMEIvzFXUUPGcpF2J5pjnUJ5gISS0MAqFPC2WMUyzmhkSJXMsEYNQrkM9PAEK9F9PEzTAVUXitXZfJAn9GW9egOxCQE1Qa8oy2jt6CRm5iOH4Uz/7pp/GFb6whrdfwjptmsXRyBVnLwChIYOVV0R8lVgKraULvRcqilewZEV+T8ij53QJC8oKSyXvZwvysdOWD8UgyQISqYygRs9D3CzcscevidI6fmWvob2wh5+Q2ytBqtzHidNfSUJ9tw489aMMRLKL31jxmb7gZgW6gigQXv/kIPv+nn8WTfh9vO3YU198+D/tAA9bAEGpsYvkwI0foVtwvw35X0eHiSPQqBOKcRJIaJpM924IfhJidn5PpDkMxDUp3xHTIQqYr2hnPB56fCRs8Ti4idAq2k3Es1uuc/tZod85p0XofkUvHLB1pbyASCefoCXgzh7cBCNPgud8e/MzdSNcv4taTqzIBGWsjZCNliEEWKgEIRejdrQ5sAtM0Q0TzMNZrBCCZmt6IYxoHB7qGZnsGw/5ANFykYUlQOPVSrG91TaI7ZMLGAUSVk1ZTAAgnaDzufD+ZTqULVpn7VzKmtDfM18SGlxMQdkUIQChCN5GIDW9qXGmzy4u0dLkqwQgfaGV3vOy2lboQ11apuqVwvfyzFKHzZ/xdAhLxq7YsATKdUYD3/utfxxu/7we3u/3Ugnz8P34YT33oE5KC/sM/91M4cuct6PodXDKHWD11EJ//0y/i7/7bn+Ad37sh4nPbfAGZZ8HVE5hYguFuyg2LYvTSEUtqZrZqeGoUeotXKrgmQRbfy7EaF4KPMErh2EzQ1OEsNBAndaFfVSuHoC2uwq4syHtLRyz+ne5X8v2dzyGNhuhs5NDHC9jovkrAx2zzNfipn/tFHDr9enmfgAMAX/nsx/DIn/8+0s1zMLQMWdG5ItLl1IPjQ3EmGI9lH5c2yaQr8Fj4kS+CKX4e/avZ8dwYRVgfJXj5clfGqtKBoHUeJ1W2ByMabzsZUNDJbmReq0N3XfT1RQEafQkD0tAogEkJPqb3K8FIdf4Qbjpx8GowMiFIlwJxqmifdJLaL/CQ4rXakM+aBiFKX1EK0dX5wKnCtTrrO9OE4Ip0dP7uNPgoAc5ezljT+2av9eT7SirWrsL+V3DEKr9nJ8skl3XdDRi9YvE9tdLXmn680jVVFvvyGZyIFBOQ3X7vHwKATIdh7qUHKddrz/XfwwVr8v2kYXHKQa1R6fxWakAmKVhy3hS6lLs//Un85q/8Mu441oSXDHDboQbmPA0zFSW45fU8DFQgHP/jg0XC4djFKjIZ4izZdvUpmwfl/Vq0C/XKNh3D7w2l+CRnnmP1sdipcnChFwDEwPVvUADEGPUFgGxsncXGWeDBF7YQmhnefGIRN9+yLABkfGkAzVLCS0nOtRyxyDQpfCTI4HfV29LBY5XFDjpBSq4bksNgFdtBTYju1GB5nrgYMacg533OMuGloQiM2VXn9/TpWU+6E8WaOVBv6tgYZRhnHur1NmJ/KBOA5eOnoFWaCMd9uF6Ciy88g+G5EXoDGy93+5iZMXHrgRkYDUVnCyNSMShyT7a7eENyzSk0FdqEKpgiOuM4DpqNqkxO2NhxbFc9W9lBzTPYDU8e8ufWLuKRzTN43Y23Yh4expe3QL0ci9cnLp/Fc5cu4k3ezdg0fESzwONnvymZE8sLi9jY6gCGCyvjtCvHqJvi8Pwi5ujh3/XRHeTobg2R1ElzCmHoCa47dgxaRlq0KVQdXc+wurQARydNqYp6lUWdDMa3BdeOp/j3pU6T51AJRniOtZ2GTEBoL82ihM44LFxY7LjUeNL+1I+U9adpot5sy/v61LeMfczVPWSjQDQgnIB4S4toLK/CsKqo2lUMxxuiAem8tIEjR1dw8NQiUmMs3XtSsAxHBRhTAyLHiUU4eeuFFa1PaotuwvaU61Vnq7cNQARQFEFyLCYlBVyWXIpLyTchYIvo0kSXLKUlGg4C0YDwOtlYcPHJv/oEbjx8PU4cuk6mCU+deRYDLcbi4RV89amvCVh5y8FbMV7r4fHNNRw7dgy3HD2BS0EPL156HFqQ4LU33Y45ry3nLasvgnI+ox26VHH2kkQizk6Zck5XOoIJat9sNiMgAERcmegwVbiAETRxquZWPJmAkM0kOhGNDWZSwnuwokwVps2q8PVp91shbYtiaMNAz7TRbjVgHr0NswZ1Io/h6Q98Evc+fAnWzAzedmMbKzcdBFq0hg5hZjVZ/1iPgBoZIYF00Fnkkg4o9yYtkzBLFrCtNjNIcgGpjXpVHNO4rSWNjACE15OAfV2X+1s5AZE6KIwx7g1gUORG+mWjgX4UIbZ11Odn0Bta0OjQRJvv1uw2AOEE5MITD+O+D38BTwy72wDEPdSC2TPRZe6KHaKmNdFq1jEc9nHx/FnJIuKEyHNtpY2OVYOCUy7u561uT6ZJBFmhpNlz8sv7l0WXXWnqkMbH40C740QLZUrCY5kGiQCQOElRbTRle4NLXcQOHWcVAKFEwj12EnbzADy9AbiaAHkC8vs/9WlkG2t49U2HMbNSwSjtIx2qyQfzQkTjYdnobmxK7gppirTBFotsao1SRVuUxHXmzDAA0qvIZJ3vJ2CSZweNNBxL5QKRLcPzU+iXyryBFCyed6Sr8TjymHBfyXVaxHZwn4lL3puWmvnBmco2BYuWg6TdUAxHChYnIKWnPK0RlZPKzpTD9Qqx2YSWgytRgg6KAaWTIg9MioSUwI1sAG4sBV3lw5InlHTl6K6lG7jxe34Q73zfT6OxuCB0IwKG+z/yWXzol/8Tltc1ASBHbzom4YMEIDMr8xh94hnc/bu/gYPv8fHaN3ZEfN6hPRxyuPPLMuHgRGMagJTFQpl4Plk8XMv1Si4CjoyKxaHfWjq3rTnJ3RRWXWV+bHReRn8d4nC111I6Xy0s3gRn5nX4vQ98Fh+9dw2/8n/833jrO34Eud3YttB98NN/ji/84W/B9tfhGrkIHaXArlTkISk35FCJpLi/1dSCXFY1AeEJxDAnz3UQ+D4qFQ9upSYgKoKJi70xhmGKi52RUBzUcVLUO3HRsWjHmSDRM1hVF7OzM0iTHC+vdbHVG2Lm2C0FsWQnFIOTkr2WEowstp1CM9LE3MLilLJCAZESPOwm7J7MA9nLEUv2U3VnyiTn3sSKKVF6Oc2BCFj3ythgIV9mh1xLB1Kwy+Rjr+WMdWXhujtY4ntIGSPda5uSVdCAOLXhROZbmd7IOvWVgcH0dGY/OSzTx/TbmYCUn3WtCYg6fsrgQYBjXQHHb3cK8vcCIbu5fhWgpNSCTAIQOQ/k57n47pOCNTkBkWMwGOJ3fuv/xefuuRe3zY1hhEPctGCLMLpaWBnyJh4yr8lT1zvvq+yEiUkIrTipvZMMPgVW5BtZ5HnKWp33idTjk0VH4icIfXpSMbsjRWu2hSAK0F3zoRsMkQtgeU0cuvMNyBbbcJMAZ++/H2l/C/1hHZ966jzCLMI7Tx3ADSfbiFs2xt0AKX3/CQ5cR6hp/d5QJqnsLJM2M4yK/A9Tk/Wq1DyZGgzHyvhE11XGBJ8VBDBc/wGLlCKBNzVU4F21UZcOHgMS2RE14gw110PWbMElb5m2kLmOiM+bShWzx66HVW8ho02lPUL3/PMYXhhgq2fh+U4PzZqOVx9dgNXSxHaTdzyGqPFOPzM7i8E4QM8fIhtwwqBC+IIoEeBm2a7wo7l/+8OeFBzRKBKOv0aKW9tD1DTx5RefwFc6L+MdzWN4besgXtq6BGOhpdyNkhgvbFzEJSQ43JiDZ9n4+tNPiMD1yNwSvEoF69EIJvMTDhxAY2EJZx55Ai6NRvox/NDG2csDpC1lp3l4eRXN2gyqliEJ5LMURy/MSheaRSs75qTrsPtNCgTXgXbCWSVCxa2qiUOozilx8TF5nlBI7yDh8Uz5HwXfNYyjGJZXg1urwR9FCMYDaFmILFLhZrV6C6lmYaszgMurl2noKYMFE7SXVzB7+CTGZhWh5iEL+nj8q0+gu7aB5RkPJ47NIok68lzLUgNB1Z2hNyUAACAASURBVMEMu8WcKHW6sq22tKnZbU8lM0W3VXJzmCm6HrvrZRhh1Vb1CO8i6umphLNybTBB2gOabh0YZ5JjQoqiHw7E30WzDSnUnrl0Bhf9LXH1Wp1ZRc1sorsVwq42obdb+OI9n4RtBiAsyiITN954GoePraIxU0HU9ZEFGYzUgNtowW0xWV4XxyOeW71oAIcCZrqNEWyHzIHJ4XBaZRiojjWM/D4i7kPJMFEUuySmjmwsE8j5BWbh0HUugE2aI+uvBBhyKkVVTJV5GVWxQvYvbcExdAzDMTI2UZHCnTsK+8RptMMU/fF5vPy5B/ClZ88iimq465SGmSOr0FtV6YyT2sP8n8TSYVU9mP4I/V5PzifqnUTOQhAlk1U6OlGPkiPshdBSOrmpUFQaA1ArotHZjjVHlgpVUaaRFlMNGghYJDNjhoZBA9rJ6jBqOtxaBf31EZzYwxYCVPJMFdzNOSy++k6MaS8dh9h87ik8+onH8MD5M7jryEFcf9tMQcFy0EkDJFYA16grQfx4jP5mB+l4DFs3GHOEQa8PkicDz4C7ugCNJk7DMfRxqtaZ5hiuA3AixHOJmXpxqu4RriWgpqIHsKs16IaHeBRI7gf1PBrtBzkB2KCAvysZRhS1jzINyyduRu3g9RjlBjQaKjBLb+Dja5+/B8nGZdxx81GY9Qz9pCsW10I/5Oa3WwJWu52OEonzaFgVWWdOwJm8qjcqsDxXqK/U1xCSsxlE22TWi1LL5zxmkYCZ3NWFfkVwQ1c4uXf4ETSK8QmMTG0704VNTgmdlBynwl2QExACkDIHJMg527PEGpEAJOGINVSpoBw/Ct/NYCqlGn1Wa4oXNgkiJgEIv6gUr08CEHYTJgFImTXCz5cTkwdv9RT++b/5NRy84UYMkaA2NtH7u2/i937xN/Dyiy/jp//lv8DJt9wp68FAQrpipecv4Q9/6Wex/KYncNddswitLWhzfZlGsLCm8y5dphgYyEAs5mUw06MMKSzpWHtWycUPJmlXfImuVlzMTVrO5XCqykmFAIRL+flbPQ1hn6xjVe66lR2OPR2wXPdmePYiXnpiC3/+yYfw9JM53vojPyOZH6L9SC0RnieI8Vfv/3d46e8+ioZDTqESoUkR1mgort9gAE1THF8K6KTjyZOssE1kV0cjorZt+KMhHCZ2elXhcuoWLXiBKInQGSUYaxbOrfd2AEjBJycnNiUAqXmYnZtF+v+x9iZAkt33edj37qvvnnNnZ3f23sUuTgIiKFIUxZCULFGK7CgulSwnFcelShzJjkuJnEqlkiiJVZajchRLZTuy7vsWRZmURB0keAAgQNwgsMDeO7s7O2ff/V73u1Lf799vtncwuwCVNAq1c/R0v37H//2+3+874hw3Vm9ji776uomFehnZzLFdYfz9AEixzwlE5NyaO4z5mi26EQk6LFXfNeV8/y7+/uno93PF4lFhYc9CsUoOLj2v7/OYpjPtTXUviuTiz5XO4N7WvHvfptCM7Ecb4zaWoyF67kT0nKsinI9322a53U7RsPj9/UDIu10T++W08G/2Biy+2+tw+lEU7tMAcvrnRcZM8VrB3wCATCfE76U/yb6Y0oIUn2PfbZ+WyUyhzELbUnwWHkc5r3nMJhoQseGVcDHl5sXtKPQoP/yP/jG6117ByUUfh8spVsomqj6taVWarQS42gYajYayV+z1FS1roqeTDpO4/KjcpkIDUnByharZIA87kyJo1Oc6ke0CkFE8QncjEg0IQ011u4TDT35oF4Bc+9KXYER9bGxZ+MzXr8s68J2nlnDyeAVZ00M6VLx5ppVzQkCrT1KwyAenzoCd1rGm6GF8ZqVSQrlaEeqIWLOzQZJyIh6oBF566Ce5FIgsFIVPjFQ68PyaDwaeDXY6iAeh3GBjT4ejm/K9bdiiL0z9CuqHj4hNqpV7sL0I3Y1r6F5r4eZGhuvdPhpVC+cOVOHOOGIfy5uuLfSlGI3mrAjDOXkh9UP0jaC4lqGKKlNB3ITEYr4jjjzj/hhOqkPjlL/sou+neObSa3i1fRMfP/gAjhsVmQhotQBXVq8L0Ah8H9fbLVhRgmq9jq00VG5THaXBGDnUzCQ4+f4nSN7GxedexEzqwo8trLV1XL61jXHQk+Lr5MpRzFYbWKpXBRA2GyX4ZX83RJjnDOlZfE++N2kXAmYrzJ30kESxFPfc7+SxS/AbG1EEuExkN2iHrLqazBqiI5JOMe4whpaSMhdjFLEAieGXqjBNH91eKDkqdHVCEkqBU19cwszhExjZZYwND/mgi9dfelMAyFzVxpHlCsZxSyxODd1FVvKkEGKqN0ESPyuhBP9VglnS+RQFhpbQpKOIFTI0SbgWUbk0SKlloT4hkX3Ma4qMAHLsSYvKeGslNZ15PSGvM9Ibc+SmhTduXUYSGPJ3Rqrh4MxhVOpzeOG1N/Cdn/y72Nm6jmiwjctvXcDGegelUhmancMrm3j09Fn4pg/P8GRaCJpGkFIZjQWEDLIQVp4i6feQjQaSiG6XfATNGoZpiiDiRLAnbky8JQvdTDN2AQhpP81mHaOEE262FYFkGEFPMnDiKRarviOvSRtnAhAWu9QAwLUE9NjVFTinz6IZ52gPVrH6+WfwtStriEZlfNtpoL68CJRc+RtLcm90mfCBRhn9npqmcTLF5rLoagaSyk7rZO+Ih2ycI2wxGJEiEVXkktEgTVOudUzlTkm5VNq2kA6tlZLQinRauYY6onaMnHbFAcR6mwDEjGzEJU5JqT/RkFdnsPD4k+jranK6ffkCXvn0S3jm1jV8dGUZR85VgEUPfkQNSA4joCugIZTLlOcGAV0Uyr6jYRNBhp3biH0L3uKsaCLGnT7yPvVyBAYGMteDRVplCqQSUM2GMN3KcnQ6BBYJTK+EHCZGvSGyHo0jNLFoHtM0YivCqN9FyaWbFie5GmaOP4DaoZMYGY6aTCexZI68/vQziDfXcfbEAbjVXDQgQk3jBIT6DtYwWS6Cf1KquA5rXlmBlP5Q1jSvWZNzgYAkG44EcFHjwWuHa7SYUNEImo0UgvvAkuknp1lcp3mcSCXjRIWvQYoXJ6tiHsCMlCkAIqYQzAEpAAh3KgFIMQGhDS+dR4rCVsazEhplKpuuLEOl6u5aaxW80WkAwoCWwt2KNxaJfRcxuHLQSkX5r/i0hZiyACDdzMKP/fvfx/yhFRLhEURA/uYAP/ff/BhefvXreOShs/juf/j3MT+jhN7ZtQ1ktQCf+/n/C1e15/DJH2qivthHa/MNVOqTQD67CkPvCAhxM0bT3+2INe1wxSkJtSH3ekyDkMJWlyCiePA9PPIHOSUJuwhbGVK7CjubB92v+HDMOWxthEB6C922hfWdMa5trePZZxTF6i7h+QR80PXq0usv4nM//T9geOsyauVAqFcyptQ08b8WSka7LQusSqpn+JIDUwSTKlSJdp9BqSqJt9FwIB1G2llynJabHsZJLjdZHqegXMZmZ4TV7RbW26GEiYlYPcmRGTnsMgHIjAIg129jqzcUfvFSyREDANe1xLWlZR8Uvci7PQoQsvd5FLLzMQ1K+H2RoVEUedN/V9SH97PBLYr7KQmKvIRfDibFobLa5aSDj/slpUsxO3mhgoa1l36lCtz3rgORbdkzsdm7b2QSMtWNL+yB90t2n97+aRDyXqYgd9np3uNATj9nOhfj3Y779O/vdsp6J4hU+0RdX3z8TUBIcSynwzDvNwXh899BS7sHAJHzcsoNaxqA8BTZteGlKHZKA8K/27y9hu/9xMewUHVwdk7DgZqDUw0TZddUhfBoJDfjsZZhcXFR2St2umoKIoXUWNYBTkD4KJpIXB9YHBcOLnbNlZsXxkDUU3/HR32uhgKA2I4Gk5xo2Fj5wLcgX2jIBOTyF74AOw5x41YuAITWmn/r5AEcOxIIAMkjuvTx5qd86ClQjhiWyO5alAg9VLM5JejL+1K/QgEnb9KcHHB9oY6B9wz+z7WJ61Y4UnoEAR1sLMWxfH42yFhUDttdDFpd4SEjyMTrPur2YeY6TL+ENCihfuiohJwF3jzsIMRw6wa2Lmzg8uoQ6+MMS/MlnJr1YNYMRUEQyqop+7HSaAqHnQDJGOeKkkCLWuaakKbg+6jUaOVKHcpAsgeZheFKcKIG3dWxgQGeeetFXO9s4tjMIh6aPww3zrE9HuJad0toSSuVGYRJhltXr0MLXKQzJZi+i6w7lG1qjYfwaj4iw8La5hYWPR/ftHgYejfH9fURLqzuoGOtIzAdPPHQYzixuAhb09GYbUqxRp0B78nFWs7JAItCFlakyvE8L82W1M/CkQhl2ZERq2HaVxE8sFnFSZuWCkVIhNvU9HglcUCLOkPJAmNOTdTvCe2EQmHLC9Du9GRawcSUPB2JiL++cAC1g0eROCWMNRd52MObr76Nzvo25msOFubIvmiJnbBtBTDKqrghbYfgk511WtRyWym4pqiXBRS7uuVGTah+g35fXH/4eytQ1qE8tjwPh+Sux2PMzs6KYxYpb6aputj8ns8b9nro7mxK5obuV7A57uHr19/C7IE5XH3rMuZn5vHI+z+Aa7fXcahyEvUarUcHuPj2FWxvKovYQcxg5BGefPBh1P0KfDsQ44KExSk1ReEIaa+PsUYAlyBsb2FM+qAOVJp1eLUausMQ5Yz6jyESMQvQpeEo11tMXQubBh7KVR/jeACdqIx5QbwWEkhBLTbEEwBi5jkGt7cFgJCGQwBC8IPSAdinzqExTrDdviITkBeubiCMfHzHIz6qS/NCG5Rzn5o0jcY2mdB76EDFJggpVszEIZjleUDHPl6/5ZUA2ThFb6cv00i+HalipVIgAYlkaIxEiK/LpHcQ9jGIQnhlT2hFYMOln2PcipExRicASrUKhlshsoGOJNBhiWaMQtt5mYAMqCvJYuxcuYCv/cFX8fzGTXxs5RAOnSsDcw6CoYOhBbg1A2E/FXpfRg0Ni+solGmOxwa5pqPXGshn9xdm5ZoYt3tI+kpSQEBi1OYEgLDhQvBNDZpl0CI6Q48AxPdUNEKqYcy6akhXPhN5YGDMcNUW6YttVDhlTYF+nKF6+ASqyycQ275Ms0asn3sDvPr0sxjfvokzxxbg19k0TZH2hkI/pLBcXa8MgE3lszDME14ZVcvFgGvmOEJprinTMAISrkEU3PPvOMkheOeDx5cAhKeIU/MlhFBZ+HoC/DkpZcOHDYHUNiRUUuqd3lA0htQAkhklAIQi9KWaKxMQAhBSsKgBsbRUhMeZ6cqiWwiwhH7DBX0CGIJAWe4VLlbTBYRoB6iSLxboZLwraHMc2tixO684nNK5m1CDhIJlWnjou74fn/wHioJFX2pjS9EIfue//Sl0r9+Wr6OmhwdL8/J1szXGG7UMj3/XE8DwKr740i/i4NktPLpsYjC+Is/hZKLQZ/D7zNOQ6MrSjQ9X35LJyH6P/YIHd+lXE1Ot0EzRpl0jgKOzNSCv4PaGjp3ONWyvLaJ/vY9Lt1vifsVHOPm3eL94XlUM//EP/gA+/MkfRuXAMnSzeWfyYfLEGeJTP/mj2HrteWijNnxXebXLSa/R5728OwHh9im+nUqgTSauZHyP0SiE49JKkRcIOddMfDWVdzaPexyjn1J06aHZnJXX3t7pYKMzQCuMwYZFZ7s3ASD+7gRk9fra7gTkcJ1BhBTWGZLeygqZJy6B7pI2wo2VD71jVxN8XNtWtsTTX08/cb8pCX8vk5Jyddc1qSja73KO2kefUUwk9gKQO2F/2i7NanqysK8GZAIC9tOA7J1+3CugcO9OuZ8ehNsowYR7AAhR0H7gY+9rF3Qt/lsAkGI75RzdtT9+Z0DfvhcKfzixot0bHnnP50/94l4TkP3+VlGbFO4qAAif915teakD4XOnE9LfSzbIXduyV4Q++fzFc/YDIQS23OpiAlKmUG+SDUIw9OWnnsI/+5F/hPetlFC3Ejxy0MeMI5ngAkD44PXeiYaYqTeULz3tLCf0JK5AzDOgBoQPNQVVJBNOSPk9u9W6p6O/M4CRGTLGF099A2jONoTWsb3WAwEIaUxhrOHoB78VWGzCHg8FgHACcnMNQsEyXBPfcWJRAEjacDHuxRLGKh3ZCQBhQVgAELEot5TGsMidqNQaAjyKXAmK1Llu8SZqW0rbwkKf9xaCEvGnlNBX1c13LEdEkP2dNsJBBL+ewNEMmYrws1lBCblfwfyJUzArFejWHGw3wnBrFWtv3cSFy330TBvHj87heN1F5o3FTYtFFAETXZT8KjneDEhMYMQqYVimIOR4s8Bg0rLvKevyiFkBTK7ORU/AbYGV48ZgC8+cfxlxp4Maw/9mFxBvtJF6FtolHVcvXMIHl07KPmShsJ2PcHHUglnyMUcrXsvGzrCHxMmw0RrAtXy8/9QZVKIIg1s7CCMXazsRtnELVT/Axz/wYSzUmjIlK5eqGMQjtd0TKoyYklDoy+IiTnY1g0HVg2ObUkyIlSlzGtjdtSko0AXU0eWIAY90LxKNJ0W+1QZM2sMOR0pgG6lEdL42p1yW44pgm/kKbIqRdke6UGV2DuW5JSSkRmWGBEW+8fJb6GzuYGHGx3zDwDhpC+2ZYYB2WfHOGe0l9LE0w5BAh5a05P2zsGPwoOug0qgpUEidEFPAOQWZaajGnGlJIcUJCB2DCIZF1xmHAqSoQUo1pa8I2130W9syiazOH8T2uCf0OZ6zLN7Pnz+PU48+hPmjK1hID0ixORp0cPPGBkZjDTMLi6jM0LUtRj7swdUcyYLITFsmINR3pL0u4lYXCa8civr7HaRxJACELlmWH8j2VgwHcRKJroIAhM3hLNeEnkZAbgcVeD7tiAewzEzAWcT094xFJLUDITQ6UgUeXObv3NoUehHTsUnBcsko9+ZhnVQTkI2dS7j2+S/jpWtbGEU+vv19VZmA5GVHqDoOAQ0nlwSVHoMIVbZQOOiJ5ovF/DhUeRpsGrjztnTMezuc1Cl6v7BjPJohjaEx1JDnGz+3r5xMSetkU4vuTmk0QNJOkEwoWNTyVmfqGG5HiFspEupQSDnjxdlcwOxjT2JouAj0DNuXLuArv/0FvLh1G584toKjD1ahL3hweya6DMgsM41CU1QjWoUzLzMcKgBiK21sd6ODNLDhzNSVu2B3gCxUmRpwLKC6ADpu8xrm59c4jcnHcGxqKkK4lSrYi2ZWZMbg6T4bNAnD4aDR6rCToNPaQsA/yHUMcg3Vg8dQXj6OxPKFGqsT6PcjPPdXf4Vw7QYeOb0Mt64jNkeIO33RYgl4KABIQmvzXIUFBgH83BDAIROsaknCadNwhEQAw0i0dcX0UBZbakfGBFMp/GZZJiDyHN6XSL0aZ/J6BCkEIASd3Fesh3gukHHDaeIuADlQdXCwzgXewDDVxAWrACDUgBTdM3I/Cw2I4k1y5JftUrAk2XCSgqqepxI6edKIl3Yay3N542RBzOdEkVrUpicgXBBSw8J/8k9+HI991/fK+9iODSux8LWf/F288OdP4ZuPPIYz/+XfEgF6+7VVvPlnv4lHTn8nvuhuwZ+bxZPf/QSuf/bX8dzrv4QPv99CpRYjzK7D40g+UGUmi2JSsgaTtNuSPgMz25bJyP0eheC8eI5QuyaPtUnLsRIY2LiR4aWngLNPnMGDpx+XZ5x/dg2vvrGOYV85RvmlWRxaKaPm+yjPNfH8V1u4vrqB7/vv/xecePDhu8DHcBKW+PQf/ju8/ie/Cnu4I92nIhhSzo1J/govVu5TcmUV79uRhTZOGF6UTgIhOVQz4NLPOR6rG7pOYXqCTHfFDjPWdJRLPirVugRk9XtdDNkNgyYFE7XwW3GMVpJOJiAZrl9dw2anj1Q3sVSmi4QvE694HEoHTcSwE592WtPFuoUeRceHvw2W2dsFHfcCH/sdm+mJSWl+BXNVa1/q1i4gmXKPKl6vCILbUz8qm+AJrYm/u19Rvx+l6V5Gtt8IDWvvZ77fNERtL//iDpB+NyCy1xGLf703G+S9TD72bud+tKx7UbLuAh67TlhF4KQ6d/gfswamH0FQ3tUJ/U1ByN5gzHs5YhXve9cUZO8EZKK1KKx1+Td7aVgFAJmY0WGvEP3n/v2v4dO/9xs46rUVAFny0LBYMCoAUlzzTFoWcW+5LPx0UpfYYeI6K370E1cfORsmeSDFFJoFQG4CvRZv/gaGXRVuxufVZirSgVxfbcGygTKtFMMUxz70kV0AcuWpp2COBrsAhK/17ccXcPpkTSYgw1aocgmo3TB10S0w6ZdFKLuevDGRfMU1K44T4a4LdYmpwxKypnRqYvnqMLfBEZEvSQCF/z5/bzDTwXbREhcpVdAwT4FWo5Y/hG9bCFtduQGSl58GZSyffQhes4lhxKnCEKOdm1g/fxtvXemgZ3o4dXQex+oW8iCVjiGnKUzUlrW0XBGHIhHphyrETdYMjYntBrhMs+Mo97qwj4j6yCyHb7jwdBOJFuNqew0vXHoND1bncGvck+d6MbCdhNgMlDX9Mb+B5SgQqtqFjZv4yvXzCOpVLFWbKNku2uMQN3Xa27pYnjuEJQKLW6twNAtp6uD2ToSBsYOFagP/0ZMfRtMvY9gdyvbSBpfUOGOyfykw5f2b2yG2uxOnRNJcqAkgAOFiz0k6p+KGZUjH16JmiA1GLcWgr5yuCM6coILcMOCxzJdiJ5LpB4891wTbc7C+sSGfjWCN+yu3bEkN9xuzSE1HHM9ogPnSV1/Fxo01HFyoYH7WAnQCVmZhUJSsnHcIkuS9SfuIFDuDDzMTH07JmCEFhdcNrxMpCFlEVQI55yjCp4aBNQ4nJvwZ6YKWNpYw3pzg13CkCCR4GfV6EuQbMOwuG6MVKktWUk+oXXj2tRdx7JGzeGLpmxD4JuJRiFur26ALdL3RgM9zywoR6DmykEnxupi46JLrkyNlrkq3J5MNFqS8d/KTsIbSTEsah5wE2mQh5MzZSYXVwSKwACD82inVoFt0m+vCtnLZNxRt+xozHMYY0SnPtWSyRm1Z58a6nBPs3scsjywTubcA8+QDmE1ytLrXcP0Lz+Dl61tIkgo++ICLmZWDMGoqSV0TMXOCXM+hl2yYnKzSYCAKFfefzlZ0gqJei3T7qi4p5Vx7TI12uwY0U4PlGIgzUpyUjaxUKgRFk/qGjQ1O6QxO1lpj5GRlmjpiJ0FttoFwO0J/PYQ77wHDoeQC6bMH0Hz4SYSWA5/231cu4unf/jy+tnkLHzu8jGMP1eAdrMDuGtgeD6C7BH+2aEDIoSKoJX1MzmHXVnqo3hiJa0ILPKEkcWpAG3A2THLXQuyRlp4K+OaE0ZDASgUGLbIY/TJC2Sc0HcoRt3oYDwfQfQtus4J8mGJ7fU2ALY9nYjpoHjmNyvJxhIaDnFMuarLDCM99/gsYrF7B2RMHETQ0JNYY0U4HBoG5CMpd1fwVV7JchOJ5pYy8HynNBumJ1O44NoyUuhzGTWTyvc5wTIa/UorBbBpOUpIUZpnUMHVNcyrJdbIAIHyPEKkAODa7uP5ycsuGuYjpeE+iBqQAINypnICQekMAUtjwFuCgACC8ERRggyNc8Q6eRKsXzliFNSTHr/x7okPqEAoXpsJxYj8AQktGzXTwQz/zWzhz9iHEnEhwmtIFfuuH/g/0/vptfODjH8HJ73gM9rmTeOHTn8H1L74m2SCjlRqef+V5fOsnPi6akD/8o5+Abz+P5ZUWrMol+dAEIXykgfo3clWh5mcrKNltoWi96+PuGBF5Ot2vkqaF7iAFAQgBTbvjYeHUGXG+0vsatEClm+eD1l1vEenrcFsJfuOXdTx7s4d//KM/hlOPflQ9V7ch4MPV8JXf+Le4/Fe/B727gZTFBT3dJbRKXdBFp5MHnEBPfOUlgV6J+w1TPVf5uJuIk1ycHeh+wcKEwGKU5jCdAJ3BSHjXlu2gXCqLK0e33ZVxJH/GBF12wIZGipHnYmnpAK6sD/DC869jg6NIzcC8p6NaLQvgHFNAx1R56oh0A57nCkgh/5Y/l2RMTUObI7zqkV2q1l4gUtj93stZi/tsGpAEcyuYr6lOKQMR+ShCEQuL270go7Dh3RWvTByxpmlYe8Xne8MI905A/r8AjuJkud8kpHiOBBS6vrgusTam8oBd9WIqsJd+VUx0OAEpHvtlg/B3BUjYLcD3EWB/I6Dj3a6zIgPkfmYCcu3+DalYuxOs4XBXg8HX+4Yseb8BAMLXvnPOcdHGBHxkd73/P/nRf4ZLr72CB+t9LFVtnKpmcEiCotOQqW5+Mpm2bLWoUzSbphh0J8UsF3k2iFx10y6aDvy3yAEhRSuMWZDQttZEjzccWmXqQKkSwPUdrN3YhqYnqAdcD2Kc+PBHRQPixKGI0N10hGurCf7D69fAHjYByLkHZmAsVASAUBdAACKe8RMAwi4YAQi736mmtCmcLCS0eXToZsW1hZpDag3UqJ4/E8qurGWWSh4ntzkdwXQ9oY+22vzsLvJxLjQAQ6Ob0Caqvoe4H6K904FbqWNsOThw5hy85gxGaQWmM0TcXsPO1W1cvNzHZppjeamKozUbwYwl9IlOuy0idHaYvTK1J5pQFtJBDJtaGxZXpiXic1JRmE4s98VuG0OKN3ULtm7CIT0mH2O1fRtv3LiERw8cRJs0trVbQvsZ6hleuPo2vGoZTq7hI6XjKJk2rqzdxFutNSwsHUAtt6SACLUMb7g99HZCzAULOL18CAu1QPQQF6+uYW2rj+5wE8eXD+ODjz6Opl8TXjY/A71SuN1mqpLM6ZjIewfNHHgu8fzizwkMbRbtLCBlYpJhlIxgsGilMQD542EIQ+eUR4Fh3qpIwRLFSBrDogg3YveXz42gM9yx4mG7tQUMRyhXakhIO/JLKM3Mw6sw64MJ3rHsr6efeg7XLl3BoQM1LC668EvUJjJ1WoNrqEBBFqRSg1BMC04DFCCJqEXkT3QFwAW4ihhccdTZfOSkkLkgYic8fRK47gAAIABJREFUZqbBSAB9xImZFSNJeU/k/bOEfEJJz5IxOq02agdncLu1g+E4Rb1Ux/GDh7F6cxXbUVdsdk8vn8axI4dQsjzcvLKJJDLl/QxnjKAG6MxbmACQ3KblPQHEGBr3KZ3FZLzLYE7qcJU9MrsGnluS+/GINF4tlYK/ACAx+f2pIdcCC1zGZxCAWHRSGhE8DeAZdLpi4TmSSYfmWKiStr16WyhfYpWcM+jUh15agnbsFGZioDe8gct/9SW8cHUdOpp44qSDueOHYdU8DId92e6cwmgOyMoOsjATO1bqckQzQAvecSxFLM8XwydtzsB4OIZOa1hCDT2FV6ZYNwd6uRgIZLTtMnj2KRoXJylbm+vQsxij7RG0sSki8LExQnNhFmF7jM6tPoJ5DxlzO3QLxsIhNB56Pwa2i7JlygTk+T/8Ip5fW8W3HJjHkQfKqBxpwumZ2BkNYHhsPliosvZJEwwHAwEgfLBWFmlBBERGjpgUJAKQ4Qg5ayrfFStgszwj1Cna9bIQ5/pNUwZTZwYPqU2eABC6qhlRhnirj1G3C/g6vJkqzNTA5tpNmUqReZRYLuaOPQBv6QgGmQGfeuwkRTQc4evPPIPe6jWcWG7Abxhigzxc31Z6HFrmMqpC18XgRPRcnMjUKzIlcbjo03yAei3LlO/5c2rspMFCh0KCKk5A6W7F6oLMSptDj1Qop8QHpILR7osTED6HAIQ6IwJ6mnkwD4nGK5LVxGEFgwgXKzaWG57sVAKQUZztC0DYkSKw4IldABDSeAoRekG1Kqx65SaRJXKjlPCmSUYFbywsSNU4V4mOijBCfs2Fmyr//+Kf/yyOHD8LCsMZ/TS4uoZf+ZF/heWhh9MPn8SxR88JAPnrX/0VCSJkErq3NIM3b2zJSfKB7/8wXnju5/H61f+Ax8+2dwFIUfQQiBQgRIrS+DDG1T2cqHerkO7xez9YRK1uQ/OW0Lp1Bes3FLd672OQqYT2o4fm8NL5AX7pZwJ87O/9CP729/4AqgfoeW6LRe7Oxk185td+CsOvv4IqRkKfkoAf8p7ZOSEFIMt27RILr3+iUh5o7nseAz/wdi2PORXJcjEslFGb3Hg0/Q4AIQ9Qs0SExXROApU2rTrzDLVyFUPeTNjdsjKUFho4feY02q0Rvvjll/Da9XXEpoMgCVFhMUMAMuYYUlFCZPxNXiFRvFBElOsKQ58kBJEdOmbO2C4GCRB6B/bVjvQ2Nt9VU1IAmLtByb0F7tO5G3fS0VWlXWhA7nda7DdN4POnBfLvlXr1Xk6/e01DShWK2yaPCQApKEf8aUG9kuNBlxvPvSsh/T3Z8u7nALXPRu/VhOwCmSnBefFn0yCn0I/sJtzznFRBM3cHWP7/AkLuADBuy3t2xHoPAERuWhM9yF4AIufGnonVJz/xHbI73lfZwnLTw6kZZmcoAOKxyJ5QYZjTw6JEit0JdcYSTrvKBvFrgRJuhqE8h4/CKn1mZgbdYRejHm0WTXS3u0oflqcCPsrVEm7f3BEefLNcRneY4NRHPoZ4piIizlvPPiuBXm9fHOBPXrsq05SPH53DA6cbsA7UhD7EYoQ0KbFlLQXCsac7CjURnmnD9ClC1qSjLQJux5fsIVJs+HPTIXfZlDWOj3DiwkfKFT8fEEp3zjBd7HTpXhQgH5HekIlbDbn2Vb8knOT2dgvl+gyGpoOFE6dgVWswrBnA6mG0cwvDWz1cWY2w2htitungRNODP8duXYb29g5cioRpJRqUpIBnlgXdi7j2MoiMzRqhmzFngRkFbA7tbIHeYim3ke6S1L/kCdZ667i2dQv9URfvO3NOaDs7YR8PPf4Y3nrzPG5ubwgP/Zi7iEONOTm2zAZp1Gqw+mO5qbPA+eLGG9BHNs4sn8GjZ8/BsVM8//LzuHhjDV3mZIyHeOKhR/DoqQdQtUvSuZTqkBMM24KTqaYV9YKcbLBQ4GSMUwBhOaS6olGTh8/2FLUj1EU4lppK5Tq6dNXJYymUJbNBI8ugglT0Fi1YsJFGORzTl/U/RYyg4mCnvYnRZhvVRlM6u0ZQRXlmFh6n7bYtonBqbL74+Wdw/cJlHFpuYGnJR7XpSKMspXNUqtgKFovoiUVw4bDJ73m+UY/A/AUJ7jMMMSVgh5f7dGgpa1eeN+zkssahBkQmiuMUmsN8BANRSFMAghRS7zLJ1Li8eg0oJSg1ZvD6qxfw6KlHULcrkmMRzNXwxvWLOH/9Ag4vLuLUyiloQwI2T1yB4qwFv5RKtoIZawLOeE7FJvWDqQQQGkNFedVM0vsSOW+oO+V5RAASRymGYVsS7WVqMJmAkKEg4IzGJG4gmpJxOoBja3I9UoROR67eThe+qWOsc/pkoEbr/psbAkCYqzNIxyhzWlVdQbZyFPUoxWB8Gxf//Cl89eIqTGsRHzhbwdyRJZhVT+iG3G46M5GEpQUW0gE1Q2MxNqDmhtoJNiCiYV/pATxdwEFKk4OcxzRGoo/hll3oZo5wYyjnKQESKZ48hmK/bdro7LSQjQeIdkbQY7rkGRhqIWYPzCPuZ2ivduHOmki6HZiGC3txBfWH34++5aBiW9i6fBHP/cEX8PztG/iW+VkBIOWVBoKBjRZDGct0e1LhfaxHSPGUvBg64nkq7NFKTUQ0wpi4dOkjBkamAiQ5GTO8kmgjxmyIMGiShk05qfIkqZE9xIYETUJ4Q06RtQfIOVnlsfJNeLaH1ua6uFFJ3gdMzB5/AO7CYZrdoeKVEY0pQh8IABncXMXJw7OozFpwG45Ye/OdOCn2g0AACJ8rIYRsBNXLMBkbkWkSfMhjzrwV+Z7Tak3ZNBMEknnAdY1/T7BFQJlYSgNHhy2u2aR1kfbIKRtrQ7pgkdZJ2i8BCKcvZe5P7iOe29+6WBMAQg2IeBunGqJxKq4VdAHTnOAuFyzRdVhKDMgLfBqAcCGbnoCIyxVHZBGDknjzU+mkBQBRnTklZi5yKmTE5jqYO3wSP/C//8wuAOHGdl+9jC/8xG9gXnOxsLggAMRYmsfLX/oy/M4IJ44cwbOv3cDmpa9j9thZnPmeB9FqreJ3//jH8cSDazhxVEMURGDRX9jdSmEwmYjMRMex5V68C5S8lwJw+jm0+6ULVvEo6F78fvrnkTmDWX8WXtPddb36pd9+BReSs/jJf/nTWD73MLRhgizwMM4T/MlP/0tcf+azqOYhbIfJmUqk3uv2paMinScKNMNQjgGnGRKUE6tOHG8cMubnwjJJSeZFZJiOCtdJYll0CUAicp55Q+8wjEglWRKAkGPbFTEZO84lxGOKrVIkVgZvro6z587C0hx8+Usv4fUrtzDIdJxseMg4wnNsrK2tCdjR6ZIxSarNzMn0bBTJecBtFKu+CVgFR8rk9XIxpu+0ZaI7ypDUj8nn3yto34+2NQ1AqC0pgMj018XxKuhbnJTQdYtHkqCNDxb6Yvm6mxUymS5McjcK4DE9CZmegnwjKejv1vHfe17uNxm5a1tz6g32d8ea1oDI605OX+pK7kvDuhf42E8TMdngu6Yjd7ldDWWMy8WtoFhN2/CqbaI7io9Bf4CAxezUc4v98V4nIXcmH3c0INM0rOkJCF/7nunoe/l1E9abTCR5tky5YhFlFGYJPF5BWU1A+JxpEfr1S5ckgHCppuP0rI3HVmqY8zXVLc0yASBFKvWAmgrJNTJFPCxduclxZmFleKZQFUQ8XamojATqOcJQnH7475hj/NRAZ4vmHBPTEEdHY6aOW6tbImCdob/+MMHpb/s4xs2yAJD155+XCcgb5zsyAbEDRwAINSDmYlVcsNg1T1lYaLl014W+Ss3fYCSUhHJTUUXDIQMC6QLI4peNKQqedQEg3CYK2DkV6VIUCVUUMJsoy/oyeeCEvN0dohTUkI4zRINY6L/02a+wuOwPZQLSnDuAseNj8dRpGOUKDKOOGDsYbq5itB7hxu0Yl9t9zNQsnJkPYFQ12c5euyPFAA06TIqyOdmPx6i4LEoVAKSGjoU7KTAEIzxW5uY2IkNDzjU012Gw25nF2Oxv41ZvE6+1r+KoW8dCYwYvX3kbczOzeGB+GdvDHn7ry5+Df/AQTjUPSMp2JxxgtlpHlbbJ4xiXttaw1l/HI6cex5NnvxmOBrz65ot48fxLKM/MY7MzRNzr4Nue/CAeOHwCnmbCYKeT54dlIOZ6mwicV8VVrGzyeY3xHs3Cgsnp7L6OwyFYG0NLMEqGAkAc14WjmdhhAG0es4EqAIQTENMNMGZDLOpS94x4wAlBY+KQRGqcgc2d29BbQwEgMV2zghqC5qwYt1A/wvMiGYzxlS8+h9WLV3Ds6DwWDniYmVONMgIQO1bOQgQghRaVtKWiIccinBOp4UjlZIj9q6YrMwCeZwzDE0YAE51JTbYEQBYTkMyL4Roe0jBHOaiLc1ef7kfVEr5+8U28dvVrePix90PPHAw3IhxpHJQCSyvZ0Couzm+/hc1bt3FsYQU+asj7BuYaTThuBMdjwGUOm8g9ySX8LeGpzB0+7CFtd0R/5PpkCtAyP0YSs0nnwNU9dNs9ZNpIJhucKpHRwC55f8A8FOa3MEK7LDk+WR7BpWsaNaDDEazMQGtzC2XHkgI6NTTUSyXRgHBKQcc6FqMEuk7zCJJDK2iMSE/bEgDy9Pnr8IKD+OCDDdQPLUCvWBhHzGahBesYCZ3NXAPpSLkmEXDw3zpNA+IE/S7peooGr3MqOFL1JGvEGDF0l9nTI2SbI2iuLc5MZqAcWXncXCaR9/ow8rEIzrXIAIVA3bSHmcU5pP0crRtdlBZtJJwKmx7sA0dQe+ib0LM8ASDbl9/G07/zl3hhaw0fWVzAypkSKisN+H1LAIhbIaWPQM4V6rq4eY1COYd8XzWB9DHDPlOM0hQlirA5maO2xtLFUILnZKlUQxjFIjRn40RZitOVlXbEsZj1ZHGOpD2C3h8JrS42MkSIxVlq0GmJVTbXxDDVBIB4iyuUh8DV6E6lSbPsa59/CtHaKh45cxj1BRdaAGSdgQAQOmWxYUAAzikEAQhpiHHFFxG6GWfo9fsYUUtkWfI9p5OZxdlVjjjPJN+E60K33ZFU9MKGl40CTkBYa5LWRRtmavDY7KALFutF1qgEILynV+heOMnN056YqeYHyyaONF2UfQf9OJdES3aiqz47DbrYuRYpqHf0A+qWXxS2XAR4MxM+phS8dMuioE0BENWlV1HvimuqCuYso+uDSlIngCnSupuHTwgAqZ8+uVtraVc38cL//SnMbahOHilYvbqN8UYP7dcvCCBZvbGOaxuXcXju6G5GyP/zy/8Qq1/9Go5+BDi2UMfxQzVUmrOYSXYQVlJ43TuaD37PB/mYxcPkyn6PR+FmVfxaREHhHQqXO3u3fWti1OSp/LveThkXr7s4//plvHx+FRVPw3/1U3+Ck9/05GTnKm5xezDEz/7P/zXCG6/hMbuBAW/+4QCHRha2dQrJyRstAqLUBcOJB48HYmVrTFAnIvQsFQAioTCeC9/xpXsi3FLa2IlHugdNd9FuddCJE1mEAnJgGVRjm0hp05cnwuu2uybaSQ8Lx+bwyMPnMI5SPPv823jp0m1kfh0rlS4Wqk24uoUQGVa7XeECt3eGwg+m4FPPKVyKYXLEz+Y2rQQ9TzzcfXZ9GDbEbpxBHiSXsUw6wTyfQqsurj/02ulZM3elrd/zoO35RSF43+/597ME5vNZUE5PIO6emKhXnHbCercE9L3AY7fzP9jfBWp6m/eCkOKslUwTNTSYcvTK78oJuWsCMhEmEIDsnYK8p2DC9zAVKcIGp61q76UBKfazvDf59ZMPw/sVi/xpkTefW2RuUC9yL2es6UnQfp9djtskEJBf39eSdwJCuoOuUPu6/S4qQRndQQ+VaeeyPQCE6ENpQe6egHzq939PAggfWfbR8HI8tlxC00xgZKnkLrAjxaArTghHg1CKJV7zBdDg16pRxLAoRaWhdW2lUhZuMos1FpzsdJH66GiOcNDbm21Zq3XysA3q0zy0uyGsUSguLK1cFxtevVKBk4XYeOvrcEYdXLw0wqdfuiZC828/No8TxwLYByqsVcWFiDfqcllZEDMdWKx+ZdppS3K2hFTRVtWmBqQsLkuFhbjh+HLzUpSgkTyXjROxEKaYka1jrqcCWEzQdVFoNMyxSKGyLcquWEwyDLZZm5Vu++IDDyBldghcGJaGuLOBaH0Dl64Ncf72GLN1Gw8fZir5JFma1sajRO5V7JZzvaXehpMXPki9Ettjgh65r6kE4iyh84wKJ5TPMFIJ9RRK87Wudy+itdWWcLqrl66iWq5jbmZenKdee+3ruDHYRJfT7pIDr15X4la6TCU6tHGC+bSGc+//APylWbx56RW88fqzmJ1tYKTZuHxjCw9mh/DIY6fQmPFUsJ5bxSiikJdBn5xkVMTghc5EBK5lj1RbxYKgFtTQFLiSKdqwL40ttwCppPFaFoa06mQmTUo6VUXx/6mFSbh2t2SKouc2LKbZR5mIw6nZoGtblDJBuSw6npyhuY0mSo2GpEazqCMw/tNP/Rk2b67h1OEFHDtaQ6NO290M0SiTLAy+FvdlNOirHDFScShCp2GOQXc0Re0luJA6hQnVchx9WDUlbGYYZr83lDA1mh0QZLIm4VqSxCG0sZrwkDBEM5o40QXAvdFew8Vr52GVEjRmK3AsDzPuEma9w6h4c+jFA5RKJhxLw/rNTbS3BjjEoEUzhEeKD/U2XG+TWCZMJphqzYTtSEyBCGYl+2JCo5T1zVfTP14L435XnJT4Gvx8PA9JHWOqOY93GsyoIl9LJYuFkyzeYznNGwyGyEn14n11Qk8jsOX+4rUlerDYwLhWRePEcdk2s93CW8+9hFdev4J+7uL9xzwsnToCqxZIUnvap6EFNQEuMmo2up2J455qipLpIHUJrxlS8UpNeZ9w0FcNUrlOuJ/p4hVh2GlJ44ITGU5CSPOiVTQDGWknyxTx4XYbw52OUJHMkoegXIXOYn2nA7tEwBOJU5S/cBhzZx5FHlRhGwnWb1zGc7/+53h6bYRvbpZx+kEH7olFaRJEcR/lYYDY54QsEO3asBdCI9WNWEcG0iPRsiSWCcP1pMGgDUk1NOS4DpmhYpvSmBjS0jZT4Zw2jTkMsn6G0LJEJsIs2rUkFyMQrl+0LafWh2t4yKwT3YBpuejFGZqHjkGr1gS0C6WTMCZK8eLnv4z2tYt48NQSmgds6OUcyVZf9j+vYWVxHst9QsA42UwEA2NSD8eidWPWCtce7nvmt9i+ojgWmm6ec3y9wpnQLZNKyQwcX9ZwThVJixy0OhIWyoEr34dTP66XnICyeVScZ9rjzUp+iP7aTRclzxYAQvEXC72SY0pwSgEsCh/5YorBf0WkMvGl50YrilaRKMoFWCWcq4tGhRYqUXpxYSkdhrgbUIzDQCQeXdvDP/ipX8TKhz4ov88RwRno+NT/+Et4/8JxXH/1NRx66EEsH1QOWHpbcfNow8uv+S/pWePX38Yv/9ufR7b2BrZwfrdeqx2uYvmwSh+ffqQqpPxv9KBYe75hC7jho7u9Kba6FFjvROzcAa22oiD1Ow5u3opw8VqG9z16BB/9O/85vu2Tfxv+0jIicqGnRM+/+/M/iTf++i8478CCXYI7ykQgR/6uFUw0ICzLZBFSWg9F0YjEWrNIgRWtiMaiIBQgwmMS+CVxmKA+RzjVtEfT+Zo2up2B2OxSRMibBhc0BoQN6UJRq4rt3Vgvoz9uw6u7ePKxR+FrLv7yL57DW9dbgF/F0XoIr1aGXnLgBg6G3R662x3oBhcbGzsbYyS6js3NHegEF6LMUsUT3SNAtxbylFlwmYXehb7zmtwwU8MT1zK6oFDZNIaBIcVVmo6+odzNyrMz8u+9rH2Lg30/IDJ9Qux9nf3ySvj8otvNr4vpyXTD/F42vNMJ78X7Tr/Wu52cey2F5f3Lwb4AZJqGxa+LlG7+zTcCQKTo3i2+K3enOu63wZMdsR8AkRR0PiZJ6NSBFBOQdwCQyXWy1+p3P2H6dEghQYdco7vUNL6nJlOid8sE2c+GV8BHUMHdIGTyfQFCFGK649DmK/E89UfTFKx/9RM/gT/47d/AIwc9PHwowJGqCSsJYYh5h7sLQPi3JdffpVuxaC+oVgUFi9amXH954yiLFsuF4ah0b66z/BubhIzUwLAzCf8jlcPSRQeyvtkWAFIrBWjDuAuArJ9/HV7cw9sXQvzh85cEgHzXqSWcPVMXAEIxeLdL61BDQASLqB7DqEiFMVVQn+gMWKDbnhKlTho/nW5XnpPpzAFRDS0+WIDw5kf+tIh+KUKn7WdCtz+6u7CxRecdlVnB3G+n4kkAHTn7lUDduA8/8giMmSbyzOZyIwCkf/MWXntzC+dvhViYK+GRFReVxaaaBghFhBNa1cgRX/tBBHdiMcltI4CSST9zgyYiaBYUauKvOqbJOJLPTNtzKTyDEVqtFspBBbdu3EK9UpXJK2kbW+sbCMchutEQ/TzGgO9Jak5GirgjHGtX93Hs0ccw1IH2cAuWFqG9vYWvvfo2eiMN3zr/MM49dAz1pgpztMwA4ZDrYwTbYcMpkI43LV6lCCYoJSWEoglqVixNJVEPQ4TRQIoT1gZCweaHzlKVCaZrk9BJV+g3ojMiFS3qS/5BljJ8zBYuPI9rmZkww77QiZhiz8ZXSrv3RhNBvS60PbqdxeEYX/jcl7C+egtHlxo4e2YRjQZBK6dmzCljvWEpd6oBQbXa3nzyWTKo30mtwiBKCokplNbV/YxdelJ/yJMf9EOh0hGA0GmKx40AIE0iCjxFz8QwS842CUAIkIySh7eukjJ3FYN8CL9SxULzMGYbh7A4swJXcxGnfdEqbG20cPv6FmbrNQSBhrk5XwpVAgLaCNMhiRNDaiPSUaRE2xMgtxeAFFNMakBY0HHyIVz/XAUpip7HD+A0DyLNuO0jOGYuLlikCNGsgTQYXZy1VA0mdd0E7LC7LY1iuIgqZVSPHoGRJ7A6bQEgL75yEb3MwTefLGHxBDUggdgwx92e6H4czxYAEm5uCJBTjWk1FeRiXhS1LqcDYSihfqwPKVAuAAif29ncQlANBIDQiSkMB/A9Tz4HNRmObkv2Bq1v2aXXPBeO5yEPR+hvtFBq1pElyqrWmz+E+Qce2wUgGzev4Olf/gy+dGOID81Wce5RD+UHVgSAdAc7sFsmULPg2Mo8I46ofTVgswmgxZIH49CYIKDGjU0cDWmf/E+VXzJIuV7zcwcYhGPJ+iAAMW1aJTO/aCj5dBICGOfIx6k494l7GSemklNjyKSHAMSyvXcAEJONkUwBkJe/+BXsXL6Ah88sYfagD62UIW0pwFCwYlhfF6nkwlYi8KcBBCmjnMYR9BD8j0ayfxkLWNSTYuAwuZdIaCzBVEAqZUtAMCmL1GDxmND2nMYV1P/xfZgFItlO47GieNIhi42B9zXK+UrdFQDiO6YAEE5HuMi4BgUmTD5V4zFV4N7JkZimVanxlDrRxEVjkobOU7sAIDzP+WGKMBYlmFbahcJ9pXgv0/Xxd/7p/4az3/efysVBAOLDxJ/+80/j/YuHZeJx/pW38dDHPojDkxCq88++hS8//evy/IOHlsUVa+NP38ZW3MaHHntstwy6mF7D9fAt+f4zl38LayMLM4fG6Pbu5Vf0biUfUCmrG+TSgTsTDwKMtS31moszGnBoDtW+B2elhANLD+Pcg0/i0YceR+3Aac6s6fmGnMnEmo0oU9SKqy98HV/4dz+O0a0raHm0lXNxYGyhPATaZoqA1mpF8rypunXcz9yP0tkZKl4vHxRwyv4nTSDLpHPKTg8nH9zDvDC4PtCRIdd4sY+AsUpRFmec2Sa2um2xf2weXER7MECbi7GRIPANfPh9j6OU+njxK6/i4moXgxg4MZvAXmrg0mALpmfhyPwi+lub4oDCMKUT4xL03EF7OMJ6kiLzHfFD72+1YIwTjGjdqzN1l2Nm+pCyK6S4vKRy8SZFAMLFWiNfUbpe5GKT7MUWZIqQ1A06ipDjW16WInBawH4vYLIfILkfnYv7+F6vVVC7+Jy9GSb82TcCMN79bFTPmM5EESpZ0W2fFPcEG4UA/R25IJMpCJ3BhKIxlVnyrlMQmhVMTwNKdyfOTy7ouz/GLlUph1cK7ojdCT7UArAbSz89ASFdq9ievSBkPzpW8aYF0ChoaQQde8FHYW98J8NFNRH4uJcL1vTn5vMKUCJfl6q7wMzzuYArAMLXVzbR6p0K/cc5+ybed2IGc74Onc5DiTLxkEKBC6umoeKrBHTFdydHWU2bizVYbvcTvQg/j6zfdJgRa25Xbgo5E7oTXdK6pUAwmPCVo1IrY2OrA33YRzXw0dFMSUK36nV4GOH2m6/BHXdx4WKE3//qBSkAvueBQ3jo3AyM+QBhl25Fyh6cNx1DphNjVfDJBERNwfmgEJk3JE45ub3UJLheIN1DmZhIzoEpN9NSia56ikrGDATPJTc5xzgcS7HLSixNlciR+RV+nY5MGjot0qgCSUM//L7HYM/PIWYSOyvAwRbaN27hxVdu4cJGjJVDTTyy4gkA4Y1VbbcCIFKkM/9IdB5K7MzPQYcu3pTZvSzWTBZ7xVSf9BehkPBuRltamrP4YwE3nEQx7K9SLqtsJX7mOJM8CE5veskIQz6HHHh2inVHONajioN+ruH2YADL0lBmdsA4Q6sbI9UCLGQBjp1YQLXOpg4hi40hBb96hqBswtBrQsFNIrrv9IWvLw/Tgs2uLosSuqmRDjXRcnICXdjm+xaD8FS3PeMEXQNGcSSdeO4DK1HJ6aMxT1cT41h113luJdT5jXjfsTBmEW7aKDXqKNVnJAGb+3Ow3cFzT7+IjetrODBXxrkHDggA6fUGMgEZ5arhyfNaph6TJmfRyOR2KptdFZbMbIwil4z5DCJupqua1CXKCcixXVmD+D0BCC2G02EoHX4CENKREwJMGjGkAAAgAElEQVR2FlPsQldcrPe38NrV81jvtmD6ARYPruDs2QdRS5pIE05uY2ze2sLNK2tYnl/E7Cyt7R30GMzGe+iYAZ1jdelRqJ2o841ZI/xXsk4mkxxpQhBwhSH67R0ElbKsC8wp4do4Ilia2G3nbhWDQR/xuIdAXJAyRMMIFkM56doWM1wtl/eQ63EyAaHNs9RthicApLRyGFoew+108PbzL+P5ly+gHRv44ImSTEDo2CRhkN0eUuokLB2xDlictvG65r15okXlsVIU0hyZ5mI0VgCEn6vkT6h3TN8mkKfBRqWkXJgcVRgHvsqqISgWHQPtayNaYOTIaJrDJkAYo7+5A79eRZ6OBYC4c8tYOPs+ASCWHmNr7Rqe+ZXP3gVAgtOHdgGIua0LAOH6wn1Gx0+H02FNOY9xIshsEiPwESYpRtTedEJY1OhUqqIB4bXCv4+5LrGx6vA6YUomqZgJXNuS5HD5HKNExOSSceN4yubaNO+agPSTHI3lo9Br9ckEhB+VDZccL33hK9i8cF4AyPyhEjJvBApFeJ5Ic4dGUNKoUc0UOa8IQvg/pUcE6kJtVEBCJBV0xWIzYRKlwaWhuKYKF0XaT3Pd43XO+6KV6qK5o9uZOCByAj4BIOMoUs+lCQTrysfqpfxo0xcA4lq6CH7jjFkfgK1RbKUuXOkCjUayMcWNgyiI1B25EUwoVLs3yDSVN3YmG6+cstQNVOg/Dq0COfFQAEWBEiUy4u/J+X3ke/4+vvXv/mfwDqkOdk1zgbUEf/wLCoQ89bm/kDyQWU8FEb75ykt4KLnbotP2ljBj1bBgqSK8dlqNOC7XRnj6yov4y5e/iP/pj/87nH3sQxiF755zwBHmfg+Lzgw8GZuKHpYPDYQ7Sgzvmceh+y53qAg1+WCYIMXlNDIs7HV9Or6YvH8qfcf2zZv43C/8n7j0/F9gjgfXAm7WTTRyCwd6Bnp6Cke0FIruxv9JkeJ+5HhPqFaJ4t9RhMcTikhVCnGmqFbKwjFkEaQbZD2xW8NFmkUBJ1UJYt5MOVuzTZSbdeEmb/Y7Igrb6rQwjFI4JRu1aknElPN2HW+/fAVXbrbQjlI8MJchmJ/BGxtXcbO7jVNnT4mtL4OlOBo2tntY9Booa2UYpQqiwMHtThv2eIzW7R3xcB/pDtZpJ2dTBMoChVlO5I4ydCqUyYmEaU3ECywA2HXlnTWj2IqhSKm6afKi0N1AeMF0eOkMI5QOnJzwk7TdaQn3/zSYuBcY2fdkmPzwXhOVHrm3k6kMHb0KMFS8H8MW7xW0yJeepnxNSwymt2UaMEyL6otgxcKhtwAhBSXpLh3LFBWLr1285l4AMj394POmJwHFNhXP2d3GKawvU5BJ1ogEVk1oVep9lG5CTYUUj+wuCtbUpFCutWCSCL9HlM7fTdOx7kw+1OvSmWM6C4TPLyhYxT6+nw5kegJyv3OCGTWynQygkn9VjkkBQIoAwvrCMh5y1vD48ToWSy58Xfnpi30lJ4Xswum6bLd0oDlVnQT6seGgLM7Vz4UPz/coMZAsli4xbza8/nlzige8+THBVlmiMzuEXWyK0PvDWJycyp4rFCwCEKfZRMlIBIBYYQtXrib4o69dllwMTkAePNuEPudj0GaCuMqM4k1Y0ZAIDlTXnF+T5sX1qFKpKStWhvalCXZ2dlCt1GXbCaxkiuCpJOSAwljRf2SI0pGsb6ResbOfSpKyErZzhaB2I6hXYHj0yh8IRWaYAAcffhh6oyYWtiyc9XAHvZs38cKra7iyo+HEyhweXDahcXo76RCzsJMbualuqspkRU2ci6YOp818yISAFvTkfsexFC78l2YfQkMehTJ9oo2OoanCijdpCVIcDKQA4Oeg4JzALpYodluotBT00vefN/Ov3HwDietjceUklg8egBb24UnXv4ab6wN4UYIDyxVUG9xOAg4XUcgmV4JyhSHCc+Iklo2H6He3Mab7j2WKxS4BIAMji84ni2LeW1jERKOh7P86M3T6faHJUJjNqQc7u9wnTKj3U1tRlujny2RxOmQ5Nir1spxjo62+TB34c04DguYMKs0ZGAQ0uoGo1cUzT30VW7c3sTRXwdGVOmoNinppd6sjTBStW+hGMlkzRRMkQE+ugb4UPIr6rYCkYGxSXEhbZkAc/446RR5n0sMcR6ZZvDb8oCoAJO4rChqPNx0gs9wSAEJdDe1fxxSQW8Dt3jZeefM17AzaOHzkMJ489XFUqw4cA7h0/jLefvUSjq8cwaGDNdjMARFnNV2mB3QXosCatscCbmUyoq5hmZ5R3yXulXdc8EaDntzTVcOBJnakKqZyDNlgTDUXAxpNjAdKUM7aICQ9jeeIgWTYl9emGF4om3SnKmqxOBGXpbBSRuXwBID0e7jwtVfwtRffxg4nbGdqMgEhAOH5QQpWQkviCQBxmANCcJ4r63+5LU8iGri7B3R+imOxcOZxKnk+ev2OdMjl+UkMl8ncXPhJlYxjofPQAZT7i1PWjMnuBPpcO/Rc6jACX1Kw6Cym5QmiNJUJyOK5x5F6ZQEgO+ureOG3P4cv34zwodkKTj5gwViZESr4KB7AadNGN5e1iU1Z6hakeZLE0A0ejzEC5tiUS0KTZLNu3BpI8Cnv72waECQFpQp0na5xdBlVAN2wSalSQIzWtaxT2DhgVhHXLk6+6HJGev00BYsAhBSsAoCUbVsc2AhASMFaO/8aHjq1hLlDHmIrgjZU7CLuSzqHSRChNDdUg5paH55nMo2d3Cv4cwmvTlLZTqGBTUBMsRbwZzxeTKXn3yp9SI4R2QvcV8NINCCpTKcTOWbSICNtjhS6eJJbNw1APNvYBSDSEada37B2ETg3rAAghfOK0g4oJ43C4lG0HyLrZ91KR5NY6Q8mCxg3mGN1bhgBCP+WXxciMlUcVxE0F/CDP/FvcPTMUXmtEUfOYwPtW1v4+meeR3TxJv7ozz6DdFXRr/g46JbuAiEEIHwQhPDxQnRB/n1puApjOcD3/6//FI9+9wfg0X87G2CkOTAm6eeTvK/71RMisOOjeO4opXcy1zFXXocAo3gUQGP3B7T/jXKwri4ebPjbZoJLr7+KL//Cv8D49nW0jBZKA047LKzWTaFANbq5XGQEIASC3OfkSIvzTeDd4frFudyguX95kxT+HYWhtE6rVGBwFEuPbSNXQT8JqQVsV9E2N4FVK4sDAl0yaKnGi6o97KM16IldYUCkbmqoNqo4ffg45vwZXHnrFi7d2ERsuzjg97FYa8K3TTx/9W1cjDZw6NgRnJpdxOj6Oi6jjSWjgQNZCWWzCq8aIEyGMmJl15fJsDv9FIluoj1mE8GWicb21rZ0bmI6b7AgI2md97gJEFN6NnKu1bnF4oYcx0LDxP3FYowOLzm/phifzg62g80WHdMO3lFj5/cWu+/nsHW/E6YQvu8FJ4W18B3VctF3z98BUN4L5YvbsHcCst927Q1olOdMUrrvUJHU9fUOADJp3yvNw930o73vtUvP4jRkv0HjpMoniCzyMxQwCaeE3O8OQPi+9wIh0xkhxbSD1sTTdKzpiQhf611DCac+yzcEQrgGBv47AEgRQDhftvHRYxbOLNVQsTThVTPXgjcPmYBoE/cRdsxZrJA61u1OinlFH5HCcGKpKmtuSVGeWBzw/OfvmCpMFywCENrXyjrC96IFZ60sDYa00xINCCcgB5/4AOxGA4Ee4+brLwsF6/pqjk+9cAXD8QifODonAMRZqmI8GGE0VB03mYDQMjJi1ohqgPBeUi4HUoizaODaZUyKR05AqvUmtDxVN0O5Z7jyNYHIruORTXoXgYop58p4RCoBAZYBQ1ep1W6lJNPXaBAh8Mpg22fh3DlEro2S35RuZtbfRO/Wbbz82jqudzQcXm7g9LwGe5ZBdWqBJneasIbrLYs8oQpP8ox4DNioEbA3uXR5P6N7VvFZCT643aQfiS6HGhKN02VObyLUSFMThzA1/abJhz6mPpk5Iilsj/kZykSks9NRQK6uY+n4GXiNBZi8ZzOIcKuHne0Yt24PJe+gOWehMcv7AilVFcSTqbYfkJZVRzjsIh0N0O9sIcuUED1jU4t2xwRzk+KXhQoLSNqokt4rx4QaEBYV5ZKcV9zWAoCwM+rFqtNOSpfhKBG/ZmnwKwTgGcZbQ5i2C85dSMUl+GAYIScgnNgz6fqzn/ozbN/ewbHDc1g+WEVztiQbwt3EexT3CQXXnA5xIsVjRIcyhguGgx05XjTOUQ1Pda0IfU/OEzY9YzlmcuwmLpyaScA4RqnckOkFAQiLZOqKbJ4PmoNITF+GqNTrGI0TdHsDGAEtS1NcW7uKi9cuYmnhUczP17HIbIp2iCvnr2KxOYuDixX4Pm3flJ5IzCAYDDzh/RdTifGgszvNLO5dAgInrBGCR6m3pIBkU2ICvpnBQl4+lRtpjHE8FCdKhsAxFFMDG8AZspHSg/JYUl9WdL+LQjOgK2ativKRFWjpGG6vi4svvIrnXnwL2yHwiYfnMHf0IIyKJxMQAhBOQCzHFAqW1h9LM1SayjKZVfQ9TkSkKa2pNaHP69S1xeqa55PoPLmtg4E0o5l0Qs2pMDf4PRveEdctNQGx6CKm5eJGxecz54TgdazRjjtDSK3b7EEcePAJASCmNkZ78+ZdAOTEGR3aoRnJnonTENaOgaEVolyqgZp6YYZQ55Alol8haIvDEZxKCSOdX0cYt3owYcAqB+iMQ6kvOMVlaCYBPcHxcDQUsG6TikXzA049mI3E+IERTUQIok2QPsuGcgFASMHaC0BKtomIeq1RJgBk/e03ce7EPJpLLhIngjGmOQArZwi1StJSU1pYq8kInbGKCTnXHDY4RCcVqiwdMSpioOpEt1NMe7l28/iMCJD1iVNYmsu2gs6240QoogQgbAbUKlV5jQKAEAi9g4JFDQgnIBF3NB2H2KHgWHKSG1EspLwAiiBCTjKKjeIGyyhwEnglvN3Jyc1FgACEH0adjEoLQhcs6QxN6AXFqFEyKXLgwz/4w/jQ9/0gGnOOaCNY2DuJh3wrRPZGC1duvorP/u5f4sLFN3Hr4h2KhGHdydlIY5W9wceB42WcOH4Gh558Ah/9e98Cf2URLPpH6RY8z0QWMXFSBR/uPsTu8b09UqiORQrV4Zx+0Er4vTx+9d/8a7z557+JI3YLc0ED15Muwt4QQaKh71vYNGJYUYZaasIPU6EkSLEkXD818aCugzd203AU4qQXPRdXhj5NRKD0haavORcDXhBcIDgiH/QjXv4yypVgMN8V0LPRbUlwmCSkD0mFKIlLgsaQQ8+FR4/qYBb9boy3VtfQy3I0ZhMcsyo4PbuErbiHv7j8MrpZhONBEwdjE89ZPcxaARqRhUNODbN+TV471SnQI0/XlhsXiwbHq4ijznAwRI9hUFGIrXYLkXhYG9hp93cpaOSy8gYeh2rcSGAiN/UJncy0mBibi0aJQT1ME63Um+IAwZ+Ja0cOrEd0mOgIkJ4fd7DePD11CNXxvB+dqzS3gv7Gva2dpwHJO/NOOEGbOmfu4y5VbBS3pZik7A1klG2lk9ddlq+qEJ5+7LX1vadWhd2Oe/sz7H+q75187AYOKhcsPu7OGpl2knp3ADLtslVswN1UrDsTUqaQT1Ov9iaiF39fgJB9JyDTAvQJCOPf7QKyPSL0Yn9NT0CmNSA/9/O/hl/51/8Cjy75ePKgjgP1QLqAYm1JK0u60Xnk2efok3Yzcf8pRKlci6XJMKFglnzlYkgXlDLzK3Le2FUBwy4pnY/G/bEAEMSqCKMNLwEINSCcgBCANCpl9E0HS48/CbNWg5tHuPby11BBhGvXMwEgDEX82MqMAJDK0TmxY+xPOMicGgjo51R1YolKOlNQ8WWdYmeRnVyPrkUxi5YIpVIFrqWmA/yfk17exIJApYzLDcxTWhJWkP1+qLqUTNAW/YIttpBWyUFiaKI/qwY16H4FSw8+jK4OBH5dOvFx5zb6t9bwxoUWrrcNLC9WcWo+Q7C8vPteOzttuelSX6S2OYctdC/GwKkcpiI4kcUVj5O4qZG6TCcpTqBtZSmsCs5IKDGkl7Hb6LMpx4ZJrNwkB70uNF1NW7hP2AzkPmJgHgEQRaUhYswdPo7cC2CwE6lr6G+2sbU1xrWbbWlSEXzMLZoolR04dkmyDXgceO+G4aLXaiGLWWB3ZDvFUpM6mjxHYDErijq8VCWLs9NPnUCqaLkWpxcMIqPAmC5OkwkIJyj8jCX4cixIJielS2hxOR15JFYPSTeFF9AxK5fAxvLMHGrzcxxxSxCuhxS/85t/hO1bWzh94hCOrDQxe6AmfPhONxJxuCkhlZaAABKa6KCgWBQBRiG1BYomN5HlCBVQ6D18jlOWyzyKyb1PJURQ6H2WonZx/xOAZGEk9rqkx7FRpRueiNAz6qmYD9FXQb7cjiiJYAcu/LKPv3rhTYT9bbC5e6C2gFE3QcX1cWDWx/x8CRppmIUL6GTywO0hEFXBbu1dA4Oi/uK5r5q3CSyTGXm8XumFpIIw+dlIOSOtjPdBFv0EjMqq1xEqUZZp8i8nAZysKoDvIZ8wXag54Ou7WYqkUUf1yBHkcQSr2xYA8tIrl9Aa6fjQiRLmjy3DrpeQZ0wk7yPqdZBrmVCw3LGOiOJ0TiA8TmqUAx9BEb+nXTOvC4Iv2e+kiJGaKPsYSCbgNuaKN5nc+q4j+5zTBU5A8uFIJlEZp6VZDMcP4MHAYKvFFE0RjQ+pZ5lZEgCSuCUYGKGzdQvP/Oqn8dT1AT48X8MDD3lwTizA1Qlgu0hvJoisIVyHAnsgT5SRAYE4111OdXpbbWG3SObJKBbnKAq54akcFbEYJq09YbZSHS7dSSO2chWIyTgVpAX+KJXPwgku9wMzejgtYR3HNYT7Yy8AEetqXnM0jQgTvPDXX8LOlbdx7sQiGgds0YDosSv7iseYgICFP90lSPnkcRB9naGm5ayHpGGl0912JHRE0vakbpq4rhZsqMJUI9dVQ0wTfUgqExBmPLFxQf0dmwp8nzpzdkYj2Ra+B/ehULDogrVcsYSCVQlcseGlC1aWpXB0+gerjSkWfF7IUqhOHKvYwSomHgWPsOAsSpdhQsVSXSOF1gVtu4pjyAOjOhNq1Muvi4uBX28PNfzwz/4iHnvsMUQ+nZRM2HQWDxmWqCFrh9DWMmzfvIq3rl3ERlsBgCvhxbsKoCPeccweb6JeLaN+dg6N5QUMkcCBWoB8kKepOv9SlO/zoB3u9MPm+HXPo53fSSikwwq3lY8x7dYQwSPvT78zsZGCK17HhWc38Gef/UP82af/Em5QxanZMY43U8xbDfRGIVaHHaE4VExPwqra8jomFtrKMpA3Z9UpTKUA4aI7jkfw3IoU33KzZuU5ERDKycWET7pQ6aRwQUCEhMnQozk3hdJAqpVV8mTiQUSfG+qE4slMVHsj3JTfU6MxV53FwdqSOH28eW0Vm4M+vBMW5scmjpUbYid4rb+N1e1b8IYZHjl4GC+vr4n1G106jlXmca62AK2fYptCPM8WhxNxNWIOCfmE5DDSElLcQiKEWUy6J7oxucSedAza/SE6k9CgjbWWfH4lrlR+8NQ3cXEWHmRKwZMlto/lWl2cgSiUoisHubkcMzPFlYVDmTcVj+f+SOlKej1oFNj2trE5Mw1MeFRVZV5Qrfj1Xn0IAUJ/fX9w8l4F8XzdO9OTKbzy/7L2Xs+W3deZ2LdzODnd2DmgARAkQDCJEjUO0nhkz4Nd9pTtKpddnn/BL/ar3/1qu+yqGU/5ZV4suSyNNJI4GskURIoRBAkiNdC5++aT446ub639u33RAEmpyrcKZPftc8/dZ4ffb31rfaFyiNL6WAt3U/s3t9Qk4eIx1QZX5O/bHaUQGgrYi/c3JxkXv14EL5/74HwOHcq8jlMJFvjP/78m4nf9Ik2ohuVU/24odhcdvZbL502Hi7/7Iujg91+cfhjtyy873otTEb7mV9Gxftl7vPj9z0ykPscFywQQvhKN8UY/w6V+QxKLCUK4wfEZJj+dvPn1ZiPFK9djblqmiaOFfqK8fHKTmUBNh5N6rGt5lZkgawRDzpYc/wP5WqfWpCTRRpM2wQQg2XiIXqt5DkCMBuT+T36AlrURChYBCNO1/+H1AV65w47pQJxdVtMNRqRPVrxvFoFc9w2dqddrC22H3HxxaYrVtYjrk2z2LLyrMFspxJOVND5Utwakvo0oiKWbzaKaS7TkN5SkqoSyVnicOJQFRqR1idXrNq5++csYspPp1OH5FtajQ8yePsPHDxd4OnVxabeN1y45cLeUssvjFl1KGEvhROE4C9nIVpdInnM2d2Tyb1ehr2y2ETxWxS5pV2IC4DiYTScV7aEQOgILGo9aNtJxxHJc3QpRKuVZaWilhDnKNSsUKHD5CrpbCDpd+GwGbZZYjudYr1385N178BIbW7s+Ll2NEcZ8/xAoSGEqZJLEVI7p8Ax2kWE11xDLbm8LG1oZk4LjV93QVOlX1NuZvYT6BEYF8me4d0znE2wyOhYulfJEo5OCBgKa7UTnJdJm02wN1yYVJBWb0xopwkWJRZqi3htgcGlfOsMTHk+W4I//nz/H6eEZbl7bxbUbW9jZ61Dxj8Uyh7tZyO/n3rAkuGUIH1yZkNQbDXiO6idEa0RbZ8nI0T2Z37dd3Stny5l0tgm8GdbLJlsUcy0MZW9yMtVlUNPDxignIEx63xTU9FhYz1fSHGCHOyksBK0mokYTVqeFx4/u4uTZY4QIkEwytPxA9Cz7+21sKoYJn1dzfGK3WnWgrWQq95s5XqN3MU1bAXJs8soIh9MqSzrnqtX1JPeDrkts/vIepZELrz3zvwjU6QbFhG+eCzFKoHUq1w7P1/OzmqMc9AWAMMTQnYzw8Gfv4xfvP8a8CPD6TikAhBQsm+vGbC7OVVw/EquEt3quXyGdSGyaSdWilokgPdZmCU+qT9Mjam2StUxjpOhNE1nvlulKmBi2Y4nugkU5QQunrAQgsU3DCgtz2s2yGUod6ckYbs2D71oCQLzengCQxI8FgEzPDvCdf/b7+OsnK/x7ez0Rofs3dxE5LpabCZJHG6ThRsJRaWtcZtrYMFNPOmJlsyU2dAzsNJHTQXCdyvFlvO98BymnvZkl4d71ZkvuU1LMOKxiDZwzZkD0HwpAxCDAD8QdkLU3qV5mAuIH8acmIAQg5YZCcQ/zyQY//Dd/idmTh3jtpR20tz0EXRdOFslknL+DoFISzDe0c06lfiIA4fkSEEi6G9k0zGoplDLH9Ut0gRU9y2i/1NEsEVcwNrJYQHJ9ouaOWjbahtOBkACEaxdrRaHazWaqk5McnxzW1wftcr/uCADpcLPPLczIpaWCn7qAqtvDgzDiFRau/LuKUSpRZAUczIRDOibsPFQPugrZludaBXaxDAVLxtcVv9GI98R7mYr7pMStN7+Jf/Lf/4+4/PKrAiU9+r5XX1ykzbTi4vc/ryig5oJffB3//Ote/6vew7yPeY1574vff/H3nR4+wemjRxgNj3D27CnWB0/x9O6PYQ1PRED99v1j/PTZBM1LA7y8F+Bmv0TfbqGT2riHJQ7DHDetlgTH3M1mogG5/iwRKpV5sFXcqRQLGady3a1S0sWCk+5S1Pf4vgCX0Wwhokl6jwuPVgSiLJ4pVlxjWXNhhz6enZ3Ajnx57fDsTMKc6AV9kJ1hKi5FNv6jf+f3cGfnJn741o/x3r37WNsOnvWHqOc2bjR7qIGJ6ysBQex0sDXw5u4r+GB5hA+GDzCIIny5tofaguPUADkX8ZjZALF8Dj5ApFRY6Qo0iPbtEmsiJ8cXa01ml8iDkG4wn4yFWpCubCRFiuEikRH9Gham86U8XCzguNCxK0wgxlE6O0QEyovpVLqT44RJyGvhcMccEXPRyAgmNbhH+NLCHWZ3Icc6L0WwRloY096bsyEOOrd/TY36nGZlXvirHLv+PuDk1xXH5+Dlc4ZzL2asXHwvEwD5qXDHwWVsd57zCQli+NVuN8Uhy3z9ap3GczG2vP6FAQi/Zfiqz+Ufz8cwLwIFBR7PR0fGCeui6N4c14t2vGYionQt6Uf9ktP5/OQ9B0+ffumLNr78VwmEEvGfflAChH/63/xT+cE3/AP8g1sxOs02PJtN2Ayr6VwpSGGIsHI1ozORKUoMPcuI0Xu9nlAQpQNPd8LQlyKaTWLt5HNj36BYExVQsK0cc7bBWYhRn7FOSmzOTsQFa+b4MgGJBgM0SDP56Y+EgnXvfnpuw0sAQhteUrA4AVmOdZrB30VAwD/T/tPQeT1PG1rTxVKdckK1FBW3xCzH7OxY1inZAGmKInRe5STLXhGT/x+LLoOJyiWdjriRZ5zGB8jYPGjWJUfh9PgMzbiF1mBPROinWQLfayKMXCTDZxg+for7D5d4PHNxea+DN64F2FQOQzwvpEzxM/A4p5O5AqEkwdnZmayrzU5b9kVSXQ1FjBMFo5nkOsLzQNE3r4NQaUjjkPWFWokUrUYskw/dN1OsZzlqoWY68TM1mDhcFrLmki5BffPurZcRb2/R7R92ssBsNMZ8aeOn796DvbSxeynCtVsNeAGDa8kDD6X7LRzudILpeCRZH7R05ucb9HewpCA2yRG71BLO5LzTcpfNKq7b1BHxGh2N12i16epUw3A6VK1hngjgF13CMpXiON2kCDkFY+jtmqtwImYiWeai3e1iXZSYbTZoDQbYvXJN9CCj6YQPCb731g8wPB5jb6uDy1d76G01AJt7uAOPE4IwEnqagCbqG2lsAxuNVlvcp3jP0fnK6HekMSrC7gJ+jWu+i/GMIZwWvIBreYnT4VA61HHchevQlZIPoVJkEk4nGA0nZgQbyRWZjIYydai3OlhT6BnX4deamDu0sPaRLmeYn85w9OAEDdfDdi9Cv+sjDXi/6zRG7mGP5i8ryfeSvTzTjjG/+PeLAIT7+3Q61M8V+Cq0l/VRExx6dgUAACAASURBVN/5vWQ+l+clzZU+z8nSak2aDzMhSDtXMwRe34gCaep9SVeqbKOz4QmwNUD71k0BIP5kjKfv3cVH946Q2HW8NsjQvbIjFCxOQEjBSpdzNbTh6GGq+g9TOzLDjOfeNKPpGiZaNWrb7FI0WzyGVqOu9xwja8IA09VMaIgEh9RKEajwOEn1yedrmmmDMqMpNVZxhJoVYH46FAASUNtMg4Lu7jkAscs1ZsND/PU//wN89yDB717ewitf8oHLjAxwJLixeJYji9ZVtpCFhDo5MZUgeOL7OthMV8IOaW53VMsxX8BnjbScIfNstGk84rgoCw9hFCMtSgzHZ/ACD51OAzldtOg0yonjKhUNiCPTH3WRC0KlYL04AXE6Xc3OydawvACj0ym+96d/geXBE3zh9rYAkNoWY8ojEfiTLhb7Id1/BSQwA4R5IFznub5Sd8fJjLpv0RBaNUHURV+k/klTpLKCFjetMpPmg9T6pDNSQ0RQmGbymRhnwXWTExCu+QQgIhkwAOSbvXZ5qRvgUs9HHHpYSieJhMwMbk4BUEOAhkkqF9TK0V4lJGSxyzc0G4J0IyonLOkGUQXNPkKovtrmQdKJCN0/FAkJj5loSgTEWmTwe4tVLh8w6O/hP/3v/ge8/s3fOQccIqKhMO8CIPlVBdeLoMOAF/78h+/8CH/yv/9PGB0+hV2qIJ6VgVgXVvZjPJ6AtmUETHQIYJdBpge2eJBT1JzNF+LMQkFUf++qLG7L2QTTkwO5sXzbxUZGjOzG+NjZrgvit50Q79w7xHuPT9Htt3F9u47rWzGSQYh8tUFYOChXCbzSQYPBWutUudOOCurUEED50qYjys8nrh4cUXP8LfQKbuSOdh9CintJW1JrSc77xPlDtj8dyzkV3WNFYapr49npMdYukIQOlnmK48UYrcLDV67cwTfuvC4i+7c++inuZRM8WpyiPitwxa/j9fYW3jt9jIfNEg07QG3jgHEu/1n/N1D4wCePP0ZgFWg7ARqWi2WWS3JyGddR83xYWSrjRrpG0Jd9MhsL5SNudhDXW8jyUkXqpA7SpSRZYzYZAxY3Kh3/zuk8Q/cF8bmnHeMaSaYP+op+3pLOzg4NHS5Wcp3HK1tG71FANwwm0NJMQbtgfEgZovR8Q9Mpk/mP3+eMnECE12bFItK4OqFEc3qKw86dz9yyx4fPPvO9rZ3d59/7O2pSLgKVv08Yo/lFn9GpHJ98zuNlfJyA46Nnz8NGAGxtm2P+vMK9RKPqLr/4pjzWWv+SPH+8Z7daSoc0gObi6x86TVzNp585LoKe/z++Xpz48D2peTFf4/EUpyfH8tejoU4/F6ePP/WrL57HOUPbpEiQ/63+X0EIz8ePvv2vQAH6f311hk6QoN1poeb7mI0W2FT5BcIy8eggQ/tEdS/hfUuNAtcirllKd6BbjxZgatVpSVfdNIfa7TbmswVyOlVtSkkj5s9YviOG1mE9wmSScvwDih1P8xLXvvnbaO7toIEcj372Y/jpWDQg/xdteEvgH79yBS/dasDaCWGnlghB2RkzewBpIupDry58DI3j8Zpsok6nI2s/u3Y83sDPpADjhES6vJJCTEpEZWe+WaAmacPsVjPQjIJWdSsiQOAEhKFx1MwcH52i0+rDidvY/sKrQLuJWuiJEw+Ds5LRBB89HuL+aYKrewO8MvDh9CLZY2i5y+4nj6NRb8rvo8UwOersHHKqKufY1XPM9YXJ1H6unXbZoKu1mvsgi3pp+PjKCGBqO+11ScGi8xTpn6RNkP4knesqV4vnUcw0Krv6tPCEnx/t7cNDCms8hpcUOBhv8LfvfYJ6luHGrcvY2ma+BSdNS6ER+V5NQIiVT4XyKuYAWSF7Qqfdk0JJsmKY417Rrlhc8DOQisVincc/WtC6NpAGDukkvL60GC0z5rCksLlniUBa9XfMb+IxcB3l+zOctzPoSyd8yo5suysTEK7FTL3nvfLed97GJ8NjvHnlMnZ2I4R7ddTXwBkBhEcbdlvS7lm8yTSKdu205nVoScsgSiaxz5VCRIq4F8LyKWx2peDil6lfjL7C0P6Yk0D3OlKZKfSVJHl2kctEdkkmPfPvs8lMrJPJeU/yAp2dHSmEycpBQUOBNWZnSxw9OYFnObhypYNGw0ZiqZ6JzTXRZ3Fv9nz53ELzY7ZKlfPDfUpAd3U/CGWMUz/RrXjiDMnCXhgmHqdCDqwNZ1wlqGkhPYsTDt5jSDKhwaCayHFDY31D4w+pc4JAOuSWtYFVb2Pr2nXReLjrOR58eA8ffvQUuVXHF/YitC434bddmdSWk0wscEt7BSvO4c6UQilginkknM7mSvmSzxppXWgmPjJNq66JajfXII2Uhatd0cNkIsSpBqlc6xTJbIGmp5QlhgISsBTiSLVAwFyaPBFGROvKbex98avY2LRaLjE5foK3/tffx9/OZ/gHl2/gzu0Y/lVmj9WwyG0JMEzyuVx/3/Iwm8xlcsswQdrX8hkXDY3oLemaptR0+WI0APW4kU54CssWMToDMRfLteTNSMOFFtekcJQMkXRlXZPnJKCZkE4VqOHgdQuDOpY5UB/sIehtw2YeUZ5gyZomyfG9P/83WDx7jFdv7WFwuYXMSxBl+kzwfVzLFToZ/0yTD2basGlh6nlz/5lngB+DkxChhMmEXZ3HJOqhkmGwLuR6ELNxlJWiD6N7H4+ZdbNxYeRavFmt5Pd2252KhpfD+kanKQDkyiBEFLjnAMTiopmn4tGtN7paNPLgeDBycBK4pPxPA1AMQhfKC39urc5S5yObys7XeMCTKcYPLrzSymqRJ964VIwmHFsr4EmKAN/6z/9LfO33/hPcfO31c+BhgMXFiQN/54t//7zvjU6O8cf/4n/G+3/1h4hyDYYhdakW1yqrODYEdVPh+9WYLlpxNIWz6GjByWKVXRYCk+KCM0+bdmnJBktSATi+EzGvFio8R91uLAvlxnLxo4+e4MNnQ+zubuMLV/u40vZw7K7FUSBkUA3Hc3DRiGK5UYVjG6oYyJxPLurGY5ubOG1KBaSFkVQ53FjYdeP5dQmmcvVll46HhP8wxVSeIF3sAnZVShGY0onl2egUG7pR+DbGm6UEQrXDEK9cv4XXXnpZunPf/v5b+PDoCRLXkWyZN6I+osjD/dNncDc5RpsVjvMUe50t/Mc3fxujZIbRfIjIc9AoLbTDmvAmLXZsohZCOkLQAKEgnYQ87yUW64VYhcadXaWjrNfiVsGphcUuTrLGeDSF5So1xSxqBF8CmBMWAey6RjLJmNNdY7AlnbvlbIqHz05QFiUeT5iqPMdmtUAt9kUIW1YAhOeTVsBm2mSmdzrmrxwuqJ8i71mcxzSl2twvPMsc24tBAGys6AxUkGhU4pgCOjq9uOre9uu/DBDQYm9rZ+9czM33u6hT4b//ukwU8/t+qZPX54IR/tQFQEIg9fnY47Mf54IN79YOjSOq9/nMBOTTRfuvF6H8HYQzF475xQN7cQrEyc+nvy6OjiwFYRdPw6f+ufow8u9qg2gmIBTe85rx54PVMf6rV2NstTRALA4ibBap6Btk/Y18RI0AbBUsyLmtCgY+77zPTZNI1prVQhsVFU/ejNPNmkwAw5F5ui6QLFhwWAJAbK9ErVXHaLRBSZOBIBAAwiDC+s4W6mWGBz/9oQCQZwcOfv9H97DcJPi9l5gD0oW7Gwulq1io25UpODgp5VpKAMI1izx5rk/8njE24f+zKJFRvaVdeQFOmZ4vakP4ZxXMa9HG9UrF5+o8xfVR6MKuA7cRg6ycs5MhGvUeCj/C1p1XkLcaQjv2whZmZyPMDo/x8dMxDhcOLu/0cK2eo2wpmKNzkAbZ5ZqdJEGEpIIqxSQIfKGKcGoxmU3Pm21N0uCqfdPQxrhGzxd6rUqKWVkHsmAk55/Kak4YqBVNMyyWz6+d6hiUIy9FCqdEuYvmjesCQNwyQX56iny6xNPhCj/88AG2fB+Xr+6g148RR1yHqCWidXmIzZrWoWdKy7Nd2YcI7ij+Z5HC40Sx0rylym2FIX/SJRfdQI7JaiMsCT+uyySaIJH7ONdoNoGigusjc0B07SaVlTVDSB4/z8M4Qa3VRMCudlEi7vXR2dqSULkNhblFgXf+4gf48PgZ3ri0j929GPGlJuJlgZOU7jpNKaQjz5fnQ7jssIWmJoW6FyJ0LZTJCi4DEklxSwtYfgSGXFJQznvT3H8CwKv1WmjhzDsIa7DAplYpFGB23mlJy+ZiTut7W+2huY8ytoBalu7OjtDlOEFkZgQnMaPjMQ4fH0uD7PJ+C7UGnzU2INVdjXRJ2Zc56WfIIGuJTG1Lea0lV6UoNKSu0tnyOmmH2pI1hTkZQqeqAAi5+KQVs6stFC2CJ9IJ8kISxelyKZ+5smFlV9ysJ+IkZm0kob69ty+UJ2ezwLNPHuHuxwdISwKQAM29OpyWrQBklsOirbS9hBWkKIecWqqegIDVC1V/Q4E/i1s+W2ZiKw0HsUxWjZpQ5/KlABA6vomOakUHKU/qLqkZmZ0xngrlimVLzokqc5XWKTaTuaSM28ixYFr35VvY+cKbWLAQd0tMzp7hx//sj/FXp8f41j5tk1sIrwSwUzZXbdirDSbTU0SkuLKRKeCgEAAS1GKZVq0XGuonTYr1Sj4L6xGTk7GifS/3d6GYUSdFK+2KjsUaOWVYJ+16qTVysKB9bcami9Z07N2I2D6j/XYNi6xEc/sSvG4PpR8LC4SNTQKQv/32XwgF6871bWxdacOKSxRciyTziuuMg5BT4YyAWXOWglBd33iujXMcr4MB4PycBBLCGFnTxUoBiHG3FZexKj+EuTKyLmRkgawEoJMWx3tLAMhmg8loBDaZzH1mfa1VLy/3wnMAssgplmNQYwm/zMUKz1Ck5OavOmwyqpd9VLl8BuUaG16j5xDKTTUB4Q0jxVcleBIeI2l+FQBh50RGhwzCkkmIjclMaV7C/S9SsZ1kRpLb7OIf/pP/Fm/+4/8Cje0BjQfl9/wyahW/byYmfN2Tjz/Co09+gb/8F/8L0tPH4OQ1jgMRbbEzbri6IkSrFii5MeiNTh0L02irzA1+HhV9KnqVfObzz6me3eLsUBWr9H0X9M+iwMng1kIsYONHD4/w3qNjtJp1fOXaDm52Q6wbtgh7vNwSQSEfBI7CucHyvCXLmaBv/me4rrzYPDYWJFx0Lk5A+CCQisQv6ir4UHNj5QNDPQMfABoPCP/assDlXNykaF9bCzFFipRjwTLD4ekJ/KUNO7BQ32qhs9NB3GzgF+9+iF+8+zFcy8PWpRaubW0jtzO4kyU64xRDK8ORx1iUfXypcQ2Pzp5imsxRjzzxvR80+mjSWjOKAb8Fj77bBEbrFdarGdZr8kFttNp15GGXDWEs5xP0mnW2DSUwaj2bCbVhU9aQk0fOrjCNBVwX9VqM5YpjZ3YpI+Guc7x77fZNEUSSmjUZjpCsE7z/dIPp5Ew2zn63LjqQ48kMOSlYYufo4uTkFBnda4Svrg4rnKpR6M6pmEzT2NGk20qmGidiVHas1KyLAkK1Edb7h5dNO6N0J2MC/TqnAJee7Yw2yXA0Hgv/m2+UBWrt+umvi8VupZ94XtNjdPQYnW3qPj7Nvdra3vuc99JvfV4xzu99uih/DkA+/40+34iB3X9D6+LPzY6PzycknBpUA4Nqzane4/wjfhrlsIj/9Of4dSBEpzEXf/8vOwnmNc8/84uf57l7Gd/j+PAAnF7x/7d393B0dFABlFImRIcHz7BNsGhxgqT/9mptiv/wisumsvD6uWkkS3L0NXE6iAPEzRDrlPzk55Qldk3N9FmLcr3nOALneiDBaxcobDJ5oJEAC/vMlm6irFss2OxMAMh8XqCYTdAKQwxLS2x4a9sDASD33/6BAJCjY19seEfzBf7RrV188bUB/P265IowJIxrieni09FbMiWyqpkVKS9cJuBVAcJijv9JUrVLnQbpoARa2qWlCFz46ZYrExQtaHLpvNF+m041UrzlQCP2xYKXNuKTEd3aesj8EDuvvAK7S3oNEMQdSe4lALn7ZISDuS0TkBvNEnlDJy4yDbBJ/dUiPassXSWLg1TOMEQQV9rIiu4iAIkOJ6T9iv28FtQCQObTc+0EN2i6E9G+k5Q5Jp1Lp5pC0cX8U7kuhnnA91TXQksASLx/SSYg64MDLE9GAkB+9uAA9H7cuzTAYKuORl2Lf3XaCYR9sFqeVdQe0m9JuwikkSMW5rwmubrhCHuh2uvpUKTXMMNivUG92UZMG2UKalmEFOyC0iZ4CZs5H7ZOgbhuM8OBNQPXU6GVbSzR47GjnHseWoNtNHs9rEgfpsOY7eDHf/Zd/OLZI3xpbxd7+7VzAHKcpOjSSCWnQ6tdiak172q+3kjHv97tyx7HPYFOjDwO0o49P5QuNF0Vuc6qO5vqXIypjqzTQrnzWUlpxkylkWBjIIpDyVFgLku6pkyauTQZUrtEd2sbfszGLK89NUmpJKEfPT5D7HvY3W2B7NAyoFB+dU4rJfiQ41lqdgOnSNLwrSjVLOSN0Q8LeGOrKuWY1Cmad0U3LbF5pRiYOSmhNo35+UlbYtHIKVtq6cSUX8yAkKK+qm2kXqM/Wb2J+mAHa4LhLJFQyAf3T7FKfby85QgAsZuW5FhgUUrxn1oLwE/gz10saL+6UdpzWFO9GpuaZBLwHub6xPuLx2EahYYVkybq5Me6jIWvFsCO0PdYg8neOJzI5yQAyQJHGgHlOpGEdD+MBXiu0lQmIFuvvAGqOwOvxOzsAD/7P/8cf/TwAb7R28NXvjpA/VYdWNmYrgs4BFSgZbEjU0k+NwQLvL/cMFL7Y9YmlcMXbaf5WQjkzWfhVFHqW97LfijTKPImGGAq6wMDFZcEepzK1CqTDq15QzpQuYEU6+Jk5bjYFDbal64h6GyJfoQNEAIQitcJQCaP7uPGpS52rnURdnwsT880TFoyPqgz40QqlUkXGzs5tNEjdP3KrVamX9TBrlaSqWKGAazlhRVT0UrlZ3jW80LOEQEIwS0T4Q0AsZg9RMt30s+Ywj4aaSyEgOsc1lebtfJKP8LVrQghbXgrAMJePXn2BCDnE4pK3CQFVbWRcVohYyTxda+80SvBioyeKzqV+VAGuZu/0xLunNNtaxiOUup1IycAISCRm42CS6bNEkW7ttidTaYWHhMkNAf4d7/5G9jb3YXv0/6L7K/iXHxLf3TeKB/89CcYP/kYm9kYIXm7EU+c2tdSUC9UGYqcKxQunN1q7M3jIU9SPgM9+SU9VLvbaiVsxDoKoJSKo6CN3TJ+TloDmgtdowNGOhfHhKnj4IPREj9/dAgkKd7Y7+OV7QasuocNw10KG4HlwLc9EUezI8ebmbxM0yExUypqQviQS8hYpffgBISdEBbOnIDwizc0JyAsEMSZwHaEVjBfMtFexY85x7jssiSppL6OnQyjYiPIlgXP9Wgfbi/EplHi8eIIOdHzKMHJ3RPUUUe7leH0cox4tcGXNzVYc6V1LWwb07qPm0kNB6shJuUS2/0eivkKkeWj1x0gqjexs39TuPKkUuRJJt0M8lmZdkoR5izzZAyZULBokSc/lC5iTsE8gW7jkixuXBSEKlXVh0nGxWSDuN4WISYXqBsv35aHgw/e6cmpAJsPj3OMT4/QbdexN2ih221L95JaGf7nuT5mC30wyfPnbTtZKZWFR8sO82g4qjpWmQAVLrzsKjLLhG5zpgGfZ+z4aOfWgBaLR5cXKNkKkYOnc1cqmzynbkxLpaCM4Y0ENEuOawn4mdvASRund7OlutrkJex65+9tXPVLEcnf8R8IBp6Dgk9PDD77Fr+cmvWrQMHzf/s8APQiANHXGPB08f//jh/pUy/77FREVsfqNWa0o2jpHJ58DgXL/Os/qt3Fjpcjd0o06mQ32zIBoY2sCERphtAMMWER66kDEGkaYhNbUXVMJ5EONOJmw+4jOb0X6Dv83unJGSzJCXOZjaUaMdcSClbAhsM0Qzoeoh1FGJM68o3fkgkIKVgEIMFmJBOQP/jJfcxWa/zOddrw9hFeaSFdppgfnQl1yVBzTWedk1Pe42FDqaN8fnjMXLvM5ieFl6UULUMP4OTD6ANlggR2e0mbzGSyzM2W55F6EFnDSffgGua5srY14jYQ1LH/+pfgDfry77ZXl+ReUrA+fHSGeycbXL+0jdd2IqCpjSIG36m1L5s1LBTYbGDXNxdaBfckHuec7nnMZ2lq6CP1FUKxEb2HAhClnCxUdB/osZPSQOqN7HOVRz/XMU7Pjc26uelYuAtnn06RuXMOQLj+EYDwnB9OEnx4MIQ9ncoEZHevjWaD159WmBspdhybtKJlZcOuVptcZsTEpKJdQAAI98SVHJfsvSVpYAqGuYfEdCurN7HJSrkGQqVGLlq8cqmfmdeJ17lVr8vaxUm1dFxzh8HRQrmiYLW7s4f2zrbQ+bhX8Xy8/e2/xXsHjwWAkILFCQgpWKek1lYhaswTlOBGGtmwIbVZi7jWq7e1npBMBZ2UczJOfQSBrAHGvJcMANFur04DMycQOh91kWRr8EuO2ynks2zKQt3WCEAopSI31yWQ6sMNA6wTYl/WBQmePTzAydMRmlEN2zs1NBqWaB35fqSxGK0mQQXPN/9uV/WDgIdSawl22M/BBPcG0UyRg08Gg3L2CUCol8Amh+XTQckX7SX38fVqBScv5TUEfbLXVA0AFoViZlFN5vNiDafZRdzvi+tkjYGKTw7x8OEZJksLLzUzNC83pdjNCJxnBQpOQKw1EGaIF2rSIJqvSJ8RCtSNJqQ36J3nFxnquCmGpQGXraXQpykA3Tp5XWjVm65Uw1DkllC+QhoCeQ4SOn3FoTQsZ4en8rM8h0vqi66+hJ1X38SitAWATE6e4r1/+Zf4g7sf4c3ONr7+1R10X22Lde2YxhyLJeUbkg7OpgB/n6yfpGd4DgLKCpa01KUVeEuuA6cgsvrbSt9njSp1mWUjkikh7f9psqHMCbpMnZwMsV5liGkPXAFiTkspOwrYEF0spQbiGDexPOzceAlRbwcbiso5LaalbQVAxg/v4cpOE7vXe2hs1bAez7WpmauGlnRFOgPy/uL1L1zVFRmZBa+BYdPwNXQINUMFgmEdIhBCaYNiUxBw8HS4AsKFQlpqM8Blo14iErQJzmkPKVhNUmMr51vr6+2GABBSsD4PgFgcM4mIS7mofCMjNNfRk24uIiSSglwnJgZo6MhVPaDNqNGMj2XMUzmv8L0NR7YarsgFnS/ZQWYLRRcxAhA6hnCsSzS3mADfP3yKo02CO60u7gyaaLccEQBxZMqTIsCBvMGctKW1/DxPvow1EwUGPO6YHQ2hm6kVn5n4GCG9jPR95YwK160KVDQX77nHuIYB6uKm1sTnPDw6z/DiuK7a0DFgzLMxLEvcW2T4+GwGuyjwyqCBG22f4Zli0xbARUQbRocahEJ4hIJqbc0B4fGbKZR67usYlyJpoQQx8IhdUfqk2xXFjTfNRsGGnB/LBjntFGmz08f3cBo1eEzaJK8z9vE0m+PRbIh2tyMhPN1VhLRhYdHMJWyQk4WW08H6KT3gA/TaGe52MjibNf79YA+dQh1KDudzHLg5XrbbWAbAs+Up9q7sic6lmKW4tH8VzW4P9VpXhWlJinpYBZBJeVRKsNom9zmjxGJ8AjeZYzMbyYPGbgQLdjsaiAbEp1hcvN1TcXcJfA3CrLU6wuFm2vC1WzcRSqJnitHZEMkmwZOph+HZEba7TQw6dXTbDSwYSMVOFbn35P1WG4Y8sASe52FRFnzPx3Cknv1ZtpYH93TKTZ3uGFUHoQLzz54dnvPFDc2R0w6+jkGKAkCEtkNtlcBPSVcVFxGO1BlgRT2VxaZVUzy+OapeTCYYjZcYzhT8dFohGjH9yFkIaGHA9z+b6eLJTjOfibwkBUgL6STSMNC/z5cBHp/6mc8fgFyozC+8Wij/VcluRiC/JojwM8f3OcMPTh7MtOEiODIg6bMTlM//1NTqmOmGoU+dv/JzByO/nIJ160tv4Asvvwb34XdxY/MJItBSNJF7vEhzrGYE1ZozQdpSUPMwmo5hsynh+zLilomnnDIteEWbxqDOyrmQ65ChdkjHPggwHk2QrhLRgFhVce9GzAZSAEIWzur0WCYgU8fD5a//pkxAmlaBez/5Pvz1EA8e5vijdx4L9eR3rw5w5+U24sstyRUhDYKTYQEbogNU7RqpWELB6tQVvFfaNQIQ3s9snvC42ZXl+q9F1nM6paHsskDl5+AEZD5dKPWKjQHppkbSXCLNCYGL2XiGetRG7ke4/PqX4fZ7UixTA7IcT5FNZvjk2QQPzlKhYFED4g/ogqRrKYEU/6MrDg06+KzTKZBfPG5mH2jTRy1NhS61Upc2vpZ6DnmupNuowCJmMCJPMpsGfiB0X342FjucAllMo45jpeZU9Ge+XizW5Rr7klLtb+9IAyY7OcHieIijaYp7pzN4iwUuXdnG9k4T9ZrSKFaLNTw3FgDC46Fonv8vRa+tAI8NG+lG5yv5PVIwVFQhFiISYFkdWxDVhIJF80TqbyhQZ6hxQdeohTZ6uGZRpNzpqBhV9CEiLinB+S+LqFVZoLu9JxoQgg86Y1Es++5f/RgfnRwIANnaDhDtN9BMbIxJjGKejHSobWk8ERSyyCMVuNZoSXq8FOy20mJ57nheWZeIsJf6leqZeW6MoCYHQteivatkP3CvVctS1bJm8myKiyQBWRUgx6wKTu7jdguOpMHz96aiQ3h87zFODyZo1Wro9yK0WhRO6z4kU5fKMEJ+b0WFch299yV8lbsytRyVk2hKa1s6FomDKOnApM5UjJOKgsUxPc8F7eVJXRITiMlU6Fc1Nh15z1W2vrz3+CXFo+h2SiTpAl67j6jTF8F9jByHD5/i3r0TnE1S3Gms0bvWR22bzdsCGQHIipqHNVAr0VzY4mZmbHcZPTXwdgAAIABJREFU1yV09lxtoHkO1eFNn2MBKFVDV56JIhVNh7IUGDSaoV1vYDWZCo1otUoQFBZqXiBmOXSkcuKAUSxYnGktUOQJ5qsVmtSAvPZVrNhcdXKMDx/j/X/5/+JPnjzG1/u7+NLrHbReaiEsA8wSG8V8hmS1RJ2mS1y3Kuc6gldqjFhbSXCuZcn6S4AodTBNdqomolOqCxTdx+qNlgReLlcboRdyPet3mnj65AiT8VL0TFyzqjxMOWdeJbjnxIKUL4rWd26+LM53G9LrOGERumYhGhBOQAhAtq920NppIFtr81g0GdRuMZeDJiArZq0AXlMF5Dxu0wS6OAHh/SZMH2lc6zohBkLVF2mBfP74LC1nSxHMkworUzQ2fEnRYp3E5kpZSl1lJi6MO7B+o9sSCtblfnAOQNLUEgoWJyAiBqsWGx6IWQwN3Yf6DNNZM/QT3kDy0HBUVU1ATNfKABSDulZ0yaj40NwMZNNxlMbCP684wnXJ79VuF5NCCVT4rBBEjE4S/Pj0CKdJhjvtDr4waAgAoQUaR6Z25dPOk8wbgf8ZjjT/nx1m03ngZxG+Hq3rKqG9LE7VZ+GfxZ+awEK8+AhsdPqjIja9MIZqJQ8xNNiJnSH+Ht5gBigw4Cr0LOSuhePVBu+eTHC4KdHttHGt5aPvpxjQ039D8bktHGHP0gd0SkR8AYDoiF87JLKBSDdkLQ+JjHKJlsXhhuevori5dHiixfJzAMJJzXLN7p5SONLAhTPfIF+sEfRaGMbAx6Mj9Ls9NGlzOVxgyeT2lo95sZFUzsCqYfRsAmws1OIFNkgxctZ4tbuLbwTbGE6neHt4KFkJ1+w28naAj4ZP0Ox3ZZQa5i6uXrmJXn+HSm9x3cop/qS/Nzd2h59HLYWLBEgXE7HRtBLaZ6WSFL5KaM9LEXMkAjwd27JOV8oGgYbyaT3O+bDMUtx86ZZ46/MeOTo4ElLU43mA2egUnUaEfisWCgGfCm6aBCD8DLyuXFT5c8pRV92NdnQqseV6Ix0pblYEoFxcSHcjBYSgYDRVjRHBBp2B5uQOU1RXef6vGe7DIUiR4+z01BC2ZFsi6KB2hIuLPHsEIHQQq5FDb2E1m+JsOMfJNJFO13bTExBC727yFziV4RRFaGAsjoSTqunylltIUcQvHqdL0OoFssBI2jwKzAka5Xl4Xu2LW07lDMYf5zPBY2uul/iYoXdliduBjdOr30D/8Q9wevkbGH3yNjo338Dw7tvo3n4Towc/QxpXlsG/DIBcHCu8iBN+3bDlxde/8Hd3foisvgN/eYwk3oK3OKoms1zbqsmtYYNd0H29GhX4cJkhp8DUnBXbRu/mG5gdfIjG7h0M7/8M17IpfrL04eYbXBvU0B/U8M3rMa6cU07XoGtMuk4wHy+lsyQOWLUQtg+ZgLRIl+G0Wrr0M53yVUUuCyrpglZ6M76G18BMRPh9UrCSJcENH3YVn9qBi7RYw4soPmxjfnQgExACkL2vfAPRoCcTkLs//C7CZIx79xL8q59TlGrjd64NcOd2E8Fl2lLmCHJgPlOdigIgpSlwHWTXEJEWOqYAMVpBU5SbdYjPizSMSDsjZavaDEm9pREE118+T+QfsxPN7wlVhRtm6EviLwX3cVAHwoZMQMAiUZoyMSYnZ1idDvHkbI3jlYedXhP7wVoKKx4fu7u+R/qQZiyIm1hpI81tAR78LFzvaUErDa2q8WZlKsBV7YYCDX6ZgqwRN+R8SJOuam7xujFoTdbvSuvBayaTlYpLLR1M8uXtANHlSyhpIc7J9Bk/x1gmIHePxujaNnb3++h0aSFOcLORYpkULNKfg1CnOSmzLhg8VotEc8kGjkyQJQnZEQqMrm+cxhafygahCJ0ULGpAVsuNgDqfgYWcgGy0AKP2hHS0TofJ4kpDlf12sZFmDqcfvAXbgx20d7cFkHBqy+wWI0InAOkPPAEg7czFhPQh7ossgGBjyRwYdu/JUvBc0fPNadMbRChIn2Njivs0p0oESARB0LwLs9YaPaXQT3j/BA0kQqPhXqH6BLW/TuDRVjaqiyaEkzC56/wAHhuLjRpc5mqUdH3aIM9WAkBGRzM0whj1hoVe14flKuuC64RMXQplgYiesJTt+vz+IQjRKb7S2PlznUa9qj1o0kALXW0Ex0zopgkCaXFEUNwDPVeAzZz8/wJSWKek1HNNrzJIjOEO9xKhNuYbOK0eonYHZZFKY+TR3Qe4d+8YJ6MNXmtn6F7rIB7UdX9aOKLLyKwECFME4+T8/o64brEpkii9TPZy67m+2HTatQarGCaLmdDHmD+WVrVal2LusxFWkxk2mYWQEw3LkUnn0ing1iLUvQCLszFoFU0AMl0u0bx0S0ToK8s9ByA/+j/+FG+NRvjWpWt45U4D/hUXYRFhY/lwNymmY3bsG1jPZ7Lvuq6DRqsu4JJglN0+o2VRSqJ+NrJMpE5kIjtD/BxXJiA0JuB9TQAigZ/pGtMJARjpttyvte7ixecaUdLJjKyGhHk5deRuiD6T0BsdLKhHYbHP5yfJ8d0/+zbmTx/h6m5LROicgOSJ3kvr2YIyOGr3sZrNJeiZF8wAEEN54zUx9bxhjhhKIk0IDAAxTS5+Xsmmcj0spguZ1nCf4hrBe4n5S6Z5QqDCdZMyBpku8h43Llj7XU8ACF2wDAChBoRiMEPtMQJHM90wEwAeMF9jUJ+5eaTAY3lXTUAUqeuEhD8jaLHUCYkZ0+oH082DD+J4SucKRwo3AhC6R3EUx/2eqGpylp0DkJc7XbzaJ+3HEXcK0rs4y+XJ5fvxRuBJ5UkWYTaL9lyduYSfeAGAGCQuN1EFkPg6kfKwG1U9oBryk1TnyCwWyrkzAIQTCXGkIlJn6FKiY2npcpepdDVGaY4f3T/A00WKwc4W9tsedps29qKajL55I9O5gk4G7HwYAEKKhjlX5nNcLELoJy2LlZSs/KBMG9ZukHTxKwoWj8WI0MV/2la+7Bw5/EWKcrFGtNPDvBPgvZMnkoDurTOsc3pJRxgMtqXwPx5OcDqa4tnpUJxNOtYc9cLCqmFhVaa47baQjOZ4ulmhP9jG9bSBpOXjweoMCf203RBXB5fR6wwQR03UYx/T0Vi6Wz59r81niAI5b9nZEPPxEZLxKbhM8bpEzS4mqxyFw41Ir7M8YISDLMo47aprQFvk16Qbsy5zXLt1Q1xgOBU6PT4RO93DJMJ8PMRWt4FG7KLVpKtFKhQFLiJiMkDruZRuEyys6GrC7iE5txYY9rigNR+Fc/TQryZnLkEU76tE70mdvD0PhCIdjl9zuvrMKAyU1j+GYw0Lc9i5ZTyrleJktBAQQjEkF0PCB3rrc/zM6/v0wSOcDuc4HHECU2Kn5aPToI+9DVLRuNGxG8FSlRaZtN4j6CDYKJktQDc40RRU1bZJRpbX2KIpEkvECwW8UIEIYMh45XSz4hcTYMnG5oZw2K0rcyRBDT6DKPwaMnK3+dk9By4TjjvUAJEqssZqeITpJMHBLMMyz7AdeYhrNqIwQs5Nll+VvaZZNEnDlHWpskuWAqqypZYNhJ9dPM9dNsmxIoBmWJb8v+p84pAaHqXAiaC2KAUo8vOaUbQ4dvE8pStYtRaK2Uh+D7VAvCZZ1EBre4CSQWG0gj4+w+jgGB8fzLBT87DT9dDoRvjqzTb2+HySZkmPVW5ESYbFZAXPVqqV5Hh4pWhA3CrTwDgRmuYD11oRF1fpwVJcSkGkjSEt5hnWmaHkh8zpcasUlkL+uJYJiOs2MTt8hm6thrkXYOfLX0PQ66BWpPjw+28hTiZ48CjHH7/7TJpVv3Olj1de6YgGZDlZIqajHalRVXOEIIHPYBzXpZjOAj1vpggUzV0F5mRfWSlgopaF03YRMkfaTePFq/uqHxGxpzhjcfLNaWPlPMXfW/PFUW8+mUsQn1Nr4uobbyJtqpicFCyK0JcnZ3h0shQR+t6gLQCkvqMTGt6Tga8J6LyfRpxqZhTq96qGFtdlPeeFpfQyvs5jOnSVQ0HalaHIkYbEa1Vns6RKGTaFp2lQSQOPYdkVxdlcQ9H+JRoSS0pusL+HdRSjTBbigrU+m+Axs5ienmInDLF/eUsASOBTV8IuciEidO6PQa1VnXuiNktYALZrS1aBNMx8W4oLoW6tmd9RpYiLE1Qm6xn3C06Sg7gh1OAsJw2DWpMVQlffn9Of2XiETrclTUS5BwNPJk+cvHOdLj0P9f4WolZT6g5xlJotZAJy9/RQJiCDLV8oWGYCYpe+0EpoC8/rK1OZehMu+fOcDuRzwNXEbdurtKoEsZ6FIlkJZc8wM3gdeE3EnppiYrIUWttyzVe8t6i/rPJNspzNPUe61tJ4ZAOIuklSFnwPbq0mWgTmuGT5ivwwHDw+xOxshchnrZWi22dGiuYpyHNnogwqeosU5MyaqJoGEjZI8FE9H7w+tMeWiQKLQ4kzUB0iayMOg3yH1vRVs66imUkmBGXPjqeuUZw6JArwZdolEyutYSRort6B22xLdktYZHjwwV3cf3SG4aTAlzsJart1uJIfZcHNItipjTVT1pw18idDafqJHofaVDY3RGe7EmAURco0kdqqor7w76YgtqZjcd+khssKFCzWXB/LkyHsNIflRZKCznC9jKF9BCCNGA0GVZ6cwSt5r9NEJ0Fj/yYGL7+OaY5zCtb3/7c/wXenI3xr/wZefqUGb9+Bm/vI7BBemmFyRgBSw3q+wGh4KuYJzXYDlq/W++u16n4lmoISIU6zqhpXQO1MpzuCJC3VpziuL26cQpMfMmzYlkBM12H0hLIUSHOSn6tFAho56W002khtH63dSyjjptTqBCB8dkgB/Js//XOsj56JBqS7V1daXKKaK8kSIYDNCeonsNlMZFO6qeutgIHKTZHHbai6dCmT/XqTyD0mDTVOM7k2uJ4E2RJYCOtkvpL1wHcYgMm6osRSspa0AczPy1qOz5gJurR+s98p99oeLgKQLLOFBkQXLEFX1cEZhGoAg24UCiYMf9Lwdc1Ug/eOAhUNluFNJtoQdotWq3NepdyElt6InIAIbYgc2rnaGXJDZhktZg8spy1KJwIspxZ+eHyAk02KV7o9vLbVRKtpY20VQu/iCEy7LVXYSpKc08jk+EtF2vwzR4J68ytnmn+WxaHiVcsDQr9qFl58uquLwfMjNwvLu6oAMmDAD9SukNw3CvQ0pViLIH6fI3qO9HIvxNufHODucIZat4n9QYTXbgzQWNJBQ+kRvLgS5sTwK1rkcdoR6KTIfAaDNnmMcpy+fialRnMhUgAiP8PRtST4VvZ4KV1EEpSCwhVYzZ0SAwRi7Wi3aziKCvzs4AG6FB6mwFFyik7UxE5jCzudPfGPfzYd4/2jx8gDF7dpixv72Oq28PMnn2CCFFfyCLtRD4tLHXxp2cHQ3uAxbXtPj1DzIvzWm78pXG0u7nkyU0FeyV6VJU47ZCNRWMqRcjAfY3Z2iGIxQujQw7yEEzYxWpfwai0J/JF7svLmzwtSt2riyc3EYdJEWCAywOj2y7cR1+vSST49PpaHjpkAm9UMg1ZdFq1Bry0AOSs5XeGDy6mWmZzRGUWBM521KE6MG9rh5HtRVJYl5LRzEaaNY4lkNpE/U9zG7+t9qKNoeSbEJYXRtWwpFhXvlZ1tJrOmyPKFBPcRpPJ5oCCNE59WvysTkPlihXQ2wycPjvD+w6EU2bd2yPG2UTABlfZ8XCBKakSAzXyGxWSMQBYMD4e0aTXWj9UGqEV4tWlUft7s+BjQ8XyiSfDOhY3dNApyEynctYHBxGo25pgGS2qBKwsZKRfyelIt2cnaGcAp6TYyw+r0KbJlgQ9PE4zXK1yr+9jeVgMG3qv6PLJbqeNt4asKdcKGRbc6GSNTS6bHyutHTRaPxTQc+B4EGPyMpssotDpZec0kSDU5CnIqVxyzRkgjw7g28R4IRLRYei56+7tCBWJ3fvjsGKcPn+L9swyXmiH2+gFeud3Fq3sx3CVDYC1M13PUGzWSv8WGlwBEzCbof2VnbMCLdSqPj8DEFE36GapspQroco3ifWW+/1yDl0mThgAkW+k5ZPAIXbAanSbWa1sASL/RwCqMsfvm1+F324iyDd7/3ndQz2Z4/BT403cPsMxzoWC99lofzk6E8ckYdYc0V3X34TnnBEQ661FNjmdeasitWb+k61w5/PB7gcv1UoPLWLCuVjPh8uselMMin1qyNCis1SA2dviVHhygRspw5MGOAgxPhvDsSIqpa1/+CpKGUlXZhaYGJB1PxYb3k+O1iNBf3QoQb4WV/qPSOq4oVKZNqop9a83BOSuA2jQelyZOV3z30VCOnf8xs8U06djd5H1iu7ov6eSfGi5tSJjXebnaFUuDrtJYcn0yIv3IC+Ht7mDB+2w9gzubYTOc4v7hBD9/eIjdKML1m5dEhE5Bv1B0CksCahlEB5faP6U/85i49PO8MphPOqHL6fleSC6SUPc80oi16cZ1Y51kiBothLWmABCGRXKkRgDi22o3SrByenSIbq+tQW1Z9bxSO0n6qB/AiiPUO33RCHIC4gShUEzogvX+4ZPPaEBow4tSNRoCQKbMK8nQ6XXVvZPBs8kQaWkjt324YWWJmqw4eBMAwqwa0/03zUl2pqmn4vXwmgMBIEtSuS0KgyOZvmclrxG736pP9RxfXk/QRBdMO4oksyUvWYzNRYdwdniG1YR7ODvwCXp9AiI1MRBWBvVXVXNH1nPJS1ADGFq+SlEu02S1/iewiEyKdVXosTg09QnXOrt0JdSObAFObuS5sKkl5YWmY5eulbI+kLbFukxc6rQgdXxbbHjdektCHWMUuPfBR3jyZIbpEni9tYbfD1DUuDY6iKw6Y6KxzGZYYoHojLoikZzL+Qki/R1LUsGWDKUjCHtu2mP2DlNjxuuVuG/ajQhuLZD8DwIPAhACkdkqhZNquB6ByjqwETRrqPmhNHgCMmV8B0lRoL53A+2br2LMSa9XYjE6wk/++bfxFydH+NbuVbz2xRaiqwGczMMq94Q2Tvo7c0eS5QLTyUgACD/DpuBMhlpOzauTepG6Y9bNlajfABBpRlDKwCycWowwqmEhzlSAnWsT3gLXSU5L+H1qqdXOmgGjzLYiC4a1RGb5qG3tAfW2OGeGpSvPDgXyb/3rP0Nycoibl3to78TwW2zYRDIFopMnAQj1xdzf6Q7I673xFeyptkNrD3MPmntM7msK3fNU9lI+uzJprGoUTu3YxCQAYY1CACIZI5xihfpcsMbg6wlAeL+Z97S+2QvL/XYD1/othGGJRU7LNBu+FcFa50htXfhMkW0WRp48QX5MUvQ1PIcn33TfZVOQsZ7SBvh98x7m/WShtbSg5nsZRy1ySGUh54a11sVZ7EpzdSQgQOG/16IIJ5MMP3t2gPE6xSuDPm4NYvR3a6ptSFTYZjQnBvRIZ7Di1DLd1BSNjVhHQ7SuZGdTHwztGBrQxM9iPhuPi4swec2mi8IRmm4mGtBIjr0pSPj5ZTG+4CY2LjfYyhgIFOB7J2d452yMnVqEr+808TJHaDFzWUgJU0DEuo/vIRuAJFpqqBh1Ldq1KLXT4Cuvj5aDRoBquH58HTnLMg5lASXFClPC1S6uYKElfGcbPhNzazFWtGEMPWx8Gw/PjnCynsOKfHSyFEtyj5shymaMWq+H2XiJ6eEC05MJCmeCnaiOLw320VwXcPl+QSzBgfVuF3C6mDlrfHj8ER49vYcvXL2J1y6/jH5zT2gCZbkSFw1jX0fELbxE2gPzYefIOU+QrxbIVlPkpC4ww4POMkGMsH1JJh/sjbq09STnlWPGMMB8sUROPiwnKTZw9cZ1+MwBSRIcHxxK2ur9Ifu6KTqNGnrtWHQVTHSnbsQlJ7OirYxGY7GmY9EjlKMKiDabNZmM1GqxXB+hO6ScBCpPdDYaCcBoSGAeHeF4j5CrvREqF3N2ExEkFuIARy4oNyUVHK6xmR7Ke3LB5ftxJNrp9+Ra0UnMZ1fy7AQ/+/nHePvDY9nUXrvSQK8bw6nXhWY5Gc+FjhCKWDPHZj7H6dlI3Lb8WJ2T1ivSKDLEjZoUXAejhVBK6NxDzdTz576AFdarSYHer+zMPTs8Rase4+Rs8twemNxkEeLTKUcFcnTKIQmW9DBOcOq72yidCMVihuXRY9GEfXS8kcX8SjfC9iCU+90AEOnWMPW2mnqxeOfxyb1MWmXB+127furGAiRVPtFFAEVNDI/NZqCWTJ/UjYwAKpeilz+pFqry3FWcX96T0pDhVItUE36fulTfR/PyngARGkoQgDx98gR3TxPsN5jDFOJ3v7yLy1y7pol07dZOgdh63iFk+jbfnwWpNjz4mCoth8CERZNkG1VTBFm/2Bm0StUDVQF+dMERW9T5EnmqOUznm8mFLpisD5xgHB+CdrIrLxQb3rDbQZiu8OEP/ga1PMH9hwn+8Kcfwwld/Ac3tnD7Zh3x5S6Wk2qTtnW9Yied4FKcYgotonheZN/gefEdmRiyY8pRPR1YAu49FY+dyxKT0qWAIU2Qa/sikQKQwDVdVboCAk0uYZ6LftTAkla9MUMQ+VoLXrOD3S9+CcH2FjKp6HJYqzWWB0v89L0HuD8d48bVHXxxbwtOmwVcDbMl90WlIJNaRA41GwCWE8s+QVDLNVemHqRfRqqLLOZj3SPW2lGnWJuT2bTgFMtH5Kw1u6ISzbOLTy0Pr2GzpiFt0bk1qRaJ3AdZlMi+kmfYunoLOenEeYp8PsL8dISjwzk+uPsMTT/F9Ztb2LvcpssnspTpyuyOZ1inC9RqW6JtSFO6I2oXmm6TnPJynyUgYY6Heb7Y9ZT9OtVrFJNyFAayR7Dxwdex20q7VLkuSQLmzWhzQGsCni8TLpnOmM20kuKRtKVmfxtOVBfXvzBqYD47w3tvf4DxszN0mwF2dmrY2e/Cr9cwnqXwc6W8KIDVvCVS/niMkinDCTIdDy0Carp7KRWbonUpunn53QKrbKXmJn6EgAL9PACnK+y8n5ydii0xNSV0MiJak1wNy8F8w2eINsZa+7D7TRpyd2tHmrdJQQ2NL8fz5MkTBV5WgoeP7iHNVri+e0nMQW7efhV5xtEjhE7mFjbqYYDFhh1yzSkxWhEWibz2olNxMiTLtTRvaN0stU3giwB/k7M+0Jw2UmLWK12nCXRo0yDnrcpp4/HxP9N0NSJxrvdesydTEJvJKekSTz75BB989ACFFeNO30K92YAbkeJGii6buhkcsl0sWzr94nJFYx9a5HJtspW+Si1BrasNOmopmqQksUFFWnCSIo4iTIqpFK9uacseR9oVA/tIzeOaTAApdZFVTXIEANgiEOf7YkONso15nqB9/Q7CvVsS4Bc6JWbHT/HXv/8dfPDJA3zjxmXcvB0jvxrBd1sIEwtJuIIzV1YCC2yCAGmGVowZ3t/Ugkg9ElFP48okVsxtfNIjPSyYscR9LgzgxbE21mlekWQaRLsgYNT7VlgoQtEmRVKNnqxmEwUjEBYzWQcWeYnm/nVEW/uYk/5ZJALUmRH1N3/2FyhHZ7ix30OTzZNBhHTuwA9sTBenkqrOCeZiuECxKuFS4xnrtZDfSXpZg85waiutQnVfGj98VmRgYKkWz9TFrBsoQiFzgXERrId4H/H+Yt1FmYGp5YXRNB4LyDFNJuu3BnG516rjao/hSgWWBTvgNjyEAMVEnnYCDXjgDWyKDX6PAW0qLlSuqyAbchrPu1haABsAYjqnfI2IuUp9OPVnKhctS0EPD5gOQ4Kc2aksNE6eC6OCHwUgPz84PAcgN/uRAJBkvYLHB5pe6VWHib/nfLRkAhWrkSUv9osARB6SC6GIsoFUk5Hn0xztYAjtTCgaGuIn3QNBjpvzka525dQOj+8ln6/YoIMAm9zF9w5O8OHhGS7VG/jm1R6uDAI4NS7+ClxEeMmmuIjn1fOczhxSTAVKmSKIExcTT508uMEaOgCPRwWB5XkwGRdJ2WXEsrOQECU2lkie02JOp0GkqzDx83Q9x8TOkNcD0D8lfjaFX4+ReRZOaQFY2jilkL70Ua+10E3O0G/UcGfvEkIyPdjZoq++5cJvNdFM6xiVS7zz+F0Mx6f46qtfxM3tm6gFPQmKog+9uZ94PDx208XldQ1cWojy5p/Lf/lmLS4f5FlSYJh7LRl7uuJBTi6wIym7XKApTsd8IZoSjoP3r1wWahanFWMRoW+kG8qHrF0P0apT7FuTzZYFMNNM2W1lAShFFUFPNWkj+tdJhp5bfn8+Z2dJiyRd6FPpIGpHOBIAyImAeXZ4nRn0xevOxSdmJ6sKwSSta7lcwM6XKISSQZF+KG5ena2e2A53t3rIOQFcTPD++w/xi4cT6ea8tBNgpx9JWq+TsZhi/kiGiHxNGj9MpkgWU8mu6XQ7CkDWS3Ho4tSJIIufg1MbbjQmWV46KVmi959rY7zgyJZca4LbBMlax8vSui8L+b4bMk04lyKHTQaex2FayiJIHUvzyiWUTg3ZdITF47sYzzK8/WSF1TrBnZ0Gtvs2ut0uZmmJmlNiAw+bZIOGZ2FV0OGOxXYhExBuZHklupcONY0ImFxd8Y1lwa98qrhhC0hk0mfF7hK6Fvng1XtKhgcnJZLiy0kLwcpzW3KZgrkFysJH7Dvo3bmOkpOd3MbRvce4e/cu3jspcLMd4quXI3zx5T6Cug9nlcvztqIt1Uppq7xHhMbJRNsqGZnrCfVLvHeMnz6f74tgggUYNwJSkFgoCq+XPHMKf1drrJdKcTJrsGnMmKk1BdsEII0gOAcgQad9DkDCZIUHj1L84U/vwY0cMAn91vUGalc7AkC4qfFLurykhVg2FtOZrGPaEVWxtoAlBkiLtWwiRbjwkXOuS5z56EZJ7RYLfGq8pMGTlDL9W89XUohp107pERR8umkhxWfYakgnm13/oNlD/+U7QLerjZ0yRTKeYPJogp9/+BhP10vcur4nACTaorgUAkDbk117AAAgAElEQVSCqKG0sQ3v5TmKNDnfv8zkQ9Yq53nwLimWJSk0qVJ93ZA28p505L2wDiefgrbssh+weF3wmiwlFZuff7PS60nAyywETulZwIhIn6fW9wWAgEJ1Jk5PzzA+OMPx8QwffXKIZlDiyrUudvao2smRbAhAaNFK0ETBOJ2gOLFVxz4KXSVwbLOQ1/M5FodEdt05KBPDCn0gWJBELtdVBSHi8EOwRTBI3joLNFJ9qq4qr5ehj/E9ZV/KuNfQ8c0SEFLr9BG1ugJAqLlINjMBINPDkQCQXs+XJHSvFmO2LBBBu7Ha1NOizWTAyL00X2MlNuwOWr2uTPd53K6llKeCnH3PQpKvkbLjHIQIrBh26cEuXJkQSEgmnX6CSE1dPDZdQ/m8Z5MpHBZl1FiQYG9RPG+h3d/i2VM9BBuPjofDw0OMxqeo1Rn6S0ehFX7x8H1p+JEiff3Gbdy8cVsclzqNJlazBaJcP5sYElS6CbMe8HPEAQXwa2kEsYEjTV3WaCEzSdg8U7Ai+w21P6L5UNoN/2N33OyvfF8DQMz3bFr5Nnuw4paAFTed4/jxY9z95KnQlO70LNSadfihh5LUeJv2uKR1JnDF4EDdzmiFLyGW8mzqnscevxN7onHgZ6AjFIEH6UGclnP/S3xtMNDit0aqLRvSGWSPIghmES11EUoBHnTLYiODkyoC+8hunAOQ1rWXEO3fFgDCCRgByN/832/h/fsP8Y3rl3DzZoTsSgiHU5xVgY23gL1QwCz6ygqA8DzLNeD9zXwV2u4yMsCjKcVa6gbuZQ5twqkxIi2LWmlmsTG4mmyeJNc096VO0rVxpc0Y3r98NgQgNhqia11PxwLeSKJu7F2D39vBsnTFJYxNVdJPf/BvvyMA5Mp2C/W+h6gfolyradN0MZR7jiGYy8kCOfeV3IXXUNaONAYcHRaQ4sfnWBq8VR3I9Yf3MetLM6VmI0RAca4xCZwWlYmu5awfOflirWDuJV5PNsnMzwuw+9ZWrdxt1nCl25AJiAEgbhmgJP0n0nG3QcTnk4MqnJBx9HzQ9eCUBW42NP6ZYxsRNsroxiwUesLlxsl10dAFRDclAg1TtE1mi3MAIkGFFwBIHIYCQN49PMJkk8kE5EYvRG8nlgmIn5PD/lyfYiYWPCEqEPYlXMd0E5sMl3EcCSLkDaeTj+fZJbwpjDidx87XEmxcBCBaJGuhzN9Htw9OGyQdtyoODIiTz+2QShZhXFj4ycEZHjw+xc0gxm/c2UWvb8v41IAdTlqkAKnSNaUDYmmIIB8+5YomunELX3oDL6iCE6upC28sU8RIIV+qOI03P83VGKTE7n6lp0fGrnHlDU6R1/FmjqerCTYNH1noon9mod9uYXdrG4PBAEVp463v/RgfPniMqNHGbzXYjXDR63UkOLCgqL0WY8zpjW3hFaePR5NDvH90X7oJr93+Ana7lxGGHUwXKRxvDV5n6Z6Shp8mInQiyOB1CyJPQq82s4kAEBXiJdI15WaKoIVGU90nOAbliJyuEQQkwqghJcTmBpRh59K+bvqbDWajsSxw7z+doiwS9Nt1tBuRjIxrzYZsSFxcuWDyZySISioCLuwaXsn75Wx8Jtdna2tLu4MyKVQPdALEmOPvvEAt1kIsIXChvoR2q0GA4YSuJuy6s/vJc6DiLoKP+WyGdqybPkeb6mRmieA2bNZBm2IrqGF9eoj33n+Iu0+W6LQauLPjo9/2kQc1hHYuNr3sbrEwDR0gWS4x4efPEoS+fg4CLtIVBVRV0zbev3ZCcer8+VQu3Yj3eujr/Whzg2DgFUGSWFUWIlKTZ4vaC7uUBZtFEYWTk+kUOWlzYYD+zjY6d24jJ4/89BCHP/8hJtMU3/5oicUqwdeutnH1koet7S1xLFPwj0rkTNc3G5sZHX80ZE2TxwukFJ8ydC2MMNmkiF0L8yRHbAPTdYpOHGC83KAdB5hzcRUbHKU+kHrFDSKmDfUqRSNQEbX53QRTnGaJ9z2FrPUIQWaJIHXnzddQRKH8/eE7H+Dtn7yDHx6VeH1Qw9duxLh6vY088GCtJK4GC7qsLxJZq8yYnJ/PUGFFO0B6tM+ATOoTdH0w65xcn6yQjcCLwnMXHF5nOqJw488TnUybKa8Wu3q92A1LKRyvAMjSDWQCYgDIB99/C2GW4PHjFH/08wdwAhe/e62L29cbiK/1sZly/VEqHCd3LO4UZDITyRLRteYBFMjYvHItaQCQEifFbS1GSgF7ta+w7CUnmV3oDSeQ7CYyFCotxdmFRQy97sUsjjMF35McEhqS1LttpYJxvWwP0LvzEvJGDWHIictanKOGD07x/icHEpJKAPLqdg+1nSbmyxUW6xyNVgc1caVZIt0sRMhJV0KZaksTXtceAXyRNr4cNlEsBveRfphJfhEBiOvXEDWaSJfjqiHlS2HCKQ0BlVKQjZOiBoPNJhN5/liI8JmTZoznoXfpKrwGOeRAOjzD2dNDDIcbPHgyQs0rsX+5if6Wmm6sN4VwzT2/BGx27gOUBbVgnFBQK+UJTZFi5rzMYHs2mrX6OYWOz6pqQSotJ23h2QWmrsOqwolJ15BEZLVz5e8V8BgqXYXgyZh0ZMtELWIDW7I/4nYX3e1LoEohL2guMMR7b3+E5ekE2706ul0PzU4o7kBkDLqpdmr5IPDeZefY1CGiB1qukVIHEHjiqsjiSuiuzC2gTorrtu8gZXiiBCH7YuFsZaQnOygqDQZNRyqphzS2uC+zyzsXO2kH7FPI5+RQwfZQZ5gjTWMST+47NojY/Z0vJmg0IkSxi+VqhngnwMHRIX767s/x7OQIV65dlaTodrOF/Z1dtMtYPpe4q1XnUEBgxcqIXAKLtTxX1H3I3ke7Xupf+Ny7kTSvOL0VRgrvvSp4kIDNcbX7zfc2jQtTfOoUOYPbGqBkODD3g2yN0dEBHj46xqbwcbtbSPaXz7BoBi5yfU3WKOhIRrdG0t9YzwmtlUsw6YjUC+ZCY3fCai/IUoQOG3oL2ed5n0nIfETb+VxCUjlVsEg5BfUGCw1uLEjlX8h518moBjHXGrFO6BxGEjyfgBCAkH1hAMh3fv87uPvoKX7jhgKQ4gppmQ148wQrf4VsuFA6JRvAFVAS0wOeG1Ljso0AkLBObR6bX6xpSX0TH1Gh7TFjjNMRTjylUVHpOfmM2Kk+4zrd0rVYQ0+16RRtbUmTcjE6U1G366O+exVOe4A1TU7o4spnLC3wk+98F8XwFJcGDdR6rkxAsPZgOSXmK2q6cvisbxdr5KSuFTacWCdhUotXTX/WQ2YAIPbDFWOIDTnDapLpOKM3SEOTtMRMJlNlShzAiILKhKqKneDruUcZaqOZuFn/YKdR7jRiXO7UZQJCobB4FOeebH5+5dNuNjfTueeJ0q6Wcx6CZ4CEOWBFdtr154e8CEDMJkcAwj8LIq5SxZNULWbZbRqOmdioD9dFACJ0kDDE8TjFe8cnmCa5AJDr3QDd7UicLghANtX0xlAu+DkMFUrADt05qg5ou6EBfhQ8cjPg958DDb3BDVf84veFClU5aXCcpgtuZR9a6AjaOHAZupfpNtDxyCKQsm28d7bA0YMzXC9dfOWlbbS2bZn86NhapxfEz4aCsVqRwqbHJOhfOJ4KQAI6R1DsWW99iuNnwBY3A7mGGTs7BDGhCOgUgDBrQzcNujDwBpuOJ0LhKGsBPh4f4cFiiLUL7NW6qFsOLncGePnqDXhOiO+/8y5+9sl9FH6Ib7YjtHtt9La7mG9mGE4nQvvi6fL8AF9r7uDe2VMcbubY3tvH7uASmnEPUWMLR5MFgihDp9XWpFu6mE0nmA/HIpZmwZqH7EwssZqMsFmSJ6+gkBsGxV50vGFHnp+N4UGOOOiwVCglcBHrlSzWLBt29/ZkEeHiRscLWg9/8GwmRgX72wPsbrVlHEl3Femcs7O/SdCsONoivCL650iYHvVRiGeHR2g2G5r+KTaLKlDlw0tqFoMNDSDVCVYl/quKLuEvMxF5MRNxIIEYn7nlfKmBmW6BwHVw8PRALC5FieQ5IuTsbw+QlC6yyRDvvXcfj042IMi+0i6x3Q0QNFu0qpGFlZsGNTZc9ElBKyuOd7KeamdKJh4bKVAadZoxasBYNlths55Jx4MdMo7cm7SnpDvWcq3ZBqSjSbaB2gXT3lf84cj9tnItToVyUpdNgxk+FJHuXr6EwRdfQea2sDl8gtN33sLBaYJ//f4cs8UGv327hy/crmFnZ6dy6NF1RDpftDiNYwxPZqhFngBPbQ7klVNJiW67CZvPV8bAM+gkh5sFO8SkXnILCWnDmYh2R9092M1XSibd+Gk9a764+a6SDJ12W0LY2DyJ2zW4CWQKt/31N+G2aghTB3f/9h1873vfw799mOKb+y185WYd21c6+P94ew8nya7rzPNL80z6zMosX9XVBh4kAIIGEklpNDsrKXYj9h/djdnZ2JFIShqKEkmQAC1IeN++q8unz5d243fuu9WJYjXQ1EZMBhBVXfUq85lrzjmfOVEllAZOl9SeDlWYOd0Hc9mPD6ti0kSQymzGIcwmgkzPheO8JTTuMGMql8D7eedIxHymEjkZOgTank8a1FhRJu1EzpgdQklNKVg+AVmmYIXjke7cm+sH77gE5L/sNXXjWlGlvZbG/am5qrm9wrnYEbxZNXfhKHHsD7bpjl2/p2qj7qr9oJuF2ISkVn2HgruYG3+a9YqxBE0Pl0OjR2ATjigV5B1hMQ+K76FoRXkV61VLgHPY1q5tavX5FywBIUhYLCbqHRzp+LNjfXz7UMea69qVdT3bqipeLZkAmR4XldqK87NnfjAfCJYmTkzqkBeHhs9TG17j0WdBLekh4JqtuWwjVFCsGad7Nhk5JCDtF0DzU4+eMx/jYtnpR4ZDdbpnNkdNQwb6yP6VlWobu8pjuw0F5OShTu7tq99d6N7DHiUlra8VTfBsOo8JFCqq5VBth1ZMoJcCVF4CfrsO4iZzpISehPjejRHbw+kjARJDbwTb8J3OEEMLKu4WYFGHZI1Pe2V52pW3JnZUDqeNdElqXlkoa6CwtYZam1e0yINQU0w41ju/fU/D4552N1a0uharVM0rC9o7xtKn4xIiYoTI0Vx9AZDPjXB4AkHL5azjOsiq7f8Lt59q4hADauhQzyyBsWZ9JKt54dxEcYoxRZxFYEXvE8ajrSdhXVGYt2Z3vgi7oJcDjmA4HQkky9EjQfUY7znWbALvxVTlAILvzPoxfPj5h7pz/05KYaHnWFFfv/Gqtra2loJUV3Cy4gJzeNCzyjP7AhQlxsrItDxZW0dDKDQkeKy7M5dkkBR6lgbn4xMQRwFyY5ivrtg6Ub7alApVTSdDhbORBscnun3/UONpoCuVyTkFC3dIkHR6k9GnAxTZhMrG1EAHDPWLHiep7W6QU1x2BQ/rM7ZIO3SDhvHwcRqMF653xWhsKI8dx1wZuiSYPjLmzpZx7BtzZQrz5mbJXpIZ08cnZ+yNxvXnVNx55gsJyI//r3/X53fv69sgIFcj6WpJeXRL3YnG4UDjtnOb4/6yT1JU4nvGG4hId9gxKmi50Uhtl90eDs2VzTig0STOm1CNc47KaOg6+yWx6YB55Yp1po3IOroT8Z4xH9ZaCil2HT40kxjhoLa5p2ytpTEmO+OB2VWDgPz+Z7/U7PhQu2tVo2CV1ijgOMMmaI72TOmJRMNsYsdZRrPIOavZmk+vFmJJM9JJzSbGc+t7xrnxPxRpo87mUyqt5ubOipEJ70kiZC9D9dya4TVt3ire1nPfCoIEZL1ceGwCEpTdoPaTy1ffPIUKP23v6+sTEO+hzUOyrCtNQHxmbchAWmXzGyAL13ICwjEE2senrrvvcgLCwngxAelO6J3R0tVG+AUEhACBB8k5eCG8Tx7sRuYc3MSLBMSyQWhZC2eL5zM12zdS2hSf7d8D2NqqDumg8QjIeTAwGVrwyT3xPsv+HlqlBjvJKNJRGOiT/ljH9zraHi/0wnZZa9uRouwjkWJCVyPRKMqJEu380gSE6qFDYhzliy6thpzknfWmR1E83YHNwBCTBR2XyfDxOMdFyQXW09RmdDKYqlGtWbUdL+5Co6p2bqZbpwe6c3wgrQdqFMraLte0EleErfJpb6TjZKLRIqNnmg2r5qLCwM6WJALReqtUV61YVdBuqz0fa5DPaH37ipqVVRNkzeOyJjj8ZGeq16o2CRPEl6en6h6fKDMZm5hxTJNaUBG8xkF82BjMcheXr1AT3NIKJUsyiqWKQriaVO8Wzl6aKqaZAGSk9Z0tR4s7a+vwISL0RJ/uDzVOBtreaOrqzqaqtaJV+mgmZBbHC1eB5mWUFoJ0qheptzuBH3oONCBWCR6NzH/d6FdQfOBlm2MPi4D7mS0EKeUuk3UCQUtCuh2rZtHnYDZ3PPDMfGjNzOjcbpxnnLay0srGmpqtlroEFu1jff7ZfX3+cKRKFGq7PFa9gL1TWfNJYsE11F14MdC8zNlpkjr6DI6cWwfuRcnAAvtqFctFt1FlRy4w8nOaJw0CQudfqnZxWHRo2pyqtquQmZ2At5JckFyRTAYqFsrqd9tKoLKVIq1ubWvj5ec1wvT16L72f/+6Dk8S/fCDvrq9kb7/zKqeuxqotbZpgRwJZYiDT3+oItarcUmD047b0HMEvK7Y0e65hn3NZtMSbigUvND8WNCSPk/+LqrQC4OurVSwM0Zdgue6mKbOfalbGe9LQkVgCiWsk3qtB5VY0TijoFTS7ve+qXEYqZaN9P4v3tKv3nhTP7k90Xc2Snr5Wll71xvKlUIt+sy/mdEzSUBYX43GkCaoHom1okYysHWS/32Bh2vwWhASEAJDOMjQoWzNYIbRYDYZazhInXXSIpBPQJgbjKdp6BCQx2lAMsOB7t6d6h/euW2Nxv52b0U3rpVUuNLSuJdYcmlUAhNTO6vabupWxMZHQjwcJ5Y0EqAgICYB4Wf8vnd8ZvPZKo7MNaiUUWw2sfa+qTkFXdypvll3dAJ+khF6KCQzzcO8Sis1R0HJBNbVee2FFzUnIGXiZ8bq7B/q+LMjfXbvxBKQq7treq7V0KxEwBlYl++oULYAgfIGCSoi62G7fZ6AQL2yACPrmvkZaqXQUNt+78yQE9MJ0F07Zo1GK+WajkJNtY7H9NpYuATTBQNoV0Zmk02ll3XANzRkQ4fmV9/aVaGxonIx0uj4wBIQWq3c2e9oMRmo0YxM8IzLYx5qNT0zpjQn7Rk1kLUS9IPxDRWV/RVUgD0FVNqCrdS9j+KEBUag7Dnok5nz9ZNnYsE9GgmKM4awOdTTF+/8OuErrNioQ0uBioMReFipqrG2pUUeZzvW6FO99cbbGhx3dHV7VWvrBcUl1rhAvdFUBbnCCPuXG7vOEMazE8pRQcPp2KrQNHWzniALZzFOoQm6j1HHcLbz/cumYy1AC8zNMDWvofIe0Jcrb+OQAMvoWKV1602WA+WiAzxhYo5GdolpDMu12NYDUL+joyMdHj7UKOmq3igaDa42j0Qb2UWIWUten97+zO7hRmtLn396U+G8qhdffNFZVi/1WfNFjwUMjgQqcmAUJe416KBVsaEGWR8dUChCjZQ+Q4bpE0rT+7jCmd/Hzuk3xG/Qbqst5ct1o1EF06EGZ8e6e+9Yo1lOm/FIZdA3ijyg6CAcSdpnAsSGe3F2aswE9g2A6C5sBezycYGruIB7BIoxnalzeuJ6RhgPfKp8wbFOoCKSfINasX/AgmD8hZnIsQrMohiTGtfQFKtckr5Jj0JgYKZEzadeUGn3WUtAvAbkx//1p7p576G+ubuuvZ2ctFdRPlNWrj3UOBpoYZ3sXdJGwsEcNU1KmoDwLLnP1WbTEtmEezlf2LpHMF6trFgCAjxJAmIFCpsjRm7SLHEIkBXzQyyw0Vw6RMSMJtZXFeWyOjvYd26s2JfvXDcExCcgJLp8lk9AoGDV1mOjYE072PKDSLj9inU/M5taHAaahFus3d8kMQMMo/Pi3mZ61Im1RfCaNNZnzsl68CEo75B8LZSDHYDWMEVA0EY5xoGjbHpAgj3K96o6T0A8BcsjIJ6ClZuHRsHKUAFMHVX8ouEGtKtSsdH7wN4HFZbxphkUldDLEhBPwSIB8VVjUx5A1Zq56g6L+GnbNVzyGhCoUb77uKdgvfvwwBCQF9ZWDQGBguU1IFQ+DDmA75h21LXqZepWRKM1g8pzOUtAHA0msUXUBfiPgiWO4VouBvR+0eMzyFwtA6YyR5A1H5531+ZzDCb2HEI7Ds5iqLNCrLd7iXHc12fSU6WF9nZKKgbOLpbzcOiNE7la8pDaZlpCk/e8vandNxAQjkcD4OFazzXkq08aqeNal/AsHE54ewS3C6s2GorTd1QHBjDuWeglsMtFlP7w+EhvZe6oVW/oxt4Vba9t6eyko/3DM7N97Y3GKlItyGVUzC9UCwJtVmpqxWUt2iN1j9sqRVnFq00N6V1RqWutge3hQmfJWM2rVzQczVSAP8kkGvYt0Rh126b1YIOAXoGwCqEWHcKhYFDJw5ada89EbiMHAcEYgMSKTahSrbtxjVlBioCsb21ahX/Q76t9dGJIwOcHiYaDrlZXqtrbXlcdZ6AJicbEGgtB4bOgAkhy4IwYDFJNUbWo5Lp+cg/teaT0PwuKjWtJ5df9bpmD6zfqZEwfDlctY0NnUbYka75Qt9/RfDwwlAHeOAJeS+wzC21sb6lUr2mSCTU4OtCtz+/p5gMsIHPaLAzUKmcUwDMe9A2+t/Mxn3AWv4VtPN3eQMVpxxZ3EBLmAxz8Rq1qSRLXruFIQ7qBgjDZmuP0RWzGIAoh1pSgQqnDGsjQTDmFZt+LdmJh10USVS449xnGGAHz2vammi8+rVlQNwTk+I+vGwLyow/66g3G+utnWnp6J6ft7W2bw35+cZ7cZ7dxzVLLw5wlRlDNThDwhllV601z6TIqy4x+lgMlOPpEgXn/4xSCg5LB04jr2LjnGY2GE0tIKPCGcd4SD5AjS8omM7VW6q4vBfz9YqjceGG6oc3XvqWgXlJxFuqjN97Sz3/xS/3iwVzfXC3olasFbV5tKiwHmnWnFpQl6Ju6jvbGfLfgNHUq8YkCSQgIK/PZRM/pWs3nW0UNRHMxM1EmNACrFtPLAjh/mKjdTd1Y0qKQVdVTVxRzX4qjL01AcIq5fQcb3psKi6H+y15LN64VVLrS0qgLnchZY0MfddSPtDGX9TsIVeT+TqeWgBRLseorKyZCZ3xxrf10/c/mQ0sseIYUDEyUS0NiaJbzhVWBZyMnfGUdg3ZD1TEDyBPnVGk2zCkGW9So0VTr2ee1qFdVYN3TRGf3H1gC8undUx3Oprq2t6qvb65ZAoL2A9RukQpDodXmjY430RgKT0rBQsNoSDh2tiWHMCtf1mKWaIQ71dBRFfOIMHGvQn+Smn1wMewjJIXMP56due/4/hCsf+MkpZe6CjVBKcFcffOKymvrRhEdHu3r4O59nR1P9MmtQwXhXK1mpNW1gipQjAVffK5J0rMmcyHFcJK4HAwDVwmlmuzYjAsFaU8jgiajkGLcMYNmWLE9GQ0iejqMDro9mk664gnBDVVqQ4PTBMSxHNwe6gt605FLtnE15GRIQKrNdSkoWgLS753q7d+8o+FJP01AELzTQTyv7mCmcs7FIW5PddV2xppHBRkPJOBDgr4C9FFnAUpVnb4FQD/oQqDlst05VsRIiwnFLHQKdOGmhwl8/9CMRyhasCaiAymv7dn+BjqAWQgIdFiqqp+Aa2SULYHK4QA40/HxsT748F11e6eqVHFXO9U8ofdJVbjlDqc9HZ+dqt8Zqlpq6dWXvqXGpKidnR1nbJFSpWy9SoPWEo5wuP5hE81cAHzCaMOU0jSeA0EIXK8S4p6Md9oylaehdh5NYWz6oNEXUJkbuXLTdCAUSzOjrvpHx7r34MgoWBvxSKUqBhfEPVw9miySopEV54L53BxAcZys1SoKrHIOEoSpSkGVKsJt18AOeLl32lYMUkJCCIUvdsWHQR+6uUM7aUVgzUzpd5JLu2qDXqUGCkZJLdHgsKdRGwpr/jwBKV957gsJyL/8t9d198GBvrmzpt2drPJXawpAQM5GGkdDzYauim/rCrIDbOLTVgz8e5S0LdlrtFbBf0wza7EAzpTYdJfrlhAaBcvsrCn4QYVzro/ZTMHiOIp1XCdomT3D6dz2wqhVt31ocHZiCQgUrPruDdOAQMFS0jfHOAbeH15/U9OjA+1t1FVZDZWv5aQB9tqOzmmNsk24PzHKOuvXLDVjYY8DhWYfIQGxpBCkU4G5ldleYtRvt4YRs9gzwGIZ2jkNRYeuWe557G+UMlec9/E8CYiPfSxe/m6rcC5CD8OZaUCgr6ABQQCJRMMHsA6lcAPC3aSpuWDxho8WARe4u2AcgdMjDYht5GmAtkzB8puewZPoKlI4zZprpSJ074LFQGBxZDIhQoeChQaEBOTF9bVzDYi5LkyyDqo1FyG3+Plz4IbahEO4lwaIJCBGuzLue+SQkVTPwedZIgQEn+pfDK5O7Wo9TcolHY5DZ0lPfmZUMgIF/zkehXDJ1lDVqKx+VNBPjw51nAt1tVDR7rSrF7arioOiuVf4pM/rQFjQ/MLhKViuQjqzQeRF6Mq6ANBfv692cE6WBGIjmNoHU44nATF9g+kU5gqm9COYWGOnemvFnjndLKlwUaX4rDpSP+mrtFLXjeefVTKa6uYnd3X/9kNDbzYrRa2tNLVeL6lMtg3/fLrQpD+0Sqh13IU6hPhagWoFOJiBid23nt7TZFa2AY6Wm+ryqNfWhGZfNO0zqDnvmlPSa8GeFxsOnXVpXJlXXHWwPIkhbqOddldRoajNzU07dpz0UcbZNa5tbdrzhX8KCsIC+On9oXWARYC+vd40G0ksBLv9gSrVqgvCU3SMxckHiKAnhhwaZcLRaNzm6Ca5q9DxcnQeN3+orDhImRdjtCa5A9gAACAASURBVD9gAs+cAG040MTg7IUquPEYbcZVtKnes+lSASIgaG6sGeVgEZU1eLiv9979WB/fOVOjXNSN+kyV4sw2exrRIV4n6TRIeIIg3G1qdq5T18W9j4tP1tEiOUd+ZwHxoGuVWe6bVZ0XUwsSozClMLKGYFm8mGkwBI5xvRpMz0MCjgHAZG6OL1SAQECmoBVxqOpqS5svP6dRpqLF8b4hIEen43ME5HtPt/T167HoQo7ZA5Qn1qNhMrHqtHGw4eCOx8qHzkCCMQOlgu/L5aL6PTYUV6El+OOcLIG0ho64m2TMzpvzn8+d08wUyuXYQe0MTIckZqx/iK1LlZp9vq0JJM80Uy0Wtfvdb9L9S/mR9Plv3tbrr7+uNw5zenkl0qvXCrr69JoyhbzGZ4nNi3khr8mx67jNyzrqZlwvITtHqCWLqWnMDC3w3cPp0J02UkOETjGBMQEKaPQXehbQaZrkMXlk+OFRbreuOSH1ohB/QQNy5bXv2XyNxgNzwYrnM926PdU/vnNLYTHQ315b01PXccFChD6yCpo/N5Ajl/Q7K1srDCDTTM8XuovZCSePHBUn6BDT60+YB/RwKsTmbGRrsk9AQKkMQaSxqKNYWgPSOX0Z8tbklHmEK1C2UDERerbVUsydyE7U2X9oFKxP7hzr7qCvvZ2WvnFlW+XNqqGmw2RmCQj3n2Q/ixgzl3GN91J6MV3EOads3jVZs8JWvmB0J0dLcXrGDPsObonQirN0Pnb3G4off4Mmi/FI5bxP8Gv7k6tam4uS0WlIKgMN+z2V17dVXGmpWorUP3ygwzv7Ojoa6N0P76q5WtTqWqTNjYrKxZIWYyr/oHk0sk1EyEpggpaQvcJYfFkKA66nRIhTHmuiNUfE8TGxmNX3lAGtLlK4y2UsATG2AQUxmAFptdgnzp6KZfbDoIv0N+lPTZOVx20vTUDqq5ta5EtKxjP1e8f68I8fadJJjIK10swrLmW1yAeWgETz1ADGtFEuUQdt4P6BcGIaAWJtCSkmCATlVLCzgbkQZacT6xEyZY/IU6yC5jPSZNxBhaK86q5QBIuAggnzEiPtbN56glQ394xWNEKT1+8YMl6uNzTL5FSpNw3tYP+2cTMa6fDoQDligkqkdvtUP/vdLzWa9lRtlhUX8tra2hHtf9746e/08vOv6vtf+4bda543L1/s8rFMFjsvYhsMBFLnTqgvoOCmB0T0nOpvyQ9sLcHYIUU9rByUGgsZopi2JPAxHwnMvFhVobaqHOh671inDx9q/+GZpoq0XZ6pWC6aVoi1CEc5S+qs8CBNej1bl2ZT4kD6mrjKOkVkEpA4npugnOIdycmwQ3EI5MWhAjg3WSPnAfbRLlnCjtyc46Cizl0ne5JEE+rlHD3I0TTHGndpu/BFChYtD9CA9A7v65/+68907+BI39rd1N52TuGNmuJsVZmzoSZoQEapQJumkCkFkb3Lgmiz/+5a8l1vtpTMSNInzt42bR2Qx2YbJgrXjlvVBDrvRAHqMAvQobk5tIM10TUCdDG1Idy5het2T+BPYqOsGleeUry6pS6Ntkl8rcOyTAMyOXyoGzstQ0DoRD/vcg+xDi6bzS/PRdNEw86JJdmLgnMV5HmTgHsRukfcC3Ixs3emxcbbKGkWmzhaKZgwha6JNbR1+m3WN1MhpE1HGWO897II3eJgb8PrXbB605ElILhgYcObmIGpC/g9tGkbR8p1BwHh5XmY/M4jDhzjT/hRkpE2u0qpUVjPOQia93dVYIN+Pc85tY4jW6SZ0cUEZFmETgKCCxYICAlINpFRH5YTkGV40agMQXqD8dIvFuyhg4DQrdEyt+wjBMjfRI/+cH0sRLY4W8U75ZkvJSC57MQmkLcpdrxK18yKz++N2tosNAS/+h/u3tJBuaSnV9e13TvUqxtV5bMucHVVo1TngbNL2lPFczW9MJgExPzDcxkHl+XdYHbn6kREfE8gyWuKT3lq72viTUMQFpaAWGA8HKvUqGmO2UClrAI9TfYPrNsuTXAGW3U96BzpZDbS6t4VgxmP7p7o+PMDVaKKXqqXtbWxqtV6yVxaqBRZVUyL1GI5rz5NxgoV564yHBv1o5sZqbrZUiG+6nrNENxNE3XOjjQDdcDb1AZ3ziBwYEVcYlwCBRzMOIo1zbv+LM6JLdDZadsoHGurG26BmgysYolTCgmIuVilCQjV+g9udRTkM5aArDcbaq3WNUwSHZ+eGeLAefnEHHiWe+vca1zDNeWDc5tUbFRZOAkYvTMMu7mv3hNY8uIYj9DRJZUX4xE3LqhWzOtCIbIO2eWycxHpnHVUiCPr+LrSWlG1uaJyvaokW9D49FDv/uFj3T4YqFUr6Xp9rnphYhQ3eOx0eLZFPDE+hBMHgx6xkR3fMZ0UcxqnNXQ108nIgn0Qj/wEehI0NqweoYkMXAIchRagddvoQJwuigo0yYEF8cC2BPWIbRdQvwrWx4QFimoR1I/6alMbr7xwjoCgAbl/mOgf3+2o0xuZBuSlp8uGgDDWqa6Y3gd6RdrcbT7NmmVrAV4rgR8c5WxGNewlg8DupxVF8tBT0F7QvMvZf0Pniqux8WuZN1bgm4NazQxFoMKJgw/XZL2yUktZgmjm7AgxcRwoM3IIyPq3X1FQryieZA0B+enPf6lf7s/0jWakbz1V0d4zWwpKOQ2O+jYmF8VA87O0I3Aud171Y+76gIRg19N9rGKWWnTy+YaojZwolc9H38TPCWAJIgkQrU9BWlxhHJ5zkdNKdabkEpAyG04u1O53vquwXjtPQMLZXLduJfqHd24pLoX6u+vrloBEu3WNzkYmAmY8ELwS6Bq6MnJrkCXZOScs57MJUEAnu92OS5rgHRMYp3sNzlckIFGxZHQBK7iYRWdGcyBPRKmGcrqqOpW/IpX0IKtSs2aOaGNDREpGwQrXVpWF65+nr8Cp2ndO9eHNA316eqLtjbpe3dtRZaumXBipj2gziK2D+6DXMe1UuRirmzZZJMigNZQVeqAM0ysgScwGnV4kmdlI07QTuhXmQNbzgeJy83xtjvKRPZ+To1O7NxhXHA/SLummpWJndn2ybG2ZzQ0dLrTWlC9XFQbode7r5P6hjo5G+uN7N7W2UdTaZlFbW1VL8oe9mYadgVEko2ihYCENhmPNZ+xH0HBzltjgGocQHcdC9inWNsYG48aSKLRB5swUmVsdcxbjBY5hjyAogTOPkYbv9G6iVRqYpaY0ZsU7gzI3NQQEumy+WFF9bdP6HfS4t7OBPn3vpma9ROsrZZXKM4UFotDYjAGwhTWkSQ7V5yvrLJ/Taq7ansK4nxslyTWLpBgFikzQy5ynUMXzYG1jH0XTNh7S6X6iYF639Ry0tk+Bicp1VLBrwMFtEhbNHASdIJXi/mBk5ivTTE7N1TVp6MY8/W9AQPrw6aOsSmU+K6NR0NWbv35d/aStSrWocX+svY1ntV67omq8oiBwFWXbA1I3MhdrOLofDl45U77PDXXiRTJoIuAsjX2drgdUzdADo8U7RNqC3Inr+O7Rd1+95v7ZWkCvk6iqIv1ZshlzWTt+cE8PD9pa5Iq6UpOhDYjoZjSTpQ8JhUGoW5msBvQ/myRm6e5ObmaoN3MdypjmXdNqYFMNpTrp94yCZVqjIUF5zpA+AnuLEcdOD2smFTyXvisesR4Q+3j9Ausix2egvwYZs+H1LlgkIMUgo/7RA/3j//lv2j8607d217W7mVF0va4gU9biqKskxK7ZUbyMao3YmzWH9RPEzRK+oemHKvWGesOBhiPn9sfaioYon40MAcGVDKcsY7GYjiV7noBwr9m/GLtOa8E645L+s1liCUiOGIl4cTq3BAQb3rNkbja81kphPNOvf/IzS0Cevbqh5nbZEpDew1Plg4JKZQowc6PrsRYN2sfnCYgHCzBW4F7204bdjAliPF+Ug5nEORF7eBvoXr9rPXhIQOgjxZx3ni0LhyimUmh7r8jt7x4BtST4tbXGYrca6Eo9UBxkNZjhCGTu9srjgsHGzAKUVjw9N9VDqzwIT0uygDbt2slxnLg1z2NBSpuWeJ6yhxE9POtGp3OacQtKammKAAzaSipC5+Ez0Pg7KFidXla/Odi3TuJfX13V842C1lYL6iZ9LWYEh25T8BxUBoAJMbNZ27gDelikDl6+quPRHMvucAxJkyo45LwPlqR8taSKyc2k4OGmMKc1+sM7mcCKXQkbOYJuOo9TYcGul46607n6dPODPDzK697dvj7heq+WdG0zr5fijNbmDnVw3rhuUfDJn+lKkplarRUVSzS6SZ2hsAhc4HdOl/KiWdP5e2C8VWuMk54/jhRUfVOnI9YwhLmWqJmFYtPEVfkSEwiLOql9fKreIRn02AIbhODt6UCb21tarW3ovfdv6t2b95VkI313ba6d3T3n+GJOGNyvxBYaqiFRueYoT2236TYb9KNxdnzwRFs7u45KQ1dSmoXN6GlQdQ4305lKmYVVsjRPXZByLEYTDcYLFel1Uqw6tw000galjxRHeaP7QJloI8bKBzrrd7W5s20d3aEZHOwf2oJz62ig08OHWl2paKPVUHPFdS6GygU3nEXIONFF1+QNeNmLTWlatMi4qoZV+2i+lPZpsEoDwUpmkVJnXKM4lyQ6rQ/X3em4ZMSS3vRZWTCMIxDB5jyxinKHLs9Rwap8McllGKrcqClfDNS9f6abnz/QrcMjhdmFnlmpab0RmMWh2izygfoENKaTKFqCBJ8T44Hc7MxsFXOzkTonx9bIkLnYHQwNOg7mLmEyNDFDtTGrStE1M2J+mCMLTYpw0WIyzkm4XPd1zn84ca4nPIMKYs2Bcz0iMbn+1DWVrlzHJk6d2zd1+sc/6N7RVP/y6aF6o7n+5sYVPfd0VmutFUf3QpOKUxz+99OF1leb6nRGauMgEgVGVcoFWXsGFDvKjRVlxnNLpkg2fJHFU0ZtYcZmcU4Cgig0ONeDUBDBscjRqR+5YHH9ZSgpczRBfXMpqmQiZaJIq6++qEUpVpDkdPO375gI/ceHOb22UtRfXato++kVJVFW4w6BD8YiUG1AUF3TOHrNMC/REzHfGb/d4UD1iqMTmr2oVbFdsmfnnwJtLvBw6yDjh/HHc5tNnHDfo7J+rPnCxizIoAS2jsJJoartb/2FYvjOg44+eONnKo2z+vzuWD/66J6CUqC/f2pDV7cD5ZqxspOcNXs7DxisR45LpCyZk1ReYX8J7WeMl0q5mu41LkCiamdVW7o5m8GCM90wBJ0gZ+YoPRhyOHT9UZ8l4/qXy2n1Ma/pCNcZLNYKuvLSSyptb2mcQDJJdPbwoU7vnOqz28e6eXas7VZFr2xuqLwTKhcWlMvEyuWLGsJ1nqWOTvNJ2jiTPWvsOt4zV8K8BU1Gyes6V55+v+c4+GlASHXY7nmpZvsQ6CFINCgo1D1rVkvfE9F/hKnpaLeW9JJgzRgXFdOCBeUV1VbXFWVnGp8c6PDBQ336+b5uPmhrtVTU9Rur2trBjGRi9J7pZGG9jeaiUSBOflNLCq1QlYNSVVRE5/jR0IIofk7AaoFwioxbQYdEvzu0pJE9wieF0CkpMhhtJcprNET/NVIUlhxCEnGd9PkgcAlsXyCwp2cXHdVxq6KqixvjaDbXB+98rFl/otZKSY0aEoupoamjZKHM3CEyJOUkNAkJ3MmJocLM9yzUJYJfa6oXGbUPpB8UjTigkCtYgmRFu7RA5+MZq0qnrnMuiHdWpI5OUrGEoJ9JPxeNDg5h9GyYOXocfYx4PtaENoj00QcfWjPMzbVNo99Y4SA71zDp6pM77+juwU3Tg6ysbqlaXdP1G8+p2i8rijOaz0YqxFALp0a5CYvspxkV5lhCJ0ZBDNIu9ejCQEBA6P1zsAIkpt1TrKhdIslrhKotpcv7JMQXmu0+DCdmnJE1Y5GsZp2RTvePddw5UzKfa7MwV2u9ZfbmyWSU0tfoKZU1lkR22rHEC2or9yMfxmYRz2eiNW3FY50cHTurXQqQE9B+jB5mRs0KYqdnQb/GV/Zk2BODdlf1ckU9TCRwXhpPVcyHdn3mQlcs2N7D3qjM1KhGha1rqu29qMEsp0J+YYYNP/pvv9bn9z/Ua3vbev7ammYbkRaTkUpDaZBJBfm4VJbc+Oicucai1XLF0LKRAnM2Q8uGBTHNMCnfc68mo6nKobOntmIJRb451unQOsmipWBRtHUMRoutyyWHOIKUoGs6WSSKs0VlsMwNMRZIVNvc0DyqazCLFBnUiKW99O+/+Kk6Nz/TN3fWdeX6mk5zPY0eDmzNhH7IHGWvhSqVtHu2dkFPpVCZCwJ1R06jRkGHZpRY9rp1wRUdbJ+A4ZD2ATGEKm3TQAxsSFfaAZ043Z5xaqZDDGbjaeyMnUzrAur47VZtcaUWaq8RGj98CH/eLPnmysGrw5bOq+SpgqZqeL9pWTB73sfDJQ9GeUj5hI86hqcdxFN/Y+OcLWlFPGVp+b04SRrP2aIF7x3ByxIFi8rDWUeWgJyMp3ppbc0SkI31kiUgeNyS+RuVKBX18V7eIcaoMAvnd8yLB2+bd4oSOMFm2rAstQl2cKbTjPCeIxxKen1LQICeWei8EBhBXww1oF7UuEpHZCkYTlXAc53NCTHQSqjiYKH5IKP3Dzr6JElU3azo2k6stdpM18YN91Bn83NnCJ4B58H5jSc0HiwqihETul0dz3EqWtC1jFaVOtywUdg1oglNe7W4INnRJAbDxLjviO0Q2hnlLKwZlYGqCpgq3PHJcKD+CToMgqGKFqVAk1AWwJfDmn73u/f1+w8+V3uW0fd3srpy9boajaZxvS2ZMsGrEwwz1mwspE1uakxsbBGJ+OYLa1YIpY1xQO8Ho1wVimbbaokplTo852epSBeBudknRqo0GoorK7bxWuO1Qd8qLWGQtyye5KEzwoUlMueQrd0rFnzTyIo+IHCcbx8PdXy4r3opVrNW0kqjZgsGVVbuLSI7xrvRe+YTy/CpHPJ8GF9x0dFjGCueamU88NSNZTTo2TNzMLijLXrHKaNeUCkhaEx5+YZSEXzNHSWwmHWCNxqYsQGHxZJCKoG4SjUbmucX6u939Nmn9ywBQXSKuJYEZF6ca3zcN30PFAWCPBZ/oOFk4KwUZ7O+IVeLcd+aIQW452AeloykDPqGsSUjdPdlnIAEEBizCYOAICwt5F3Fqt8nQZarGBplKafeeGBVSHjjhZgOsQPHac3ntHttT1tfe0lj/v7eLe3/9nemAfnBRwfq9Mf66+tX9PXnclYp9tQiX+Bg7Jj5Q98JnKmUV0r0gXHcfZLyWr2ieeISQJ6XT15yQeT88akUzl0fBrzzbb4PRqklZsaoTPQugMQIvY+vPnHkq1V+o1hVdFaFkq5+71VN40iFaU7vv/5b/eKNX+lfD6Tvtkr6q+s17TzT1DjOKWmPlZ+hJ0GfMbcEhIICrmmMiSLUhQKB9tSQu2qpamNrOQGhP41VmwtOY+eDKz/ufDVqYcWmtJliah1tcHxaqZ7SFLbTVh7b6LhiCEhpbU3heKCPf/0LZdtD3dmXfvjhXcHn+fun1vTMtYrCtZLmQ0fHYA0mmAPhIkm2BH7sijJRxSUQHkEPA9erhCotc6LboZGbo75Cf3F0N7eeWxFo4RIrxwl3m5z/W0Pg6TdULioohBp2B1KCw1pFV155RYX1Nc3maHgG1jW5fa+tO/tnutNta3OlqBdXWyrtstbynoFyAVakPJGM9T2wZxE7+2NoiMwfu9eBq/ZZoWvqEqher2tBlqGItoe5a1mEBRUM+WSeo8OAakf/JtccNpgPLBixqiL7WAxFA90KQXfFqFJhpalSo2lzdHj4QCcHR7p5+1Cf3j1RM4q0d72p7d26BRKjPkUYroC9IVGE9sdocaD9gWuciV1ysaA+epSpEzj7PZK9yAKIdA+ajihS5iy4QYTOcbgEQYcztx+0MBOHrhbiikuCjcFNISnUbDS34hLFORChWnNVtdVV24eGoGaZrN79wwcad0ZabZbPExCoqeMJrn1pQhAXXICDNWpqdw/lbMhazZ6TyVl1HIqUJXaFgrn0YV7A9bB2+jiHZ8N58j+W5B7xMQpfajbDem90mcaOPetuv6cB66Wtoy4BBdkj2Pcx0Z2bN21/aDWb5/tPfzxSqRbq6PSufvv2r3Xz3i3t7l3X1s51ra5tay/aMY0J+0QhdXeCsUBnbxDWEsyQcWJ7sRXachmruCvIWCPaGRssL5AHjGVwZEqTDxKSATBJuv/4WM4/aysggfxVi5aAgC6iCW0fnFoCMl4stFPN2TpK755hMjD30czcJSAkXkrariEgXdtLFUtWSbJB2rhXhVlb3XbHzp3eHzRHBZ2CbmQF7GnfCZrT/ljEgcRbZ4fHivOBCs2W9QaxviFpQz8CfIqlrBPjPhSkufXhKO08pfrVF9WfyZruDo7v63/89z/os7sf6jt7m3rxqS1ldovmAJnvjHSGPtPb4abOUDwHW7coFkIgzdMmYaxchsLE2NkNZyhST82oJEqdUwf0JmMsgmLmXPGbCTkZZszW3ZJ76OiR6xXCz5jn3exM5bimvCIz8umNzlReW1VQXdciX9NiNrQEhASGBKR/55Ze3mhq52pL/cJY6romucYqsCaIaGkTjdIEJF+JzfqcQhvz1+igiOi7vVR4j7OdOxfTHqe9P1gF7T7QMzDvqL30d7LeLDS1RP/EnprG0sRazE/GhEO7sf+eK/PNlcpirx7p6kokBE0eAcGrmQTECVhy5zQR3oQ/9puWr6wxiX2Q5Td0bqqJx1P6lkdLPKLikQirsKQOFP57vhqVxdt/smjTVzAPXOggaAZHu5s5T0BAQF5sliwB6U/gDLoqpacY2A1IEx+PgOQRWaUcY785u0qa4+DNp66Rkk3Gqauy++aEdhMzWZtAHqVhgCHQJmAn2NksV9VuhDrGuWMwUf0kUWXgBG+DQBo1i6ods0Jn9JvDE3181tXuekNXr5Y1b0706nzVkhvQEugUoCm2GVvH9qEyBEYh3XcRQrvNLpPBnQQ+v6t4MtG9E0FULLjkh8ZAWUdN4r1ormQJzXSuPBUI6O0IlLB6y+U0MjGRaw5kVq0j18CORkeZcqhopaydK1eEecGbb/5Rv3rvE52OZvr+9YKuX79uQSLv7585n2twHxufoQhU/WjYlNLvENXReX3iOJhUHVkAcZXif9sk5s4NioA5n3XXuEBgGCDujBwCEjoqHUnIdDxy/EsSELtuYPWxCZ7tWW3vWBBNVQ9UhoVwvzM3BASxfLkYmMDYPpvFjvuaUhOcq9jYVZVZgOPYcfOzjpdskG26mHlIneuCK8p1+t95TQgVUyhF1dhRhXgPqmv+fYDYeY5F7tFoZFz0WrVqnHh0T1xTa3Ndk8xUw4OePvzgpj65/0DlONDTjapWazllKhktkkAj0C7QTpIHqjFoTXDxQCxXjBVYAjLQZNBRkJnbJs9zrJRrGrW7jxCfQtpIaexsMW3+Fx216qzTU+fszBa3OC5acGJzuIBjmEvmQEA6Ji6em/h279oVbX7tZS3iUN07N3X81lu6c0C1fV/t3ljfv7qtr78Q6crOliEgWcSmycR10p0uzA64B98dU4nQrWO4+7g1CypHrH5nbJVB1jlE6H5x9M8I+0KHjOaNm4yTFxQc01HkqN6mnXJTzdsc7ncxtuTF3o97MMkYl/76f/oLZaslzdoTffTL3+lXv/qV/nk/o79sFvS9Gyu6/nzLEpDRWaLcdJ5aJ6LpKhsCQiNL1hkSECs4UE3LZlSKXWXZIbaOUjVMqUFcr09ATDeQrt1cE9SH0eCR57whDOla7Asy0JdIQDifpFj+QgLyyW9+KZ32de8gox9+eE+TzER/d2NVX39+RYWNusZdKrNQZJxjH3sB9AITkKd2jT4BMcQsRS9AyPyGd3rStXHO+RK88D4k31wHx1SLrls4tBvQFbfGPxJC0vCv2KgpKkXqnHSEq19Qrmnv5VeUa64on8Mmc6jOwYH6D3q687Cre70zrVZi3agWVdkrmpc/4vUwLot24tb0jE03GSjMUqyhaOWKcwTjVPcpQhFsViJXOTWKBZXrVIDtq82K+b1LouB+8xxpkMq1cR3zpKveoG+9AezZV6qOamRUz6Kms0Tl5qbial2TQVvJ8UNrYPfwsGd6ltJiZl3Qt3YqbvwOoMARkI8NScBFiLUl6bleGhQcqcJa40bYBhMXgFsQnyLw6Nt4WaFulrFAm0aXBFico/X+gBVAMmW9fuiF4RJpt84h3u07oT4VUcSxzElQ0EZL9WbTihBofvJhUb998y31j7uWgDQbWTtvCm8LhYoDp7EzWltaXTXNYJqgwjhg/FlhLqLnkls3KWIxDgfdgf2bgNCvwVyDpyJCHeK9KeTyMwI9/m17YxiruLpt19fpdc25DXte0PlSsWI6BKiB9BfBKfD49NC6n8fF0OjkR0cHZtVLgziSkMpKQftHD7V/cKJef6z1jR299vS3VSlVNe0nmvRGqlcbRl/CKIBCFQJ3c0aDe582tZ3OJ5YQVjEhwWo77RnikxAn5nb3ZII2MmWA+Dnn1z6L8TBBqRbhANt6lx3ODAE5OD22BIS4kQAWSIWxCPWdjDMLG6B9psyENWtu9960a2ljUmIKe2adfZu/OEPOk4na7BE4Eabi6LPjhy5pSf+OAhmxBwkIcQMUQdA5kA+rqmNIg0tTySEgyUnfdCSKApV3rqt6FQREKmQXGhw/0L//6D19cvt9vbq9aglIcL1u9MrsaV/Hw4HZOPv7gckNYx7WAvfKxlSxavM9GUK/65rOivHQbveNZkVxFDSGsUYR0dADEo2iS5jPTpJzOhlj0tgtWL2joSF2K4aqxNjl40Q31En/SJW1VcUr28rFTUtAaMxIA9Of/PzfNLp/Vy+2atq6sqJZI6tsH0r6worOfK5z3hor6fSNJl6ol23+UvDjM21dms40P+6eQAAAIABJREFU6vWtGElhgoIq52q6tomL4ZjDhlin6xssFPoU8be+YaklumkjZp+AcD/YY42uTBH8YgLiERCab5GAEGjxQZ6CdVkC4ies57Vzgr5qQNXHZ9Y8MM83My5wymX0qIfPxH0yYhdswh7XOMjE6SkCYqiIdUrP6dcPHxgCQgLywkpRmxvlP0lAfBWayeZtglnIoWB5SN9XpWxgwSvkRs9c4OhoWI4viZ2hr7JYp8+U+282lzTxgw9eoeoWq1/MmD6iP01UHErrPakychZ50ying0qgcEClO9QHB2f6bP9UG5st7T2zokxrohujgmhRFWGuAnd65BI9Fs0OtIUgtt4UVJUIqF2ClLeAZTadq1yt2US0ZIqMNaX+sGlaY6i0Wh9GBUs+rAdM3gW8VjWyzNW55/AeNDgEYndB3lTjfkazQk5lkqbr15Sdhfrtb9/Tb9/7VGeThb5ztai9vV1trrY0HDmePhMUdygThs8d8sSzteo1Ii3T3pAcIbx23vIsfiZezD8yErCq7mJunEsSEEPU6JNRKGsKC5lkhW7olN2hB6XoFmPIJ85oDUBVWLRWtzYscSMpoGcAteF7Z4hCz1Qr0c06r5UGnVUJNKgGLAwp4Xw5Vz4HChZjnMUWwToC5mUXNl9ZY4wZ1J06alizshSpYnLb5jgYqLhInddIbFO7QUuIg7R/DlaL2GHaou0qfND/CAhwkTrpnWp8PNR7736qj+/dV60Unycg4QroZtMlEMwDLIGHQ/WOD5X0OtYvothas27z81Ffg9MDq4R7R6xatWEbn18buAeWKKXWsDwfql/Q3ZiviEM5V5w+CDy4vqgUuIZSFBxiei6MLPigML9z9Yo2XviaJkFeo/u3dfD7t7R/PDEE5LQz1F9d2zUEZG9vz9GqxnSEd4EawRLzBATEuNIhFFOaQblEAlEptLlR1xk8cCznil6kSPM8b8+bR2MEB95tCLisGdTMJgY1kIU4RT5ww4IG4YN8O6cwVoHO7nGszddeVaFVU5hk9cEvXALyg7tT/WWzqL++UdeV51Y1QYTemVjAT4BLUmiB6XhhCQhjGApWocgagMnBQsUIW2eHFEck3/O5Bj1nvAECwv2wylZK6/NJFsnydOzQBCuSpkiw/2poApy7Xl95EMRCVTvf+UujYOWGXX345s9VGE11+8FcP/jgtqbZuf7Xa01LQErbdbuOYZf54FBYqpx8hPUvmTqnJxIQKwDhzGWooFsHGCNWQesN3fw5t+J1GkKjwk7GqpeqNu+7XWeEAG3B619IdKeZQIVaRVG1oH67ryGmA1FJOy+9ZAlIkC1pnptqiD7rQVe37oGAnGqlHOpqHKpytWzibMSkhbhqwYHN2zw6oYEGXWf7SQEIUbLthdhupghYowRVwyVOBAFUfw0lSIso2ULp3FmKgNbTj0name/JiMo6Xx0HngTEer4YQhVbVXRlc0/5Ylmj7ok1HSXoPG2PTc9Sz2fVWo+tKAf6MupDbaEBIVQo0MzA5mKvg71m3qyw6SFUqJbN3S03d/sGegkLvNNu2ZwnNuAgWeVqRdWVhhVIDPUjCJkvnBjXuisXrRhGAuIogIl1BAeFtvdjXKK5NNOHogqVmvXtIZgMgrJ++bNf6Wz/xBKQtRbrO31KWNtLRou0LtXpvk5yxHlSqGT8BFWXnNs9T+eGL64xrugB5KmJHM/5MT+4Dp4rPZB8sdVrmBxlySFwKtQdRR19EUVbozen6BzXOsAAgvVkpM9vf6yHx/cVFLOml2LPPjlt6/DkQO3ekWorNZWrZY2SqT757LZZI1/fuKoXnn5BN7aeUXKKg13O1idobBP6pYVFs3Wd4bo1SWyuTKhYg7SW0V0iy3B7C3u2VaZJPnzvNYTRKb2e6+ea/dg0pJ0CRZqAsA7lRnMd3TvQgyMaEc51daWgYrmguBhpPKM4c2ZGI7npzBIQBM9WXGDdTYuONK/zceCofWh299UyPXnmzvwFFAUGBvoTnOPSoN2YNTA66L9xcmbOX7nImbGw3qNFYR/HBZK+MjBMYvOIwYo7p3hzT9W951wCkpeGJw/07z94X5/eeV8vb7T0zPVVhTcaZqmcb491RiEN1krWNad265Zz82PcWeIbVZSnBcKwr073xBDRMCjaepRXYGsUCYgvyhvtmH08ReEmSdbmDXPDIQwOnjK69Vwqr68oUKRxD2fAgXpJW7WtDUW1Tc2DmnKZiXKzjFGw//VnP9Hk4QM9Wy9pY6eu/EZBi66j7TvkLmNOYq6x49ASkKI5mLkED6tqK5BMXW8uLKxh0ZCAcG5GDRsP0/jZxcgUxc+RjZTRZEmOUehd/xOL61MExLrep0wqS0C+1awaAgIFqxjljYKFBsRTsMx88gIFyycaTGrL0tKKgfMwlqMCpNQs/Jr5uYPGnbDZB2EeaXC0E6dFOK8MpRoQqgoeXWDgMtAItPkZPRF8AkLfCa8BWU5AgOP9zfcIx3ICgiBnuTLtq9V+oEDB8ufFg3DQawqvA6MDa1oFN2OBPs2U2LTzcCaDnD5oTBX2xyqfJqp25qrPMEJ0kDac4cNqrF4wU75SVvtuV3fvnijaXtHOs03Va1KxP1e8yKoyzSoazZRNpkZHY5h2hn2NcRCqoDHAztIJvJkALJDQBRCOG+JBldvEto7LZ4sNPMnR0OgwNvgxkSCYxwEMqNrsSSfW8A+IE3GodVE2tAUUIKPcNFYSLFTdbOrajevKL2K99daHloB051l9bSvQ7uaa2dhORgPn1MNCFhZFkz025AjBcuq1zcZuyU63k3IFXXNI5w6RCq47/M71CcBdyOTSM1dJgL9cqtQ1WRBsOmTB0814Rj4YI1CxjYVqJZS0XEYbWzuumplMzWccQdVnR0PjhKIBifNSrerOB8Eildik6zrcM15AQKzJWsY5d8BBZvx5qqGfK/4cbBFOxf6WdENvSpMkc7vh/HpuzLFgEbCzWFngVnDI1XCRMbtOz6GFCsKCB4UCEfcIjchpovff+0wf3rlrCMhT9YrW6nlFzUiTadUhT4FMG4OuZ3h6rAkaHWhF9ZaKgTQfdHX68I4WSV8Zrjt186KPglVQ7R44WgpVEtAfxghVdoIpV3CYuWQxH1plyDYUGnIRsFDRTRMQ+N9sJCQgrWeeswQkeXBHh2/9QQens/ME5PtXd/TMtalu3LjhYP6Zo0/a+E4h4PFoavcNBIQxhCbCKpmTxPRLVMS5nzxTjuN3rvrs3qdcTUXtfbdOYJ9oBRbTR4HQug12OYD3ax1jIYet4QzoNtTmd15WrlZWaR7pw1/+Xr/4xS/0Tw8W+ouVglGwfAIy6bKBuwSE5N+QljQBMdQrRUBAy/rJSIVzlA/+dNoLYOhsbEFAuM8+aOfavA7JRMEzN/d5+eDXr9GWcBWLWvQ6pkkZxSVtf9tpQHwCUp1Ln9wc6gcf3MVRXf/LXkMvPF1Xeaeh2YAChaus86Iyxnwwo4+Rc0eMK+laaPfdaYdIUnwSBxfcB5CgflyHVVxTs4Zy2qiPayHQ5Zq7Hec2xfNWrqhsMVK5UbFgmQRkmou0+/JLyrWayi1iZaOMxu2uzkyEvq/9fk+bzYqulyMFW7GCXGRIZhA4sbxDkkIL+Pq47BQLtiZaUkQwN0Gs7BD0IueBTo5AF3TJ9sCFKPgYbTOTddbTs4klFsxjgkM/dxinrEl03WZtAJ0wVyRLYiKjYDW3rloCMu6fWQIyHox01pno3U/uqxXmrAlhcy20qvKgP9GoP1I2RwKeVTJyzTVJMBjPtfqKAt6fpm7DgcKFE447ep/rT0LAbwj8YGCOXTRmrTTqtjaR1FpBAacsGsVGCGox9phbUslz4ZranWNr1GrFNBrmscdk8soh7i5W7L4QtEIlfvP136j98FTrq1VtrFFxz5mzTxhVHJ0ztfr19DDWVF9UgOPOumM0Wcw15m6cs+8YgoOVcEpR9IkIa5nvfcBe716PaFk8C66D/zEqNRZBFjoxAmtPF4KVECozRQuKPqKnN3/zuj65/YFykTSadFWqlNQfYSnetXtCsMZzXVlpWSEwnwt187PPdX33Kf3t9/9ejWhFuWnORMmVSsmST+iEpnugEDQc2F5jCAiiZ9Y1ErnUPQpTERNOg+GlulTGri9ecP1+LfRIaO+0q2ilahQs5lc4yejh7Qe6+/ABJD5dbVEMIWnEwKdrGgkKMojX6ctF7xBfWINybc0IQZTMsBg9Qs+spDEJIaox8yBshFO0IY/FMNpTKELWFgHDiYlG5pYVWZHREKCUFmVWuJmF8jSQhKbcg1HBgpI1DUh572n1pgsVczNzjPvx//u27jz8XC9vNvX01VXlr8NayFgn9B5NtGlSmzIQBj2H9pMYeV3neM5cQOCPlbhDAJhHJNy42iW8V9qAkJiAdY09kftvfXwwzEHPDAKEbnA6UZB3qCrPpbHe0mKS1aCTWB+u4byvld1tBZV1zbNQMOnVkdPZaUc//um/fiEBCbdKmvfnVpyE+uQsjB3l8rxoiPYJnWMe91CHvHIiSX9oJgEk3d6d1sWRzvUT/YvF+p2Bo/WTA8AugV4HsoYuiT00FRtdhoAYBWtZA7KcgICAIEKHSuCqFq666KBHR7VwlWkX0HrI0rLmlI7FIDYrvjQZ4YQ9nOUREL/R+M3PD3w/GXAWMAgeMU/GiVh54Lyw4T1tL4yC5RMQEBCqPXDLoWCx4XlNh09AfDbKIEID4oOH5WCVa7RMLe8oS24SUZnDFcTpL3gRTNkGmQ78BF+cOK9JTuqNR9rfjrU+D7V6NlPusG8IBnajJAJMnCSKdbc207xW0OR+Xwe3TjSpR2rulrReC11mPJqpOsmoMJgpGE1tELHQoVsgAWExCiMCDWdNyQQI8lRCYQy4SrmjBuBU4YJcW1Kp7uZTeN26oDv9Bw2y7JjUx5mgkT4bSd913+Z6Ebnlwpwq+YamUUb17VXt7u0pzBQMAfnl2x9ao5yXtiKtr65opUhDLmdNushFmuZjs7Wk6kcl16p7hYJqtapN4pPTI9fILq6qVHZdran09GlG2O+a24YFSHHJBbDUgml8VCoriBCLwpzA9o/x6DYGvLCZ2NAM2Az5+9PTY7tHLP5be7uu2kyF5axrFb477bEy87HW8eMOsqqWnIUkVC+oA1QAGAu+yR3Vf6Me0Qwp7bTsRemG2CxZUVvinTosMaaZW1ChvGsb74ngzjZ9rEoTJ2K3Sp1vllduWIfpCa5AhgA4X3ZgawKfuFHS5GSkjz+6bQkI1pLXqyXTgICAdLtu/iLOtmCXucx74SLFhlqpKWIBT7o6u3/baFi8BwmpbSTTRwJm5gXzGLrbOapIkorlqzkszW0xtqJA2qAsF9HYjwZyGZsXVHvx5PcakPXnXzQNCAjIxQTke3vbeuFpWQJi7lm4t7HYGkzugiSsYMxVLAqM5407CvfX3afKOQJiwURawbGKZlpJ9RoKKEP2fKbOsx06EfOsO3AUIRsTqfX2cgKyQIuTjY0qsPHtl4yCVV7EpgH5+c9/rn89yuu1RqzvX6temoAwNywwNzqpE1oT/JIwGlI2GVsCco5Cp1Vegm2rTM0cMuLpFR7ZJWjiGhGh+/P1azCfYVV+Ei6Esni3o3OIoGD9pUrr64rGQ0HBipORPv58oB99dFeKcvrPV+p6/qmKJSCT3tSCBapovCebk6cZeavZYs3p7qDKur3FoQCeikBgZfsNwUmKhHizEMZKFWtZuPqJpwAvXAdkoyiVlMmXNA2yKtcrDnHFdjgsaueVl5WhSeq0oGy8UHLW0eFnB3r/0wc6no/19O6Gnq1VpI2c9S4hEGYsmbsaAvAKzTY5b0dbI6BiI7fiWopEM1dp+GWJBfSmtB8RxR0KJSAmFBZwYuPaSsXYKJCmnchnzJ4UbQRrNtoYW5PzoUrFgunpMI8gCK00t1RsrNjcXHRP1DmB7jPS+5/tq55dqNEKtbOD816oXjvRlPlGAlLIWDdxABu6u9MlfmWlqQlBSi5rBa5SxtHdfANCm6spddeoGlBYQRfpHQA6SlC/gMrptCBTgnNx3ybWqdxeGe5bTyWKdNZ7ZGrmGei0okpFBZreEcbkQMD6+v2v/6jhaV8bazVtrsNZhw0RKJtDyJu1ee9jC4xgbLwjNGfcFFwCTsGDsUVhAvdAXranh6446osO/Jy/t2IWKBVG6lgmpwgitF9Hg3UoBw2QrbIPhXkyTp+zGwcRep18Wf0BfS/G+ujT9zSc9FSpRrp153ML5uJapI8//tjiiFKlok8++dT2q1arpa3tbQ0XA/WOu/r+t/9a1zeuqRrWYAjZMzEra3QmJK0wL1Iaptkok7yhFxynnHz2DMTc1hTUCb5drOAKrH7O+2TMx0QgID4BsbhiLN377I5u3b9rBjzXWhVr+leuly2R6rRPlKOyDXWNNQRzAZ4JutkMMRtGK0hSUne/xcxE6JjIkHSAmNAHBKgRa2MobBTboHB5FJV9jj4blULRTH0sgUocJZ8gGgYKCB5FrOH+wBo+ZoqRKleuqrr3rLrMP43VP7qnf/2/39aDs3v65u6mbuytKHudho8z5TuJ+tizD6fmlGqx7Hhs52TPNjXzSaZob53L4mDQMUMcjFysf9w8pwTtBY6D47Gq9M6JIosr2BNJQNoDR4VH28UaMJ258UQigg6kUMHQIdS4DxNoqP6ko5WdbRUa21JYtwSE1K191tW//Nv/0Hj/vl5oVrW52zAEZDagoDoWduzMSZceuESHNQSXOlggrK/sJcwD0EsQkKK5YTLeXdxu93nqCqAkILZfpDR/0+/g/JW+P/92cbdDGLkHNseSCxoQEhCvASEBQQOCbslrQMxLP80AjfbEh4dsiIhu8A93C7BHDvxA9joFmxypyNFv1J5T6rlgfjFw0OYj0TSfRV8Do7jg4b0kQrdqUBiea0BwwUKEvpyAQJ+y5k4p1csCiDT745wti809or74xMpvvgyIQuS61XKujg5BddRVPV2y5CyI0XzQ9A7O9BhILi8NzJa0bwOqyII1nCvTT5SbZ5UrRsavj0cZPYiHOqsF6rSH6t/vK5xJxZW8iquBGhtbyg8mqo0zaiQZBTSHNNeQrPmY5KwDbN4mGQmST4pIQFiccRbxlAucF7g23xWT88aakWdsKBcOGZmsJSDQkuxa4ZW61Ny6j3NP6CQN1SwqFVTKlpWtxmpe2TARen4e6Ve/eltv/vFDZasremW7qPWVqioUWScumRwvSNBiq95wz21iE8TTURQdQ85VDx11hn4NroNqr9O2/0k+SEjNMnHqKuhR4EROTOTJTOpAawOtwmYZOiEN8dKkQTlsMp3f9tnZiS1uICEbu7vWaZmmc52TU6sKPugj8BporVFTIcxYs0pOxiZsMjFEinN1sHVaXcs5Ubk5q8h1qPcvj/Txb/t+6pJbjuc5egoTc8Gay/W6NvlxqbBKZCr05Hw5trK2a1ApYkmCA3QuUZGu1xlDQhZxVrOzse7cPjANSHY+0Y1aWbvrJeXreQ3PnE++xVdphRnanQWOPBPQFSDY+UCj0wMlnRMTpUPDskp5SmFw6Ke3h3Z0Hks208CT70lAnIbL0a5s3mdo6ueqvlAk4LuDgLCBXn3qujZf/LrROBChH/3hj4aA/PDjQ6NgkYC88mKoa9euOeebhZuL5l5DJcYoI9EXEhASLVvop+PzBMQXU87Xt9T1jmfCfbSkcep0CLOJ82xnPbqoAfGVPr++kfiElYrKCk0DsvOXr1oCEo1zRsF64403nAtWIz5HQKbFwETouOT1h71Ud0UQh9lBSiWhO7WBFnObh2hAfEEH1yIbV6whRbrQO8tbv4bxV8wrrsX0WJA/04KSX8P9emxBXVzUrHPmEJmoqCuvfVfljQ3Fk5ElIPl+R5/fmeqfP7mvebDQ3+zW9PXnmpaA9E8w51iYqNrGuMHwjiJGAsL6UqwVbOy7ORS7zRcaSSpSh+9tdq2p17+rmLtnYhXrNDC0YlHqn48jFsGhvdfYFYMi6wdEwpxRWFvR7jde0axSVqCysvmFRmdn2v9kX+9/dl/dTEbPXdvU0/WK8hugdzTLnFnyaYUnEpASCQHIX9p4VjOjvXB+WNhyboZs9Hu2JrGRx6WS6UhwfcpBEaLyCJLdaRvtk8o2gRn/x+y544myccEQAqhfFljHzlEP218KKiQgtbUdQ0Di3NxseO/evK0HDzt65+N7Wo9z2t1b0ZWrTVVKsYaDqYbsIXIaENZPkukxiQT6jwKUtJxR+7D3LGVoGOcolOa6SD8GBPBFhwyavSs00EJsGhDGFgkUiSPFhmilZcdARUWz4tDfjKYzqGuYpeSdSyNFoCA0V0S0eyb4zGKV29Yff/eukvbQKFjrqwTqOO6RfFH8c3pNo2izpqY0TH4GRXtBp+2E/WVs6CsUStMu4gZEga7gEhC/D/l93a/ZThvnWCC4qhlSndLSLQEZOfdCLExxMiMgosBla4mNh0paVOrq1s1Pzfa9Ui7orH1kvawqmxV98MFHNt63t6+cmw0YeooJQ76r9/74tl58+jk9tfuUrm0/reyCol2gMCirUMQFytGF2fjQHzpaMW3cxpoPnUgfK3QrymChkKLucHwIJH3R1/RVXjScNtcF4SYBWUCXY34NZ7r98U3dvHeHYEi7K0WtrNRVbdaMYk2PnMwMMXnXEOkgctQqQ3hwp0LPoamZG/CK83mdYYU+HWnQ72g2oQljUfmsMwcJsuhsSQkWFreYvmiYWINSEpCgVjZKljUInLu/IREusE+jzUD/noWSlVdp+6oq157WYLpQlJmYCP1n//0jPTi9p1e2W7p6ZUXBU3VXTGgP1aXI2XUMnMg6dsoSYsx+HFIAqom50ESFCOreyOYHVMaM8tYwUbW0ObA5oYWWABKo+zELGsN9tVgrReYs8R64YtM8M1WUL1nDSih3g2lXDZoMN3eVLzQ1W4wsAen3hvrnn/yLhvfu6KX1FROhL5p5JX3XH4n2BowP528ra05LXFSOSoaU0csExJPzsCbc3b6Jy6GEeRcsl0g6UxZ+xhxBI811MW4sAUnnoqFy1tTbxXyMBYsxU2TEgAcKdlCwrjZiXWvG5yL04dgJnLIo3n0CwqIymxpUiosQvSJ4MAOcABDaxLyhc1N57RstXcsn1gyPxmYWFAc55dMF9zwau/ANlZnlY/j38sv/Lh84SP/iC1vQy37Hz7/4Ppf/PcdkA3QIbrDxwof8y17ZXFrVWTrI/00YVxVUHB+OF+K0pJs2rovwEy8pG840TZy/9Z9cTzJVHg42C6t3szAxnfsZ73fZ67L3Wj4+H6WLNd75T/Dyx7vzwGv7z/v75Y9YPrfHnb8/fvlz7VnQgn3p5e/dxUtY/ozl+zY1wXkovvLi+8e9/DGP+z1/65/DE9zCPznk4rUzLr7q/fgbrs1/XX7Tr7qXHGvNxpbGz3yR2D193H3k/vvfZzOeivDoU9Hm+heamBmwE0Hr0s8XF4Y1v4Pj+2Uv7DI5xs+LJ7k23s/fG//eF+fB8lh40mfGWvC4NcDP/a9aI/gsKon+RXf0uObWDc6Jsca//XVy37kH9sxcpnH+wuL14ov+FssveMrLf8e/v+p18XM4fvnv/DNjHCw/X467+IwZV368XBwj/txyAdSArFnWaoFRwKM1md/hsMZ1Pe7cL57vxWu+7D65MeJscv9nvrKXLDNoGPxrMR+bpiGLj/SXvHBng/Y1H6c2RumxX/V3X3WtT/p+fP6TvDjHJz22Ny6rPc6rP3nBCkY5E7TXLBkxTc24q3feet9E6I1arNVmXpVaaBQsZSL1+06DQzLgEVBvAWoBT+gcguC7O4e/vCUgVF3MSKJedVTFFPXkb3yPA0Oi06bIFBs8E4LCnqc0DhKn56HYY7oxdGaWUI8cw6DkLLIP9u/q3t07hh5XykVlCM6SocpbBd29u6+jw1Ntb+2p1VozUxsKKjeeuqaH0/v61RtvqlmtqByW9dzTX1O1vKEgWFG5siJNuq7XifVV8mJ7+prIAkpQbIJ2F1hyDFr16TlqBO3WI/PQzrx+11OMQCDiZs0SEBJUNCAkILcf3FMujrVRCVRt1A0FGQw71pyPtBjtF19nC5AiaH64Ws4Ato0uzbVTkICmNxjSMmGqfudEo0FXtXJBIUVcNLdR2ekC0y7wsCQIpMc00C2W1MV+nyQYxA2thjk3zgz9p1ChOXqpxCjW0caWylefsubg5WCm0em+3vzRbd09uq0X12ra3a4pQnsLwNYeqKu54p6zlzVKX94VRrnPPHNDarOxJZhR4NxRKQIawj9ZKIayWSpYcmwFGNyo0NmSmKWIe5KBzu2KQBgK2N4+Xajd7biAfTJUmMOZi2uZGCLW3N0xBCQbNTQYtRVnQxOhk4DggvXKZstseKd1YnNHz7MEhH0CerMWoskCkoFqoWLFWIrZFP8smaZje29g52vOo1DaUldbXLAMnZ67Tum5jDOlssbFJFYp44FCgFHfsy4RAYjgejjGF8QtAfnORmWxVYx1tVFWJc5qhK+07T45zajYBzgNuWTDNsS0GmBQvjLq9YZ6OnabazmQXn6+oUL8xYDfL1psvP+R1zih6+gXN1k7F/i9wZ/+/OJnEEQ86XEEE7zvkwQVfI4PYi8GjwQWUaVgwboP2n1ANWoPvhD88reXBVlflUjY56fJAN/z/l/1uhjUf9Xx/vc+KFw+3gdJj3uPywLNLwsqLwaQf+65ftn1Py4puezceR4XE5dLj/uSBOay4y9LanxC5APUr5ojfrw97r38537V75/0ufvj/D25LElaDpwf974XE9fHje3lv2eePMlrOZhfPs+LCcdXJXh8FtfiEzVbBlOKpj+PJznv5XP2Ccbyz3iGrA3L73nZPfyq+XXx3jDflpO3i+vDxeMvvr+fr5d97mW/uyxpseThsleGAPvRL+bW9PKLL5KQr0qW/DVe/Ft/LudkwvwGAAAgAElEQVSfnybby8ddlghceqpPeKAP/H0A/7hEYDZyCffjkoyLCcCTjPk/uf4LyQvvSWLjX8sJDz/7st897jqeNKl4kvOnt8ryq93L6ST7fWXDnOqtpqHVKF+gc77/9sfqHHXUqkdqNHIqmMs4HaahuTiL4iAo2N8YrRBtBO5tVKbDogXzXhNC0Egg5JkaGBKYJg2K6GKucqlqARqIiUNQXQ8Hr/kw+nGqY7X3ypecBgQqetpfhH5VoOomvK401T8+0qB7pDfeel1HyameffkFa77aP2xrZWNTR50Hunfwiea5xFDLKFNV73SuV7/2FyYQ/vnrP9Ggf6qXXnhBd2/d13/+3v+mWnFdUVCnC4Uhsoagw+PHuj01wnB0WGdAYeLiFP30//aiZK+do4mso9YSPDtUaJpkNceJaaNlqOq0O9Dh3X3dvHNbxXpVV1uxCugtKCLMHUOGJdO0dblQnenAjDky1nsEq1yc1egw3jcmwxw96GJuxaMA1NwQ7K4hz2bvbBYFBLzkUmhSnQFAFDs9BSjPuNPWYtBVBL0axsE8qxkaz7BgGiFNh8akCZubWn/mZU2gemYm6h7d1c/+n1/r1mig79bq2nmxquCZpvJd+uGB8p8Z4kMAb2YxJI00O55NHXqJfnThxoPTMzt7faN6plTAQrFuOuEEtC2DgUKsENr7eGS90HA3jUpVNh6jWzIWSWRwWkxGQ8VprQEtBVbv87Cg0uqGis0NzUmmNVdJoZlI/NM//dAQkG/srGvnqTWNGxnrc4WObs7/0KXJTMmwDIG1dqGWTMBUyJIQcL9dx11HnebEU4MSb8HrExJD+oecoOsvw/PIZpxejHmLuUB+5uaPrTmp8QHjFaaLoW2vtgqLnXJR11YqqhXzloAAlmWxGxwtNE3dgwxGwcYr9TDPZmZq4EGcvkg+/uIbNU3mkYIsTgxf/MphubhqR2ez+IXDpf/iVxAPEo2Lv7OJ85gkhM08qxgygrtRabKx/DNf+fa/J7ng776suvm4RXQ5YCRYvJiALCcSlwXQSXf0J8HtcvVzOQi/WO1+0iQlqjgzgIsvH6D7911GMpYTJf5uOWC87L2WE5LLkpMv+3z/uy9DUvz5PPY5pIndk2x2y8f4APKyavjF4PXLgu7L78mTIVL+s5eRmCcJji+/pxdQwksQM3ueKerz594vf/xyBf+y91ieC//Rz1g+x4tB+vKY+Y+icI9LaJfRnYvVff+5F6v8X3aNVNz8y8/35ee7/PyfFEnzc38ZTbW11AL7Py08+Lm+fM2XoSoeibgY+BPQ+2B+OTH4k0D/4o0g8CcC8QlAmsB5hMN/nv+zi8jF8tstJzOPS06wcZ4MZ19AfDyCctkz8rnFUmx+ftgT5h1/8ra818W/9QH/cqC//If8/nG/+6r58yRoycX3uJg8gFLw+rKkgiRhlopO/fc+ceDnj/vZxc/2x37VdfH7/dz/rkKlRLZm1BsSg08/vKXu4akqpbxqlblpQAhABT0ntY6X+TXi4EgQR4CVWiPnQrNodrSRR9pNi2egAFXoyeFsUglSsc+FOmUWyJjsmA4y7dOQ0mZ5H4J3o2YuXPXaeiyEkZm+9Prcm8AC1NEsoxCdw+Fd/ebtN3U8OVNpparu6YlO7h0oE0vFWkkPDw/1yc3PLLheb66rWirrtVe/rXpzR/fu3lIybCuOQu3fO9LffPfvtNa4ojiqKTd7lICgr+Dl9QncO2eZ6irYXq/L13ONnknGodI6oT49RUwTmHNN/6J8RbNCYM0ITTraT3S6f6R7+w+sv856yRl1zLKO/mXUJKzzh2hV80oWExN1o+2gQzr9MmbJQGP6afDvYtGQErSUiM+nNHOkIR4sFxorEgjnQCyzTnM5IzEJzO2OezWaJcpCNev1NOm2nfthoaxFGJnJjVGD6fwNnbi1odZTXxfNA/KLRP2T+3rjR+/o49MTvVauaPdrNcXPr6mYxJrwjBd9jc9GpokkSQO9wFrdxkXqHEWy4KQDTlzPoPXJLffLkjh6BZI8ZZ1+GkQITe1oODC6N66dPgGBjkVCMB70TcA/QLCext5Qx3Olsipr24oaLU2NYi9LQHA9/OEP/1G92zf16u6G9p7d1Ki2UI7wAOc+7HRHPAtHs8zThR4jBWz6oVbSxwibYJhKnB+uhwmJomsoaBqopVyAY3jWww79ppwjKhRHjgHlsGuA6itn6GJ60XTOmYV/peJ+/spKtNitlPTUal3VQk5D4DGrkOQl6xI7M/4d/9nEA87LzFS/QE36znM1FcqXQ7QkJLwWOYR3jwImn1SQcHi61WVIx3Ly4ZMT3s9/75MAT51aRjsuC7wuQzgel+DwOV9G1blIh7qsekoQ4IMcBvDFavyTBp/LCciXVWI57nHB1jLd60mpLcsbx5+LSjzJpvO4Yy4iGpdd8+Ou4bKE6iLCsvy5f857LwfDX3V9j6syXxocXaC3XEZfuuzvviw49sHwRfraxcr+V13Hxd8v07OWf+cpW+cBZkrx+kJgmdKLvuwz2WR8UHxZpf0Ln5lSjJaPWw50Hxdk+/fwn+W/Lt9PawFhhgbu6OXvv+z8OY57z/O/SIeiik9i8vhx/2iNXF4bLo71i8nH8ljzCcRy4G+fdxEZuEB/4pCLKMZFepRRpzyFKv3qr2U5abE1On02y2iovyfLz/fSpOEC+vRl95skhNcXEqRLrvWJxrlPop7k4KXP+Cqq1Z9Llfr/gzhcRBie5FL+Zx9zWRIDEjJe+z+Ml04ASnB0+7P7Ots/UqmQVWslp7iYsUa0uSwC7KEJ2UdGG58bRRyxPZHLeDZWqVgzLY43iSD4sWmQ6k0RvGMSwM/pVUQygnW98dfRfaJcSM0lfGBpOp+MczdcYPeO9T3NZWk6ihsY2kCc+2iijMpqNtage6I/fvQ7/fT3ryusxnr5ha9p3h/pN+++rqeefUnV2roePASpCfX/sfdezZJcZ7bYSp9ljz/tTltYemLIOxqjOzOUXhQh6Ubod+rhhqQ70khjyaEZgqAZgKADCRCuG919fLn0qVjfzl29z+7MqmoMR9KDCoHo7qy0O7OqvrW/ZQKvwuX5U/Qjqia2MR71JURVhPROhG98/c+xv3UTcTBCOj/D5FIVqSy2GaCqnMqUHo7GMiLe1mGeTTEpBijs4FAXxZlpWtVSQ8jgUIqLZaIYGETbcIc9VD1S0Bx4SYHzxyd4fHosIaz7YYmdvW04oSMunDIWpYOcdNzSwaJYyLlURQYf1ADK7CZy0tvKAglKccwiAHHYXZLgUupnlF6X4IRjye4CGfniN+CqfxOULPIEwzBAPZvh7PEjSUUf7exKgT2j8Jqs7bpAQZObw5vYe+lLmDKXBAWSi8f4wV+/g58/+Qx/OhzjwRv76H3xmgCQgmACc+QXqSSGMx5AqF9JYzJDMyJqpsUkptF+EZRmqhjnWPEVuDmKioorGlUofRCpcLzOit262kVIwMSQR+mgMM09awBIjrOnT5TemKJ3Pttb2xhfO0K4vYe0cJDUmQAQggt2QM5+9x6+cecGHnzxSABILaZFzOWhqJ/22yGGoy24BGgS0O2KwcR8PhVdJ4MTCUJIkRMtJVSQLQGHaL0bUxPVRfNRZ+w0NlEZBIoOQRrrfWWn7qbqc6QBCLfjZ1q5flWqA3JnPMRL+1sY9jzM8kT8nYWCRccQBuqxNSZiFAeV7+M2ZjK47HpMc+DLRxG2dhWnmY4YfJEDpl9cpkGI7oLYgIMAQL/MLogGBqsAAoGItFwbUGRSswhAzG035W2b+7ABgknT4OyjLu7Moq7OiN2fFRld4EHPhm4KQvQYcTt7hr5rllTuS0vHoKvobuu8tHVm/tBgpKvrYgKRLg3EsgAydBJcZq6/iipkg522a9uE4mb+iOt96MLQpI+YM8zcxi6gVhUD9iyyue6qGWWuZ1JUVnHs9T47aTYGpUbP9jKRdt2LRZo9+9w2e8zZYdJ0ljqBth3rArWFbrPuPGzdhL2+PcZmwS3PlaFZaDuW3VFIJ88mHtih1M8EgQp/1NZ9llbRsUywps8l6DcUF6sDsammgvtZR4dqu24TzL3IPuzPw3PAyTxYR9FvdiL0M8miv4vipLUX+k/zEHq7VX+a668DC2Y3QT6HLd0Fc7ndXTCP9SIdhXWfg/8vvv8k34e//1fK6XExx0e//QTHj46xPfRx8yaD02gjykKVgjLa/PfB+nC20CY5aiaWRZAfxlcAiC6GeN0s1OPBlgo8TnJMhAPPXIuB0LpEUE/qUJMPos0qtGkDtQFhpBwjeTQNQDhTT7YINRgJsxXo8jY7xYeP38fffO//QuFX+J/+x/+E/cEYP37np1jkFQajMbJSmZfwN+vJo4d4+NGHmM4L/MVf/Ne4f/c2Hn/6GDev3cLrD76CfrQt1xx5zAeiWUUhGgW+SMUyLd8JQHjOOj5BU2HEuZROatT3kqffdEKY7C2UHHFV8RAf7KAm28Px4aQFTh4+wcnZqWQgXYtd7B/uwaelc6Ycotgp4O8Zv2OZXSHfl0UCVngDak7Y8ShSESGfTc8RSSJ4wgEXcyMGHYd9hkbSzpkjy24ItTWEIw5Kngc7NxSZpwtxa3KSFJPTY6VHHrAeZKxAjUvqSByVPj66eQ8HLxOAcNwK5JNjfPe/vIMff/Qh/nS8hQdf3UXvC4foJZFkUTmYo1pUCoBkhVjU09CAfgcxM+SiEJNL5VJJ4MAXx7RoBNgCcmuK1l36agllSnUSarjiRJajYJB0NIDj0lyDhgDMnJphfnnRiOsTocSpSeUYwYgA5Cai7QPp8MzLBHHJMF/gH//x73Hy3q/x1Rv7ePnLd5DvukguZuq+0cSCOuLaUxECNWUhGYZDBh3T6U9ZILMzStirBfWk0WmNFLtiIjbPVCaQ5JEhlM4XbXfl2mrVSVN/rVBO2dHiNSgcwbHiv7VJ1RKA3N/fxnbPxaQBIBUtbNNKAAdR8STJJHPgTw4fICh+e+V7i7oP/aL+Y5E8ExTy36RjUYQuH46oEECgX/rf/JM0D90l4TqO0WUxuydtFC2TUmUDEO7X5Nav0niY3Q4NCkjnchqaA4EF/647HRp02IBDX18bwNDgQR5YQ1zOf68CIqtEtG0UD3t/9gzqOo3Jui6L/f46+tm/149dGzBYd21qbJ4X07+Ipmbd+MgXbyMaN6+9jRbD95ezty3CXL39KoCxaXG5nG2usyXwse+NPWtvz/xf6TY0ol5d1HeJfOlNL2NCoGLSdP6AD4YJcNadjz6sDUaunH9Lh2DV6dr3QHc7tBZEU8uiUV/uN9fv0jWYx1nXBeK6mwAGW5e1Tmdiaz/Wbd91nmaHQ4+3+SxzzHnvNDVJg1QNTk0Nw7pOwqa0onWPnQkCNBXJ3sbuNPyhwcEfen/rrvn/zfeT4Bri/LGcwuN8D8HBt5ClKd7/1e9x/PAJdrdi3DkaIggrJMx+KKmvPEcvHiEvFF+dLmHakY+2eGlOFzbl7qN1ENy/KpLYyesvQ2krRwXxsbtiOuNp/ccyz6LJNOMMcRQph7CCs7lMct/eEq0CfwsnsymcKMTQ9/HbX7+N4+ljfHT2CT45/gxfevV1vHzrDqapix+//UNk1QyVpwTPB9s3cbh7G2ePJ3j/43fxn/77/wHXD2/gRz98C3eu38PL91/DeLCH2URZsleGcxULQC5jeKq4aF3OltlGGpQQJOguDkXdStei7JMpqGYnRLmBOZhPMtF/OMNYAoQZhiwA5OIMmVPjwIMAkHDIXJVEZsgJQIqkEA0AuxySK0FBfF2hRzYImJ2maDlJsQCnrJmnVdMtsuL5k3Wi3Pz82pFOEovzgDk/zESizbNHXTCZM5my/KW4m86Ns0tkiwVcTwnFLzI6ZLqiZR5fv4vdl76EBWNBfGZ4neDNv/0V3nzvPfzxaISjL4wkiHCU9UVvEXgEHNSzJOJYxu5KxutgHUtr4JAmS6rWFfpV0y2TZ0eMHWuguJRWUk3KJZPkG7t2l46lpC6FzJBh7gd7bQ0AmU0FgFRNfpM8f6S2McMt6mGwfwP9vUPUXojcLcUamfqO733vn6UD8urOUChYuBYJAHEqAiHaXDJlnZ0quifSBavCaDxGnzkrIhBnOjrDt2nprBxP60yFRpLWqNzSVKghbcIFiOfUiKswYhU0W4gdNMGKPEML5RqpHPNUWj0BCJ9F0cuYFKxhzxcKlhCm2AFJgNoHJgsmhhYY9SO8Fj1PHfjiS1sIwqvOUiYQ4d9NYKG/5AgwuLzt3yb40O/bFC693AQctuDcpGDp7kebIN3ezgQf5pey7mq0uVI9/+OkXIv0y3QvMrsVmwKLrh+Hru3XaRjsjgn3b3dqNqV9dW27CbXJpkupfSknJPOll3UVTfb6dudk3Y9rl8ZmHbBa1T3ZpGtCMKuftzYNgqYE6ffain9em1lI6+Juk6LUHJdNKEZdlK+287t6//5w7kOrQINZ4PL4XY5QbZ0Drq/pU+uflybMssVkSlPfTNcoPW72e9pBzNSOLL/bDPcx8/1NgYP+LJnXosej69noEqN3LTfpXpvQ5gg2CEbNzgNBRZdOYfn9ucKFqc15ydQrrLuXz76jTXOA53UO9n5sGpH5bzX2V8XW695vO882qtKm17PJel3g6upn9+p1bLLfVetosGGCDnP9x9ku/INvyW/Ar959D8efHuNgO8b16z0EEXODfPjhCEV6BsfxkWe09mWY6lCKQxY/5OenTUYZaVaS+0XhbKGs0+WzXit3K85gM5SPHRAGwylRMd2LVDHO/5WVuAoq1dloTCsXsTfXcT1JH6flMs+BAMSLh3CyRADIk4tH+ODkI7z30fu4eXiAl2/dQ1ZF+PDRe0AwRx0k+Oijj/DS7S/hK6//GfxygLx6ioODa0gXGX73yw/wykuv42D7AHvbh0L9ubhQbkliQa9zppocJi4j3UVnGumIAxaSHA+CLUn5pu11k9lAEMKCUhzC6NQ0yxHsjuAw/4oBjFmJi6enOD0/gxOHGBcZtna2JFC0rBKhYdGRqkyp58jgNkJ4CqoJcigKF0pWpfJJKBtgcT+/mAgAEcBSl6IBYRp46DD/KGMaC0La2rMuYGAldSBxJMLphICDRgS1g8XkAhfHn6GuEklXT4Ix+iEBgINo7zq2735BeCmhV2Bx/hg/+Nt38eMPPsBf7u3j5msDuHdHGOcDKdJ9N0FdBSgWqWhA2AFhQDGvg5QodlWYXSXdI6HpNQHNHMMmZ6XKpyI+R8BJ+J4KPm4cwZi5hX6MsuYzyWgFH6GvdE2L6UTslV3qPnwC5UCssXM3Qm/vQECIE1CrkgsA4fPx3e9+RzQgD0Yxbtzfg3M9RiVUOMBlfg27RhToV2THMchNaalIr2I3illAYo9cqaBescxtLIMVharplDUgl8t4zbyXNC8QiUalOiDiRks9TgaxweeLnxNSrwTYMEslip6J0O/tjjHu+5hX5C1yAH0sZgVKpjPTSYEplq6LV6NnwnP9hdEGQPR7pF/p7geXtYEOdkj0S1O19L+1mF2+LBoNiW19a1rnaherNh2IBio2uCCosN1qNnXY4r7MDgmLSZOKtWqWvM1paZXepOsL3XZtMtczbXzbqGTtP3jttp0mgHr2g/1MeG2DLa7TRpkygY/eZ5cLkM0d3/SHbxUY0ftYRUGzj9MGTtqAk70dC9C2wtKkm9lWt7bewNYk6GPo5V4vEGvRLlqRCUbMorsLbOjlZsHZVazzXMyCVm+7Sr+yqgCWYrbpqORN5sC6e24DNPPYpiWs/rzZom3bYti8XxpAmKCkzYrWHIfnn51nVrO2HqWrY9AmCtfdEu7fBCDmuZl0P30eXee7blxXXpN2u1rjNvUinYtNzmf5vdNY0mpr2nUUqBfZd9e6bYCmjSpldi3a/m53NdpASZv4u60bsgl4WHftf2i9iAkqbKDRBTjscyQA8Q7+AnVe4qdv/itOHx3jxuEWrh0yh6yUJHna3KO4QErefc6EZ5UPIrP7viqMRM9a11Jw6xwwFkjaCtTzVIaO5MYMhgqgiMtVQ4ciMalxvRL6SaqoJjq8kyJimelmyC/FzRF//5n50hdbUz/eRja5xOT8MT45/hD/8u6b+OX77yFwgHHQx9f/5EvgPybzc9R+iYeffoY7N+9i3N9HP+hjOOrh9PgUi2mBwInxlde/KoGYw95I8rEIgLQzqVj70s2LNsgsLht7Yi1E1x0g6ZBQL0IwAFoGT5tZa4qSVfFMOhbBSZ7VyBjkN4il2OxVLubnEzx++gTeoIcDx0V/FCPou/I7x9wHukaVpMhlJbxGA8bzYmErodTsgDSZU4FfoEgTJBcTVqgSXihZJr4jrmQRAR6D/JgNxVnzeAAvZnp3IG5O7CQww4YdAOaApJNLzM+fwqsTjHoB5uEhBrSTZ17deB9b915H7gfoeSUmJ5/in/7Lm3j74af4745u4+YrfVS3etjOBphn7AjN4NSxJLpL9hqzkGYTFcBH8oTLLoDSoqhinCnzKheI2Te6Y8ZsNTeI4bODI9obdlMy5TjVo807QQEpTT2M4qEI1BfMEOKYiauWCuXkOBQMUd67ht7ugYjaM0dpQC7PJ/j7v/9bFE8+w2u7I+wfjVEfhijnmVCwfMr5mdlVudLho801AQjHUJ5fcb6q4TmkxymtiwBXuqoxT4f5bVkGBpSrLo4KHaUbnc7/Ym6IdEDSTDokfDH7jhosvjhu/ByqHC4FRpQN76CHu9tDDGNXAEjCu1V5mM0yZu9g3ghq9mIPrwTPW2MSgPBldkHyTNl3cZnWhchJNB2BLq2IbOOm4phFlyztvmN2P0wAooFGmwDdzPPQ6xEsuJalb5VSHpVcccUyhe12x4T7YDGvuyEmAOlyWTJdudp+EHSnZhPgYwOOtk6HSfOScV9B9dqky7FqnbZOiiqSFDjpcvZq6wh1UaBWceTbNBb2GLOYbgMDpjNYd+HR7m7V5kBki7B1sWiKks3jdIGLtnMx1+X9JNDVlMCQrjDGfQ6G/pV8hq7uxKoOSZeQel1Bs67rYoJDjpcG7Ho8NSDQOSX6eG3CeRPwmwYQ3MZe335f71fruNrcpPT9U89x4xzUiOhf5N7pY3V1j9pAavfz2J3HsAlVy9xvG11unRuUbelq7m8TepR2YFr3HGlQscqxSXc+7D/X7XvV+7Zeo/s+PN8tef5752oXxQYb6vl65jZ19d6o5av0Iy9ynat0JZvspwtMrOtmbLJvrnOVgrULb/8vQAuh73/7XwSA3L9zDTdv9OAHpICEcLwequwEmdQanEoPQHdnFtYszglCKCbWs62cqTbD9ra2tuAHg6XLlf4dYcAyXzLr6yrqCIsu/smOgoijm8KQ9Bbh+jNIjgppFoplLZ0QApDa20JQ5WLDezY/wdxL8cnxp/j0w48kcPg0/Q129q/h4Wdn2Du8IQXseBDjF+/+FPliir2dO4iCHq7tH+HGwRFee/AFmclmpgmnsqP+jhSPPDfpxBCAUNsRqCBcgg5SYPjSHSDtRsQ/+1FfukGc8WYBSeoMC1ABCL6DMq1xSaepIbtHAcZehORyht9/8jGCQQ8PxjsIYw9er5YOSJJOJRS3SHKhcvU5g8/0+UIF64kTl2hOlLbGQSK0ppTWxSxY+RtWMiRTMWr82pNuAwFIRk1Ib4jh1jYQ+EiYayHBvCyaHaH25vMJkEwQebRgBo6zbQwHdEmt4Y13sfPgi0Jj4nuT40/xd//LP+PdRw8FgBzcC5BfD7FXUo9DW1qGIdOxKpdOC/NGWJiLKxqd1miNWyqw5zf0KpFPV0r4X/PZ8EIJd3ZCakZ6ErBZZCnKPBHXr0VNIwMfrsNndoyt/hhlmuDy+FiE+szGkQ4cn0NSvKhR2r+OYLyDAp50QHbCIU6Pz8QFy7s4w9duHmD35hDFnofF+VTuceD4IlQnBctnJ9kPULCrVxI0qeeZzwxxFcXoyXwqQMEraoSNs6aASNouSKC3ygGh2J4aFfXMqeUagPC8wxQ4b5y8CFjofqU/gwJAvnFtUN/o93BvZ4TxIMCizkBDEbFpLwDHd3G2oIrdxV7k4tVwLsJzvihC50sDkK4vGhOEmOJ0ecCMMD2zU6LdsLRDlvlvAhP9ssGInuXXoMIOnbMpWXbwoAk2CBr4ItAwAUSX3kKfU5fl6Yt2N8zuhYyVkU+xSddjeT4N+DDtiNtAS5ej1Iu6R6kf1Wf0szagsepHSXcWVmlM9PafR7zbRrGxs1razq8LMJnb2ufTZofKfa+yfu0qUjXoMAtptrpNIKyfVeqUCE7kh7TRL5lUL3muDbvYtus1Z/83KSJWBRCa2+vr0GNlOnSZoMEeS9vswdbwrMrvUJ+fq0GWMgYt4ZZc3nXfzHvXNX4m7Y7H3NSm2l6vjWZlAwwNIGx7Wa23WXff1gEGvT2F3KYgu/Xz0XQluo65bh+bdjHa6FY2SPlDApJ1Y6i+79pBxLptN9nu82hR1h33Rd7ftGth73OT7fQ6vQclFu8/+3x+lu7A2/8WkvQC7/zkN/jgNx/iC6+8hLv3djBguG9dCeXKT1LMaZPKmVLKhjkbXgGD0VAsdTnLK4FpLHzJgRe6jAINBCksxhS3vZJ9ystTM9oyg+1yVleJZ6nPIJ1E29gK7SlQv3MEBBQQT5MFXCZe9yIsclqtKncqhstdTs4xm11IDFxRzZAkU/z0lz/Fxx9/LLPBpIHt7++r1PYowoMHD0DZXG+wheFgB/3eDiI3hpM7cHIKtF1s7auCjufCP3mO+vy4z3EvlHMmKGIGhe+FSIuG109rYuonmmuV4Dhmn7C7oAXVlxfIaTnbAJCw8kRX8OTkFEld4v7+GDHtfyW5nE5KC/h1AZ9jx45RUqDP8N9COSWRdiX2xUWmhPGiXUtwyWR4Eq0E9AWIBltSHAfpBQp2CngfmA1TAbEXImLORwFMgxJlTppRAZf3Ns9QUnl9zTUAACAASURBVPRMxy3PxyItJfjQH/QQX7uD0b0voO6P4LkFTh99iHf/7j386rP38Mr+ALcP+th95QA9D0hPLpBtxSjPcoTUQc8T+ARlrosnT54gGqra0KFmhoA0jMTetqxphsAwxEqc3BjMx4K8F/URhz1xSCs9ilw86bL0yxzTJIUTBBjtHgibYHJO3U6F8WCMWTaV6xKz5CwXILJ97Tqi7X1M0gRR6KH2Y+Slh+//7T9i+slHch37N2JsXetLJyYhhaxSYZsutSYOIaGy2s2yxuWt+fDyONoVjXQ8PjfyqhUoZQijWFCT3pimGPYGAsq1Y5wI0UlXa5zjSO8jhY36GU86RDQTY/CqCl1cApD7pGANAkzLHOe0katcSQ09TShQquBEMeJsgVd7z9NzaMGrXwQb7H7kWYEg9K90RQg22gCIBh5mCrpONCelyrTeXf4gNjkiWlCu80CW7zcdDQ0wtEOWHfimOw4szjfpPkjR0mSNmF0LKUwClWrc9moDH3ZXxM6hMPfTte6qH5IukNIGbNr2Q7eeVba9XQBhE3H2Jj+AL+LSZe/PLjZN16HlM9JRgHfpNjbRs2xyXVzHdCUzbZrtTpXZHdAdDy/ylmBUL5Mvw8YcgcvscyUgl2e06f6tcl8z6XAEIW3Ap+s6dTdhlc2veW9skGN2PXRHoq2rJNfS6CNMTYWmXHWBA7Pj0vo5bQEp5jl25YTofdn0r6A/XEuP47Z0rerKkrDP03Qb08JtMxSP2gov3iy1etPn1XSSagMiGlxoSpS931Vp2yaNalWKtt05sTskPGYXiDETxLtAlz7HYPB8jpK9/aZgiedkgqMurYpJpdo0X2PTe2ev19axaKNNbbJ/e7ud2w+vAAnu4/PsWwOQ45NP8e7PfotHHz3GV7/4Ou4/2MNw7KKoSuRFjSgvpNNA+1MCEEkj9wL0ByMp4rmUM/xiD0vtAIFIrdx8pACO+8q9hwV3pYosDUAErHiBmgn2KLLOl44+mkKkhLiFABDSUVIW9HSWCjlrXyBZlMvMDeaRfPzJ73E5Ocbe/hi3bl3Dt9/6J9y9c1+oKZwpfu+93+Hx48d4441v4LXXXsOv330b+4c3kSxYzNe4c/M+hmEfSEsc3TiSAEDJW+gpLYKmWxFEcLbZpQVwkwXCApnLObuvuzi0wFV6GSUult+mJjNEqD/zGTLSeyPScBwEpXJWIgDh3M21not+vxFklwnKIoVPqhWPkWeocjVjTkG6Fi/TMUlR4AIwxa3IF1hMqeVR63J2Ph5uC52uuHiMjK5SDDOkCxYF1Y6HSHJ0Kly6tXRYfM+RjgJpS8y0qNJcFc1ipFwgGvTh791E7+gVlOxGeCXOnn6Cd//hd/jd0/fxYL+Pu/t9HLx+HYPARXJygXkvgDur4NExajKVIMIoDHF8fIy4HwlFzKVwn88JRfJRKDoOdmooQmcmDal27ChR20EqFA3SeC51EOJyPoUzm0sKOalWdMOi0xW3LVKCtBpZnSPyPMTs5uWpaGGGh4eIRrs4XcxE54KQaewBfvB338bk4w9xay/G/vUY48M+8plKHidAZ+csY9eINsQ+QSZBwEC0HYqGRfBRCt1MHNFkmaJfiWMXOz80AHAUvUxqDDMnkJ0oIkTihcbmmgAkmy2WAIQArqi4naMAyB8d9uubgz4e7G1J0M+syHHWAJAZrY+rEqUXYDKd43rs49V+OwCxReiagiU/ro1A3ex26C83G3xoe14NRnRY4bP1r4rdn/uha5LM9XLd0bCBAcFGOHy2tRRZOfl4L5aE/lzhuyYdu617osEF39Oz7DyfdbStth8I3eWw/1yOn3UMVQx3i4O7uhertB3yo2uI7+3zbNOStF3LKs3Juv0/u97nZ707i2dLr/Ei7lpd++wS9dt6GdtVbdWPv9nJsM0QTP2I/Kg23a9NdUlSxDVdybYOxSZFiV7HPKatjdLXa9Oe1gEE7tvsdJjb24CkC7iY16BpeS+i67iSk7HGAlgDBB5zVfAcXZ+o4WnLwzCBiUl/arOP1cdZRZN6kXuo190kNM8MyDPTwTU46fyMGHoOe51VdK2u/W4KaLqOxe3tzoQGIG1i+bbr2iToT33WrtK47GWf5179e26zSVfj8x7/CgWLGpD9v0KaXuLtn/wGTz56gtdfeQlHRyNEwxpJRr1BhTHTzzM1C82J0qwgzSdQYWu+L04/BBAiHPfCJgVdZWSITiLuy5/yXckClsWk2wSvyY9jKBx2zfGX7IImQ0NATTPjK/a9pJTQpYmUFJYpricdCUXHgZzH4ycP8eizj5AXMyncr710DZeXUzn+o0ePZIb/3r17OD+7lH0HJSSkkHSj3Z1DvP7KF3CwfYhqUWI0GKN2VN4CAQjPS5LgG00LOzwUZesgRZ4fhdsMWSSYEi1IQy3TOhc9c61ditw0Q9HzkRKEFDV6pOZfTPHwyWNxSN31UwwGPUR9dopKsdt16A9MmlGWwiuV9WxGyhGdpSRjIhX7XNGoUASfzLCYXEqKttwLx0PYH8ANY7iLCRakWbmqwCcAqUuSlljZ17h0qXUJELGgLgvJtGBwICe62RlRYZKVaHKc7QOENx6gCHqIgxKT08/w1v/xS3x48TG+fLSHB9fGGN/fRezWyM/nmIQuoqwWCtbs4lKsc+MokmBL5pQQgHiNiQFpVl4QCjWQCgZ2HsRGuEhEZyOdkJx2wD7Gu7vwohhnk0s4tL31fJRsHFBoHw+FMpXMFzh5egLHqzGMexj1YgESSV1jdHgD/ngLp7M5hr0QLrUlbow3//G7mH36MY72B9i/HmJ00MPsyVkDLF2RecxmC9HmEDgTMPe29+TZU85dhUotb/7ksxC4Ctjy/qnmAXUi7A4qQFJWCpyLeQE7aNTKiCOYiK+Ube9U6YLY/SIAKWvK6Tlh77MDMqxv9GPQhndr4GOaZzhNMtD/92JeIisKVGwLEYD0fLzWv5q8zOOwA7IpANGAo8ifpfea1CvuTwvVzY6IFB5NcrrujsjAdXRIZP3GYcvuTNhidDuZuu0LVFv52pa+et2u7ontrtW2b+lUjPblrWhrjPKT95/TbHzeL3V7uxfNG9nkuDZ1axU4WLU/G+y0ZZeY27d1YGy6WJvVrn0OppbDLGJNalXbcTe57i5a26pxsAtsU6QuwNRIvm4rugXI9pTFa1uonnxujO6PXfTrcd303PV9skGGfAZbCnTdoVlF+eO2Xe93pX+btDa7A2IDDDu0sPN+rBBZ2wnYXUX/JsW7mY3SpcFYBSrsY6zLWpHv2Y4DmfkYXeNii8u7sja6ug1mB6FLx9EGPjYBHau/Y9p1FeY2tth8VVem61h2zscm36P//zrPRuBJTgDyLZTlHD978xd4/PFTvPrSfXHBYgckLXKhYHmcLCUHn5z2osKEs610oaKdLik7DKem1qHflw6IAipKUCughGCzASCZhOBxpypHQ0BHEMmMt6ZhcZm2UmURlzUTPHEYYjgYw+9FYnHKjAwn8DGfnktmCf9X9K8S5xfH+O3vfokPPngP2FKZFp999pkcc2trB3fu3BEwJR2JaYlbt4/w0quviGVqFPSRzTIsLlLcPLyBuslX0Cnncv787pQxIe9/JrQXnjNBCulg1HukjcEHQYHeRofFKQcwJbQPWJgOeshDVwBIVLm4PD7HRw8fofQc3BhU6A9iRL0QNQP/8gXqLBEnJ4rLxW29SY0PXEfOgRoDbQLgBw6SyQwJXZ8aN6mKVKcwEgpTVFaYZQk8ahT6nK1XgIA6EorOs+EQPdLfCL4WieRRkFpENyZeB7sGVOuSkuqM99E7uo867CMKayQXT/Gd//wzfHD2If7sCy/h9Xv7KLccIM8RZ8B5AMR04MpyZROcZ4iDUDpVru6U1wHCgLlOgQAJdkCYIMJnkSDZz5ruG8MI0wK160pQIvUz80WKwK2Q1xUzGwWwxlFf6FrTyQRPPn0kOpxRHKMXx1gkiQQabh/dQbx3gIssR8ieSDQQDdSPvv1dzB8+FArW3rUAw/0Y8ydnKv9DJsAcJLNEckpIBxMXtL199ZxzLLNUzAiUg1eOuijRC7eUAD195qbm1lVj3VzC8xSQFbpirkwG2CXSeiv+SQDCfBYTgPAeS6fxjYNefWs4EAAy6AViw3vKxE03xOWiQu75ODsnGndwPQ427oDorxJ2QlZ1QLieBiAaeBCcmJ0Rswui/651IF0BhlJkNTStttwQfX5t9K5Nfgg0papNU2Ju30Xt0t2ONFL0NQKP9OISUXoh3YOlYw8ooFKal3VgRoTxqf+cyJ7btjluxVvPLJCvnHPzwHaBFZO+s66I3GQs9Tq2I9YmGhBu2+a+te64bcXyum3M93USuLlMz/ivyyBpK6BNzUGbK5MGITZYWKd7MM9v1XG7zBP09i8KXFeBFxuUtIm/X9S56UoCdktQoJ3uLddlgYtlhkhHRklbiOJGz4wdmKj3b2SM6ByMrv3ZYY+mxkNCGxvmp60F0efc1UXZ6PytlTbVjZib2W5VbaDDPpcuOtfy+8Kw5f08IOHZ985V/cYq+94XARZdrlXm/v+twnBew79nV+LzPB+bbmNTwagDOfv4pmSBPCl24R78N0inZ/jJm+/i7NE5Xn3pHg4PY4x3KfgmvcZDySwMzxcwYQKQgOF0jXsQz0c6BHQCajQgnJmVWf5GAyJFVgNAKDAWvjzpInBxcnIif5eMEAqnG8cjyTRg2rbM7EdCo+L+5kyyplVpGKLMKVquMJnMMJvOlaWqV+Pk9Ak++fT3+OjkU9y8eVP22e8PRTB+dnohRe7BwQHu7h/h5u2buHZ0HY+ffoaT4zMc7lzHuLeDdJ7j8PD6ssAXipPnyVjoopB8Hi5zoXQsvVjZ25OWxcwPUqC0W5MJQLiuBM1VLvLYFx1IVVQICgcXAkA+Re44uD2u0etHAkA4hy8AJGWqObMzSsymyjWMvy+cOB70qEtQbmLsWnhBgUQKVCaDK5AmIM9XjmLFJEFCsNiLRNgvdsgJk8kVlSg6OETADkLJpO+5dA7YRSItS9HkWFwXqL0a9WgX23deQRX3EPqlAJAf/p/v4Z1PfoH/+KVX8PVXb2MaJpLKvh30cMbAwMk56ozi/lw6K3QG473xQmZz+KiKQO572OuL+xntmKtmTGnlGyKRHA52a/gclLSm7fURDYdCK6vzRDRM7PAwAJOgz61I+Zrj/OQUUUNL8z1P9EW5G2Lv7n2Mbx1hVtKZK0XlMbTRxQ//4btIHj/EnYMhdq+HGOyFKJ5OlOV07SJwA+TMz6GwnODSj+BsbcuzTioVtSridMVOUkPJG3hDuX9JOle2yk0WCLtYYirgKzMB3msB9XSTa4TzvBd0CiPAJABh50Q6QVUuVtcCQP7ocCAuWAQg/djHyWKGhDez9GXgCj/A+cWliNCvRd5KAGJTrOw0dPuLiW5X2oKXf9eZILZVL7djN0TTs8z96LwQva0Wq3MdM8zQ3Le5vQ4o1ECkLaRQL7P/5H7MZaYjl9l1MTsuutNhnkM4mT7X8TBT1K8UkY0wXi+zHb30cjMpve0HgcCoDYDY7lnmtm15IxpI6fXaqFnPfuiVYG+daxbX1yBsnXXwpiBF6yxMjUGbTmGVzmNV4dxGHTKBpL4Ofe1tXRf7PulztTsG6URZYeuxb7N+7rpX3M4Eevb12iGZmwKPVd2K5z73w+cpf6YlsJ2KbW4vyehBtUwifxE6FKfj9PariiR7nWUqd2MPLNtqUGHsaF06uj5XM+V73TZyv2h524AlbbVMlzMNSjQAaaN7bULFWicubxurF7W/NQHCpi5Yy++NNZa7beBjmg0xDBW1xSzyL6becnnXM2ACBHPfXXSpVVkg9ja2oPxFwMgfOpRwnRZk1Wfk3/qeLTq396cAyF+hSuf48Q/eweXxFC/fv4PdXR9bO4GABUpzmUvBoDrWM5zhpROV63iNuY0Lh3auTXYHAYgCFv4yi4B2vloDIvuUQEFv2RVJigqXl5dSsEkXpdGL6I5IWdGStEYUMGm8Jx2XlLPBzFZg+DJzFeBiMc8EhDBhmjQkNSlb4bef/FY6LBQGs+g/PLwm4njSsR7cfxkRDVRDBw+PP8EHHzIA2sXNa3dx8/Autvo7iKkb8H2hlGldhwCOZlaaAXJMSC9p+1qXAkAkd2M2UZ2hMJLxEWE4B7HplhB88JrTeYY08CQJnRobP3eQTxM8OT0TqtlBmAsFKqBGBLmI0KtkDod0nbJARiE5NSAUilelAEF2OhYL1RkI/bkKoKZueMril5EPPBSF3R7S8xRZVSLu9xAOYkX9YZeD9r5FCX8waO6VErcXpOM15BoCGZ/ZIVUmBgPlYIydu6+iCmMEbo7FxSP84l9O8Nbvfoo37t7A11+7h2LsivXsbjjEY7pxnT8VsEPRf85zhoPzywsBICHBXEENjHK4YueDoIN/Cpij/S4nh4TW5MCtaS1MLODB68diJZ0tJriYTOR5HY5HyqI4LyQFPZ0tEBiC7oSgIIywc+8ljG7dQcq1KfwH3d9qvPmP/4zy5AQPbo6xfzMWADJ/eIrpdC4ASCxzSQ3LFU2R9Ld6a0vus1Dh8kTqLmbfyDNBnQ5Ceb5ImWN3ibpualoWiyb1vs6XpgUalIS+AYCZVt90QLQInQBk2QHRAOTe3hb6kYfjZKZaiFUgivlnHRB3Iw1Im+Wu7oKY1rv67yYIkaKqSUw3QYimYhGAtIETbqeXE4BoUGADEA1OuNwEKlrA3tZpaLPHfRGhuUmvMr9kdadj0y/yrs4Gt7ff0w5g5r7tQtLsYnQVnV1aDVt30AYoNnG+2oSq1QWI7HMzC+A2JyomT+uXLRQ2x6kNSHTZ7T4PGJ43INhEuG7v3zwHszPRZh5gF/6bUM7s816VZ8JWeJcrl3zuDIdiO4/DPE5X9odOAd8kDXyTz8qL2tC2WQabAIgAQeeodAEIExC1FusmcNnkIjZYxwQbV8Y5bPi3a/ZhOlK1rbqKOtUmqn5RUNFZ/FtOWquAjnnMNlG4XdxvMKxXVrEzNjZxo3rRY+j12/a9Dqx83mNt2jF5UXvdTfe7yXk/yXeA/b+UGd4ffe9fMTmZ4aU7R9jZcbG1FynHKjeAk+QiQufsMpO6WeDR4YeuRNKtoJVsqYTgBCAq1VwJy5XVrNKFiBNUI8alBoQvoaI43hKAsHjWnRFlSUq5QiQFNUXodLEiNawm/YkBc8x3yzhDTP2Eg9ls3gjCyQpRGRJ5kci5EISwi0JrYBr4jMfjhkKUYZFO8cO3f4Ct3QH+5E//DLPLDOcniaSix5ES2+vuB89Ji+5Vh8dFRICymIn96yAOhJ7EfxMARZ6ipQmf33DB0hS0bFFi7gLhzlgKVY+UqqzCBa+lLrBdLgRQeQQpyJGlMxTzmWhAeJwi6AvoIL2Hv2VRHEgxrOyMC8QeOwwVnMzF7JxaAZoXsVAn66OCl8dgCgQninkMAjiG5Xm0uy0JQtkxUVoc1eFS+gtuxGV5ECPyqesB6v4YW7dfRk5Qhgz59Bg/+van+O3T9/HywRhfvncT/aNt+BSKFx6elCnCCe1wSSUrkM1n0m2RZG9PpaFnuQrUC6JYKFjsghCEEihSaM1Mk5LJ8kUtpk7M4CjZcSBdK/ThJgssaHIQEBhz2FKx+w1IW1skKC4ncl849g67euMtjG/fQ3R4A3Nq1wvGZgCLpMKP/un7wMUpXr2zi/3rPfR3A8wfnSob5tpFFEQiQmdooXSZHB/OaKwAVODJedIumXQslXmTwElpsECHNZULQqDNzpmm8PEeSQeFLJsGxPJOSF1KMO+5kiQvVsYCYam1yp9pQDQAubs7Rj/2cDyfIWGaYRmIaj6pifiUIOpGP1ypATHpVvpLZj5VH9RNHbF0J0TTsGwdiNkFscEGj8P1+aHT7lfJPBNwwpedpK7pWxqMtOk4VoGNVfQqdjpIqzJfpFj5k2NZZGaHrPtC1lkPcg2WbWjbttqCVYT1DX1LF6+mtfC64/J9G0isohfZ2gGzsNZ2pybdZlUGR5e+og146KJbeKP00LN5+81stT3b3JaBYI6Jnm22C09bW6G30R0LfY1dKdimnewmYnrd4VhFG9OdJW37qs9JWw636SNehOb0ooW9PDs6rM4YVF3Q60V2wKH5767wwzaw0tU1Me95W7iffZ5md4LPEZ+BLgBiPitt4vGuz5dNk9LriQi9ASt6HbuD0QYM2hLE16WKL5/Zxl7XPtcujYYar2jp7CQ/NB37sN8zhemrvntWgYlnY/V8IK5+b12w3qogwLaivy3s7w+RzWGfpxk+uMl38//T66zrWqx73z5fG7BczQHZQb37HxHVJb73nR/j/PEFjq4fYmsL2DngbHMNj+FueYV5ovJ5KDJPcuoQSgEgKpDQEYAhLlGl0oOw26ALdkZ+aNenJu5MCkjdFQh6yp2KBZvuCoiTVJO34fp0LWJnYSA1EotJJoQPxiNxLOIsPWeei7zG+dlUFa9ODWofHLfGYnYp+yLd6uTkTPZBKhaPwYLv7OwE7/zix9i9tY2vvvFF/Po3v0Eyq/Dnf/LfwqHAu2bnRTne8RpF6P74sWEz7Mq+5pMJssUUg14I9irSZC6ibwWQlLGPUGoa7YhQnegUFgwxc0rEB7sYxAMgKWV2/nw6ExvYrZwAJEDYI4hjhsQcJXUnzN2iJS3zLUZ90VGwS8NClzQcdkBYWPfwGG7pwi8DTE6nEmDY6wfIizkqp0BYjqXY92IftUOr3znqiqGMyl3Kd6lXEEmzAE92wKi1EIaP5yH1YwzjAH7sAYMtjG49QE5xv5uimp3if/uff4JLd4GX97fw8vVd7L96Ay67GJMUx1WJfnIqDli0kiUA6UWxgCdeHAX9pOCJoJu0ql4sdEA6XQndioCWGp28Qkl6nOsjFnF9JM8GtR9xXoL/sVBnIOTF+Tli30ffCyX0cPLosQrSHA0x3NlHsLuH4a07cHf2MSmBncjHnBS/aSYUrPr8BC8f7WL3MEC87aE8X8j58pkPvQDzeYLZZC775OfFGYyEQsYuFseTGSzPAEiKajqV62PHg89WL1b6jnQxl2csDKLGJavJjmHmSaP5YcfEjQIBIKYNr3bBIsXO+fp+v7417OHe3g7iwMFpOkdWs43oS4R75nk4u7iUB/RoEAkFi/kfOguEy994QBHMsxfBBlG8fmlLXv6b73W9bCG7fKkYOSF6OzPMkA/SIlEfIDP80DxGmyNX2zn0Ytru9ZeARa9D9G2K0OU6pCWJZVCiXsZuysQZYlRPhSKTTQETBNnH1dQwczkBkalt6RywpvPTtk8TdBGUUTNjAyw7I6XtOKsoOG00H3sfXQCubez0thzDTag/PH406l3Jd9CuRqZ9sG05q0GYPp4dKEmQp8HbqvOX57PjXNuCILkvbQPdNtb6mbItm22qVRttajl2jcuZ6WDVFbC36rmyHcDaXKtse1oT7LAz0tX1WJf+bSew8zw1eLAT7vneOpvctcnrXZSuZoCugBJ+5hekCTSJ7RYVywQ8BCVc1351ASv7PDWosvepgVHb/VsVAmmPHQH7Erg1oN3UjJgie1twL/fEbvgZQL9Vc2OcsBup78+V321uKNkjXS8Cmi4nMHMb26JYg7p1WhbbTcs+j1UgzV63C6TZnSj7nNbZ/a4DW+vG+A/5/iqK2IuCq0fpGPXen0jR84u3foWzj07x0o1D7O+HGO1FYOg5wgEiuFLUk9vOgpYzvFpELaBhvL9MBdeFOgt+oQTxdxxKP0A+Oi1bWW/QjSjhbC81H2WC49MTKdaEgsWMD7o6kQJUu6gdX+xuc2oYHBfDrTHmZYFgMMDp5QX2xruyHzppnZ+eSnFGuoumS12esZCrsbO3gwUNdbwKeZkgKxKcT8/x8NHvMR5t4+DgGt5/733MZyn+5I//HNcOb0hBvxXvLelWmkbFP/U1btGhKoqQiTMUAYAvlCzf4Qx9JTQfbcPLc+K62tJXFa4Bgq0h3KHKKYlLT0IDn56dY5Zn2EmVHmJnj+F9iWSO9MMYXuVhPpmjSk5ROtSl9iTFvKb+Y3YBJ58hcAqUXiTjn1OTkmegLbBD8LNIZKadOhHpKrlKE8J7pLsEnI13QvrgKgBSspPCrkNWYHKh8lCi3SHYdGGehb99iJ37X0BSeQjcDMnZE7z5v76D3xVP8Y37d3Fv0Mfozh7C7RjJ6Rkm6YL0EkzOLyTXJJ/MJa2dFDnVNcqwqOcqVd6PUdYeZ7nh+erffE4u8plQkGIvwtZgKM8Zn5MicAWAeCkD/eYCDOEUODs5FSgV+T1cnF/i4viYTyh4H6mBSUNaBX8N5c5NLMIBbjqXmOYVLhcFfv7Wz5A/fSpuXn4wQzx2Ucc70mFymRe2KJBOJ0gXUzhOiSj2sahCbG9vKxesJu+GzwM/d6Qeei6Jjo27mlC3PJFmiNMa/+6q4Eu+qCsntYrPEO8DO3E+J9U8dq7UZ47LNdVP1tMA5O7uNnqhKwCEH82k8KVtlAcBzs8v5SG9NYzwmmHDq4HIl49We86bgET/fRUQMb8UTSCjtzGXmevSjs98RR1gR+/HPoc2AERQYr4Idsxl9r+5LpfpLJSuc9X7tMHai/4g9H4X4Py2mg00r1d1nFQOC79UCdSWx7TAky58Nz22WURr8Ne2rQn89DjoczLBojme5rmwEDfDE3kMM9vEBgc8L54Pu276ePqZ4NjY912v0/aM8Vj2vTO357i2PRtqO/XM2Ps3n099r8z7xP3x+vV1cx+aLmiDEm0ZbY67uY4dWvlc8WQERa7S/ax7JlZ1qrTuRueIcF/aQtjuFvG9tswZMyOlKxnd7AzZXbi27TUgs4P+dGelCyDYY7GqQ2Oua4M5kyJoBx6aXUGb2tgF+NeBZPu89XNi6rfazkl93jazse4KWzTH2KTbPf88qt+Qz0vFY+fT7q6Zx9D3yrzHS5BE8GUYA3Sa9XSE1wAAIABJREFUEzQ7bDMPEzDWoguSa2p0S12fpeX7LaYIprWxuf2mwKSte6PO6dnvwbr9duWv6O34fklePtOLHYLGZ+DUpApqcGWee1sXiPs78W6jGH1DqCk/f+tXePK7xzja38bejo/twz6cyEPpxeg3dCrtGrWQELhS0WL8CF5vpIp+0pEaZyslRFd2oVnjBsXjcOaaf3LKnQUTKTZ5OsN0Ml+Ku4NY2e2yoBXNQeUoZ6kGgLDzwSiD/va2ZIKwa+A5rnRRCEIYaieUFeHkc6BKTKYX8EMfF/NzJNkcj08/w2dPH+HJk88QBn3sbO1KFyVLc7z84DV85Stfg++oYMW69ASA8ZoIHHjdMkMtVrcpek0iOicmCEA8j3kotL6qpMD3mraPcj4q5dx4PdrFiMVmsLsNb6S0Fn5aY342wcnZhYjtd4uJdJmG2xRhK+DTCyJUaYXFdIEyOZc0epdUqF5fXMDy+SXqYoHAqeCFQ9EeJJOJaA4IQEAzAEnCpoyGdKxK0ZoIEinyJhWfYm6mioMJ7tQwuEgWGTzSihwP8/lCCmfELry6EB1J//AODl79KhbslVQZpief4of/+W28lz/BN+/fxWu72xjf24M7DJCfT8XJbHp+ImAooMB8sZBMkCgK5d7nZYHKTRFR1M4sjtJFmlOM5MPls8bcDb+S7gmBLi18RZtDgTzpV4GPnPqIggGNteSVECjStreuPcwmMzgltS45cwulu5KFfdz82jcRXL+HLBqiP/0Ml+wCZhV+/fYvkT15jKNt0sFmGG0HSB0fPvUnqqiX553OaFXF3Duex1CeZ943fh6WAvIkkee13wsagXkhY888E/nsyPMbIcsnsi2XaVtqHWRJAEuXumVHpAEgki/Ce8sO5RsHFKHHuLO7hX7o4TRbMGASi9yT1lER0nbsElVd4UgAiCryzS4IAcjnARTrihu+31a0mct1Icf1bMBhnlN/eHXGjcWeLp7tQnKT87ILRSk45+pDY4ISs0A3C3LzGG2FsA2mtj/uYfFSLuNsF9fcF98nEOEY9IfxEnhQU2PS2MwUeSkwjNyStqJWF/X6fO3ium2snhXqzxfpHDeK320dCffDZWYxZRbiy+M3Y6z/fXJMsZR6Ju0x47JVz8Sza1KhmfqlQVI8iBETEPBHqXmRAmhmy3B8Li+B+TR57vgm6JEPXHMMDV7aOh62zsMGYPa/N3lW5T4bWS9d2SSr9sWukGmMsErk3rYfuwvVdf/tbW2TA3UtKl1cd1zM4rfNJUwDjrZcl1VgwD4Xe3vb8lmv3xaC2da5Mfdv0xHNLBZeXzqZQ5sPPDtOezd5lf6qTR+lx7TtfMz3NklqN69Tr69BiPmenRavj92W/t7WuTHPVWiXG7za9DzrNmOnRgpr/bLByrodGO9zX6u6L22gwnQLW46RlZvStg7XXQdS9P5eVL9DsGG/rowR33RCsT41c1NWdWsIlMyslYvgLurxfxB70nfe+iWefPAURwc7IkLfIQChuBwBAglXowidM7hQicyOrzImfB+VHz/LJWgE1lqkzdPMmT/BPA/fQ8rvdqn0fBG2s0BaJNlSQ0J9CQu0re1dWcYCyyXI4QzvIpOZbc5SswOydXAAN+TZ0Z2rwPnpmaxPG1dt48sZ/CQ5Re1WIuL+7Qfv4dfv/QqPjx9h73APt2/fRuzsyIw7aUWBF+L27TsY9Ucg0OL5Uffy9OlTuR07OzsCaqQ4bv5n6DaBCfs7BCCS40A9REEXsVLAAl+8Hp4nz43jpmfBWQz7O1vwtwYIqA6f5bh8eo7jcwVADpxEHKviATtHhbJadVwkkwTFgmF6M2IdOHTn4ow38y5SdhJ4nxgwSOpPJu5VtLllmCD/ZBekH/fEearylD4nL5gfwQR4Bw53WlZI0olcH/Uz8xk7NtTW0Gq4FJDHRPQimyEtK2zdeYBrX/4mKCWvqznOH3+Cn/31z/HrxWP80b07+NLhHga3d5D7JarpTGyGk4kK0aMzVj6bCa3Mp66hLOhtTDIbegx4DCmQr7Gg1S4DG/lcBIHsQ86jmRsXtzUW8AHrtAHS84lkaRR5Il1+36dmJxKnKtK4SPviNdD6VmhbYR93vv5NePu3kAU9DKs5bwkWpYP33/0N5o8+xfVhgDCaY7AbSm3klg7qtEYxS1Vnic5ZVYaiLuHHQ9UhawAInx/pSOW5PK/DXn+ZYs8uk4ALjn8DVs7OFN1PnNdqmgss1OdFgLYn9sV8LSmLjYscl4luhwDkRj/C3b1tASBneYK8rjHPXFRZhdPmw82BOxrG0gExwQf/fu/aMwCi6VYm7cr++ybf2euKSQ04nu9iXE1f57E0wOjqVox3fVyeFs/NaNs0Kw06zGIuuVAuDvq1qptg029sZy6TStbWOTHBh36fHRACk+Xxl0WuKk7aujp6XZuaprs29v1pA5d6v3b3oi3xXe/PnqklEGGxpIui2fF0CUDaqEp2t6UL0JndibZ7aObDEHTxZRod6PM1dUT0zza7WueXyhq5F18tAk0AyLHp7T5Lu7SdsMxxNsXmXSCsjZq1HNvGOln/m9Q0+WFpCYS0wYB9v9dR67rocSrJ1V8mp7ddH+83C2n7GrluFyXQDOjUz4vWtJgi+K4Cd5Pvm66xatt2lTGCvb4GSzy3NgCk1+d6TE2nuxVTzBe1CojSrzB9iPR8oTROBg3MpKbZ3Qau11bQc7nZvWkDR11gw+xQdHUr2pavAxH6OjcFEzaFiwWwuYyF/qr8Ff3+qvU22Yd9v9toXbpgb0unN9PcV6W48zjrAh3tc+lKnzc1PHaafBu40Ps1QQaphfpemeMejq7qHttAh92V0cDDvF+TwSvA4BuYVbkAkPPPJnj9wW3s7gUYbwUSZpYVLqpcAQEWfxpYMJeBRbSE6zV2vKxf9CytFp2LexXXqWspcFlTcFaaVbKkh7u0DFUFOTsf3B9F6+TMc1aeeQr93lDN8Ca5JIyzA5I5wHB3l5WqABB2IkhNoshXuh4ls0iUMD6OHFxcnksRTyoO9QDT+VTyH6JeD2Gp6O1i0xsP5DqZ68Cimy/qEBiMp5PPNfDQIEf0EtRo+Az8I/efad50OK1FgxJQYNHoPwhA9BhpYXov7MEZxvBGQ5We3QCQp+enmCQpbkUKPFEDQgAimSq03z2fgW0Lp0xVsd7MeLP7wrBCOi15Dq2PFcWHgnLO9BN8UF8Quh6Gw4EU/SJkrkos0jnqspBkcAIQdklmyYW4j7GIZtYKO1NBEKrQP8dBzwGSxUS6GVv3X8PhF9/AlB0ZZLg4+QTv/PWv8Jv0M3zt9i18YW8PvVsjZD4T+1Lkbo30gqColvNIZ3P2JuRaeP9DZotA3VPS0+iAlSaFdDiiUGWuFK6DwPMkQ0VoSNRX8znzPKHrlfO55KIkiynyfCEAjsCLFCxS/C7OT1Vxz7GqXZRRD3e+8nVgax+J42Pg1vJnUjj49du/wOzhp7i9HWM4Bvpjlz+q8r2RXaaYn0+Rp+wSMYODhljUCPuqo9fce16bBiNyz1zlMjNnrkuhnlleqwBVAvSp0i0JaK0KzC4vsJizY+jK9ZdzNTkg3cIG4JqfP6FgsQNCADKIfJwxJKZmS8dVhUQU4fxiQnOwJQCxv+heOfSeo/+soh6ZNKx1FCXzWF1dFnNmmeu3dTRYvGqgYf/Zto2p+zApC/LwNTP1NvDoCim0x0tvx2PQ/rdMlMbGpG5JkSGOEM8KXHusurpDm4yZfU7ysBkz9Pp9TQtqW1+7h62yAm6jh5i6CSlIoy0R5xPM6VeXVsIGeLYGg/uz7XJpY2unh5dpqe4jZzcakwIZ84bGZYKNNjCsz9MEHOyYUL9jPy/m2K0r7ucX1dKhbRWYa7sfXGZSr/Q6m1B02s7Z7JTY4Yh2Von+XHRlodhOa13nr69Bv79JGOImgZWb7GcTxzLzvDdxHDPX6do/HdrS3h7i8faVYek5J8+oLXxHU3QMqk8X7cgEAbZAX2+zabG/zjZYg6BV9sn6wjTdqEsDYha5m+hE9H5tANL1fBEEaO3IqmeQ7+l1tU2xWSC3gYm2/a07ltbWLClcBoXpObMCIzfGPBapZDb40p2HTbob+hxbaWQtzxyPrY/HcVhHqXp27xVVq+tl6owIQNzRf8D5YoYf/8vbmJ4m+PqXX8PefohBn1lxnDV2kaaFFExyv1xl/ylZCq4vyz0ru4PraTDCwmgchQIQqOlgAcmC3nE9oZ+wWETQl+KWoIP6A6GfsLNSVXIcFpritpTkmKcZxjvbqNn56PWwyDP0e1uq+GI2BqlgnrcsxkLPl3MmOCHg0Na0k/lEwIFklxRKEM+ibTQYioiYAGZ3d1c0ILWvUt1FhxAE8ncpvCm6Z4I1x8Dz0I+pA5lLWnkcKVoNNSDCO2vGROeB8N/clv/eHo6QEbAMYgnIwyLH9PgCT0/PcDaf4kZYoz/uIx6GKEjrgSMJ5MnFAlGgQg/Z4ajpsEVujaO0BkvLX4IJNLQqApWyELtbPrdi58rzdGtkZSZWsA4Lf9G+KqvanPusXaHLSQcsZ2dHBQHyusfiADYRy+DhnZex9dIXMWMCfAjMLx/jZ6IBOcEXrx/iNbKAbm2jih24SSodnvNPzsH7xPtHgETaV04XJ4f65BBB3Tis0d2KHRkJ82tsbqXjGSi73tppKHvlMrxyNByizjKkCbtEKXKG/S0W6IUxhv2RgE06vNFhjQGHCalo8QC3v/glEGFkjif2wOgNkZYufvHTd3D58Ud4+doWdvfZfcyAdCpMJt6P+QVDIisB2Z7PvJISdeUtKViamsjnVdOpqsZGeZGlSJJMwiFFSM88EAcIeW8IrGi+wPDNspDrIdBhtypwGFDJbo6y9uVLHL0kTb2E87U9BhEqEfog9nHKQahKzFJHOiAlAQg5JhShNx0Q+wukSwPyb9F+tH1JmU5abY5b3EZTq9q6HnoGvQ2IcFt2QfQ+zG6HLhp1IbdKSMzt26hduvvSpplo00psAszauj/2uK3qgOgxsnUX3Ic5W28XWtqJy6bkLE6V775+mRQjXRhzZp6AgzbE9ky4ue06IXqX9sB0+dJ2xG1aEX2ftEtb23ibXTb97GmjgvFhKN0bDWw4E09KEL/kdaFJA4J0cr58HszrM4GdvlYB/Dm5oeo5NOlHZvFqP496v2Y4pgly7WeiDdjYegB75tzWO2jLXZ4LKU6c3bcpQm2fYfO6NnEAM/exzra57ZkwM0+6AIMOldTgqY1C1XUtevkqq2JqV2zKEbsdi+DqbLF89+SX0oq3OyarwI7pAmee5zpnsOecuxodhObtm/ki5n6fo9sYbwplKcNSB2DqJVZtt258297X9KgXASpdxzEBTJvgvnO75lr5/lKUb2tBTG1Hh2mBDSKW+7OE/W2A0zQSMN3TNHBaNbYlKUaWdtJ0YrM1KBpsdNGpstm5gAxzuzYQpp+FtnvHcZztvoJg989wOZ3gB9/9CS6O5/jKV17F/i6D3+gslNHpFZXyPJXiW3JApHjypfgUTQMBRUMR4TJdlGvL2VHUEw0FKVfMbegN+hIkdzG5VK5QES1KAwyGY7XPpjjne1xG5yApxvIK00WCrd0dASCl5+FyPsPuzjU5P56DzPRzNrjhzMuscU69gnIUotOQhBsmieR08Fp2dsaIe8p5iMW9BgZM/5aizqmXgnZd1Gm3Lm6vOxpbo6FQsPI8k8li2qjS8Yihd3yJtqLJAdF/F4DWHyChPmHYF6cvZ55jcnKBk3MCkDn2vRxbO2MMtnrIS6W/YXcinxfohz0R87PjURcpZ24FAMk10DLL9aQzQ4eoPEmEftULAxGqLy6nkr4dUbBdZMhLFrSFrENrZod0Obpf9YcyTszhoONUwQwWxxUwyQ7WiOAhm0nQX+/6EeLbryBxfWyNQ6SXJ3jnb97Fb9IneGlnhFe2toSCVcWAl+S4TOcoT1XQpFCh2Dhwaul+eBFtgV3UC+pqPPheIBoV3hPJkyFuIkXLCRHQcMMPVPCgFOMqxZ3AhuPCjBbXZWo7Haomcp9DP0bKrlqVYchnL+yh9ALJMDl8cF/yQAi7A9INR7uYF8Avfvw2Lj/+EK/d2sfhtRCZM8P0+BEo6i6SCuWiFl03x4WNL3bbKPInIOAzqDVAWqMhRg21yoPJCCwoc+jFiPo9lfjusObJms8iqWqp0MUqPmdZIpQsbq8Bv34eVcfIl7Fyvrob10ejPh4c7EkOyEkylyDCeaYASMUWH12wauBo9EwDkj+tEBwo96kX0YC0fRm2CbE3EYjLD3YjEjcLexuEmMdcJZo2RcAmF3+Ve9Gq/XV98dvUIU0Z6tqXCbbs7o5tLdwWpGgXqPrfqygveh3b9pYFfpcWQOsTuE4wcgRo2C92Omyth31+beGGXKer8Da1NzaY08/RmQGOusT6PIbuYvDvm3QyTDqSnb/C8dCglvuz76MGuXIsQ6PRZtGs9QZacK1DDnkMM+9GfowbnY099ibdzX7P1iCY98gGg2YXxwR3mlLXpY3Qx+xy8drE+WxVMcX3TMDx3LPXCKr1tbblu5jbdNGX9DpduSe2yxcBRdDvCSc+DfafuwR2OpLjGRZnF/Ke2dHZtCvTBprM89jUHUs7Y+mTNLsb9rJ198J+v4v21QZ2ue1K2+SWToFss0IMrjUYq6hZ8jmdPm+9bF6LBlltFs1cT79PUTr/rrslJiVqnZ2y7ly06i2ejxsSwLf8zuaMa5IKZU+/9LNgg05zOw0a2joaXS5WerkpRDfpWc89A5b7mRmmad6/yc4XUI2+KcXYD77/Uzx9fImXHxxhe8fDwW5PZlpnEwppQ9F8ECQo8bWavfWadOwgVjOwOtmbRZakgDeOT54bYjqdCgXLpctTvyc0Hi7jd4lYqzq+FGEsuEhDEhCTlzJzzKJUiXIdzJJUaDUFKUOOIyL07R2V1M0ilQVYMpsvE6MJFESoS1G06+L09FRmuwUAUKNR1zidnWF7PFY0sTKXfdE116NuhZ2XQlGNNK1Fd4C4TFFeFINih+fVABBaqc4nU8l8CFlINsCD20iAXgNGZIxIv/Ec0YD0oz6yywUun57hcjrDNEuw4xYKgGz3scjV5Bvl11XKnHpPclkIPOqMGR9zAT3SSWIxzUA+WgFL1yORzskgCsVilwCMICmuKrAjxDyNiA6PKJDPpuQJIWKS9vgQaZ7DI+WOonMGOjKVnIfl9delOj4pQftHiG/cR8kwv1EPycVj/Prbv8M7Fx/jqB/j9b1tjO7uIfMKuAQgyRTDqod8kWLO54EdCLpfoRSqHXwXheijlaGBaI4aC+eiSUN00RMNixvHogmSl6xUSvI7z00MyVCgLhmUy24Rz52J77mYLQxGWwh6I9R+JKZQuzdvICPo9V0Mgh6qqI/JIsfPf/w2Lj78PV4/2sfRnW3U7gKPP31fAIhbBHAKR/Jo2NmT7odbSw4MQS9BuCSZk+5F4FTT8pjgSnU7pFHmuwL0GLDJ20oq1mJyqYIusxTpfAqHX8DseJH65zrIM4UR5Hu1oWHxeFqr5HxlJ6pvjwcCQEjBeppMJYhwwQCurMI57e0oDKpr3GYHZFDABB/8+x//VyM5gE2t6vq3PqEubUFbgd5lsWuKye0vuzZw0vajqWe1y+0xdkLF7dd0oK5ux+cBHl3Hblvetawt8X35I+P1hU5kzoS36QY0HWYdHUjvl52NrmJZF7UilO09460z84Qvprxn6dXOSNu16c6FpnPZ2hpuY1PUzGfO3KfpuGU+a2Y3qMt5yxxLsS+OVDeiq5uy6t4RDIaNBMQca16r3i/HzxR42zktJhBo0xrZdDaej+5QMQ+Gr7ZEdi5vu//r6FrraGGbgIiu587sum1SeGtaWFui/aafKbNw1wJ2W5huU7xMgGWua+eqrAIdPD8Cj/wyRd448XDZKstg8315JmkFar1MYb6691cpL12uW3o361yvbGH58vPCwkw43FfDKVfdhzatiHazsrczwx5XWfy22R6vc8iyj/UcNc0QntsFu9yTNeGPm4rBM866NwCqq9OxdlwaYMb1CHzsboQsbwl7XPd50QDjOcDQCPT1uEfbSpugvjNbkJJB3zKPaa872f0SqvE3xXXorR/9HE8+u8CtowPsbnu4dX1LAMjZ0wm8gM5KyoFHFc6qG+Iy2TnL4EekxjR6C3Lyi6LJ4nCEVgWEykWKYXdhLI6RiyzHfLGQ94V61bj2ZDoQjnSYJJGCc9gfKIoUPNmOIvQFCzw6XfkeBoM9RQlzGEQ4w+XZuVC+WIQxU8IPVZeClCiGEY6HI0SSu7AQEOSEikrFApzrMLywL3SjSmViFCpBXXHzFRDTuR6qcFT0FwIQUnyovRgOessOiAlAFHB7pgkRStZigTT0Ee6MEAcx5qcTXH52gmmaIqkK7Ac1huMB+ls9TJOJSsvmzH5SSVfIJUWtZJDfFFUylW4GbXkd5kd4yi6NXZA0SbC4nEhGCQEIZ9BJe+rVNc4n5+LYNRrEYA8quTwn1QB9dppGN5VmIQiRl5WIu7d3d1E7HhYpQQ1zLVjk+4j2bqB/8wHqoI/drQiz40f49Xfex1tP38PNOMTXbl7DzoNDLJwMflpiVqTwJjmyRIm341DN2pdOhf7WCAQZfpLJs5A1ts58jjTFjDStXrglDlxOL5auieTX1J4I29nloUNXGLjIcqVvIVWOD2MyY1AjUAceot4IlRcgdwLknovtmzfgRAGiYR8Dv4ekdvHkbCo2vOe//z1ev72Pl185gNcrcf7kISivcXIPbumTRQbSqaj/kCDEohAbaV6D5JsYRg0KkGypThsph/2+XEPK7JK6km4ht+ckQTK/FAASejV86YKw28XtAhV6SOvqxoqXzz7Bt9jyEoDc6Pdwf38Hw16I8zxBVtWYpg0C6/dwcTmVD/HtcU9E6AQd+sUuyKockD80Dcv80mJBSQqNBjJthSfXX2Wv68VjpCSVApLd0dbtWEWfWvfFbb7fVfSuE7Gv6mqY+zc1KLaDlFk4tgmAzf2sCl/U3Ykw7sPrBa00EoIPAo9kqsBc20vrLszZew0wuD7vZdv97L7Hynygy9FslTmACdjMc9XLTVqUfn+TDBWuy/HSoEIDAvMYtrvUcv+NqLyr+2ZSBNuoRxpkEjhljcZIzsdwPXuRZ7dtXU2rs527Vu3XdPGyt2tzvLpyP5oORluoJZetyzvpEoGbQKarADe3bevwmNtpepWt6eC1RPkxSHvRoEMDBn2dXd2A1s9QA0DMTkdbaKbe1nao6rpPq0InrxT/RnaI3tdz2SDWQbpCGJermXa4xrbrtC6bWCdf6QLY52W4XZldi1XP8ipg0aa9sKlIpu6D3ZI28MTjt1Gsls8LCxbjtSnYWT4Thh2v2aHR9LuuLo89LqYmZLnvDr0HgVF+MVnuQl+3KWo/67+E4d63MCsTfP/bP0Q5L3C43cfOtoO9g6EE+zH9mT5EdEyizSm7BswDCWnB24+Rl7WkRMexcvZh0cMCmyCART8LLwbg8b2ENJjAl6KOM+rk8tMRK476AiBqApq8RF5V8IPGTrUiAyNGfzBSrlMsNJnx0YAZAQB+pDQEzL9IU5weP5Vib29nS/ZLzQnPizoQagdUYaZciHiOl6dPl4JzTo2Lo1UzO600Gyp3Qb7bw1iADTUHFGaz4FtMVIiiDlsU5yGz05HOpDh32EnyAwWGhFaTCt2J4+CPYgQDFbiYn88wO5tjkmaYw8G12JFClEnjBBcxhfcU9E9mQlvyYpUhwXtETQcdoSSgzuVvdSxZGCzYmbXBRHm/if3xXAfz6Qyz04ciyk6zBfpRjDCgOysdwXxcXJ7BD3risMVwPxb8xIpcn7kbhWiDCN4STIoUo6P7GBy9BAQ9kMCUnj/GL3/4EX7y5GMceC6+eriDnZe3MKsTRGmM2huimFwsXdYkmDEMxZVMPpe8v0I5K5BTa5EthOI2p3MXHAzHW3DqoQBRRK7QAcUIgN0zh8ZHJ3CcFCHvFeUxnisAtEpmOD95KvutezviuiXgsxdjVpQYXr+F/uE1ZC7BSYTaj3F6fIEf/t13gOOnuDH2ce16jOF+hLRkR42i+wAFndrYeaElc06HqxgJ0UkT45gtEkkq531i94k6DmpuRjt7mJPeyCT3MBKqGYGw2Aez42W4pmmhuQbB/K0UMwg+V432h05wuiMoInQCENrwLkXoVYVZBuRJAXfQxwXj4KsSt0dXAQjBR1sHhBe0qvthvtf1BW8WmpvoIdr2c9VaVbWCzG6H3iaazUWMzPC+z9vZuP3RGT6+s9P5e7Vuxt3e0CwUV6WXr5ux1vttAyBdxaguEu1iUXc7dIFl89V1gJ95LTq5noBDg41GUrQEGV2OZzojQz1PKltF/90eL5M+Z9sJbwrg5Eu8CRZss4k1C/18QhFX0hqYyKLf7OTo/ZqdD7sLYN7HVQJ80pzaXiY9jddArY2ma5najE3BwqbPlXkuXVSttq5Ilyi8S1DeZpdrUqg0ACFQ0Mv1MhuctIUs6i7KOlpW1wec3Y9srDqAJvCQ2ToCj8WJUHtskKS7LiYI0udgdlQ03Yt6EvOlAcsVvYdpFWuubOoPrFl9M3Hdpiht+l7b2Oh9aWBiZkSw6DZDFu3tu2hjbZ2TTnChr5Mz/73hsluxCXhYlzDfJfBeirpbOgDm9ZrXx/OnA5r90vStVedrprJrbYa2teX+Omlchr7kueOGvmhDdFcr3OohGF8FO2ayvemmtUporo9j0sNM4KGv99i9jdH+tzAtFvjBd95EPs0aAOJhb3/QWO66yr6UM+2Voi2xII9py0r70LoSnry48TTdCxZGOtmcAKSYqfwLuA4i0mSiAAlnastCuiGkX4kY3A8EgLALQicsseutXRFmM6VabEZJ4yLYkD8DlR0y2paCeTK9FOrX9FLRLA/2dpSNLo/huuJkRUE6aV2ciSYIETvUhUoLaaUTAAAgAElEQVSilvtIagsr7Kag43ZRpK6NxXHcH0rHhlkmnqfS2lkU8zw0RUvTrfQy5AuxyYUbIIhioZSRqkUAwm4E9QzuIITfjwSAZExzP5tjyi4RHOwHFQZNRohoSkiwKmhby+BDUqPYqUmeC7mT70QBhKpzOr24FGAk1vWkZrmqY5RfPlVJ7tMZGUACYChqFycyFrc1AboqjAlAKASnDTDF+8l8ruhqfoXMA7buvITo+l2QJBbWKZKzz/CTf/o1fj07xYPtLbxxYx+jewNcZlN4iwDwR3CSqQAojrGmKBGAaNobKXBlmiBdXCqqF61o2Xmpgd5giNHgOrI6F6Dl0IksXciz2vM8TM8uUJQLsfEtHVfOnQ+2WA+nc0SBC8Q7KItcAEF/NEQVhNg+uot4/wCTnM8oO20hLs4XePPv/xn10ye4dzDAjaMhBjshJgsV0ui77Ibm4sSWLxbSsWD6OZ93jimfJR5DQKDryd+1vfVoZxeFE6AOIgG5HGe6cuXJQmhWih6onlfdjVxS+XIlPpfntqGqEYDwfTFMWAKQnbHY8J7nKVJxwWKipED8KwDkwUz9AGrwYXZAXpSC1fVj/iLLze5HG+DgvszClRx/UmtYGBd5KQ+xfnXpB8wOSpf4ve2cdVFspqibtrDrAgDb3Lf0cV60QGwDG6tm8c339Mw0NR0DTDHDUETkpg6B+w+j4TOdRuMu1RYOyGtoC43k/WvLazHT4nXCux4HPYYEGbyvBAXm2OjlGhCsK/xNqhmPYc7yd1GHTMBj3jNbL8P9rdKxmB0g+Yw1HZ02kwC+bwIa8/nTGhIWsnT7IgVOGwRod7cX+YzZ69r5JV2GBWYoYFtnwUytl+sR+ogStNsULC34N122NnG20oDGzg7puv5VVrnqefBgAppV3Q5tnUvgoV+8Pn3dXKa7OSw+9Sy+rS0xwcc6XcryOJxtbF6dlCWjONcz2AQKrbPelhtSF3DoooWZ422DqOU5O1cLXNNiWZ4Pps8HDBVQYXd8aatcLRxfl3K+iZWtbVPbBTQkfM8Qoevr6HST0gCwpXPU5aq1aTYIj20W/usE/51i9pA20FfzO7jvLjvdVWOzHA+DpqW7cHyObeBhgphj7w76e3+JRZHgX77zFrJpsgQgO7ukeXEG1kWSslhThRWJ6pID0R8ImCiZd9FkF+jZa3i+ojY5ioLFwDwWSHT34QwzC+4pC1ffk04Che3xgBa0vgCQoq4VAPEUtaTfVzkKl7MpSoIfsikcb5kt4vfHovs4v1A5IEWWCqBgB4QggM5OLP4uLiYYj8dSjBIgSacCnjg4iViXXQsoO1N2QJTTl9K6aIchagUIYFggMhdDROnM3DCcv/TMtO6CBFUu+ScVxcy9vtBp6EJFQbHvOSLOd/oB3Jgi/2rZASEAWTgu9txMdC9+SNG/stKlQQBoi82aM2s6AkzZpiGA5yLNMioQRJwdwhXgyLFhMcuuiBS1nASnOcD0WMIbRY/A62EBnS6E+rZ0UmK4YhgJvUkDkCotMb2koLtCFLuoIl8AiH9whKz2BICwA/Kzf/oNfjU/xUs72/jKwTYGd3pY1CnCLIYTjFHNLpbuTdpRjIBUF9oEIEU6Q57M4Vac7S/EspZZMoPRGOPxoVCe1DWz3lRdBdoMk4JVIxOL5yDsCaVrQY3QfAqfKfAEjv1t+S2kJiYejuCEMQ7uv4Rgbx8XKdk/dKMKMZlm+N7f/APyRw/x2tE+rt8eIBw4mKeUbgRi61sTFeUlkgWB8KlkjkgoZtPNIQ2O90Key7nK8ygCH8PRFip2P7xInis1KUHt6UI+Z0JLK5UZA7fVGiIZI2ap0K2N9Dh24hx1TAJh2vUKBevWcICjrSH6kY/LIgNlQovcQV0Ap2kqAnRFwYrxYJZdAR/sgLzxBgdQXYhtHbtpodOWH7Ju2zYNSdvxdRq43t9i+mwWsSvtWq9r6wY2pWNpoGJTgkx7X/P6NGXKpk6tGwMT3HDddaDG3p9tHawLaM6g66JNbyNCIwYMWYGB+n3d4dBdJNLjpqRhfdAUFvdTNcNhpbQzLFG/CArlOlwKx67O9tuBgOa10P523atrbO2Owzq6lk1h0wW4KUI3wYHuYBEItAHHtuN3CeDNdGz7PphifO3upT+T/NMO62Rg5dgwYmoLRuR2L9LBePasPK9PMAFDF/Ws7R52AY1VOpE2nYYJHMyOie0itSo0UG9H4FHv3XnudDXFKrtYYNNCWzuJaWtjvZ0+lm15zMJ8XbChBipdmox1AnXThcv8Hug67ip6m9n10V0dm+alnZfa7r/t7GSv05V3odczC9s2AKK3Z7eGAIZ0E75MYXVbwS4FtAHilufVAjDsc97ExtcGH/ksadWbPEftsjovS3DZpslowJxpp7sqMFDGJXsmbtfjtPzcW7QrGwhpgfo6mtuxfwf93b/ELEvw1vd/guQiwY39kVCwhiPWGgqA5GLxWgF5JTQV8ub5fRH2e/BZlFbqd4GBgnHclyJ4QZcux1N2oLXiprNrooEEKTTsmvQHAyR5odKhmRzRdD+oFVE2pK4EC5KScnkxEdAy2tqRDgQdtaRAZidikWCRzGUmnQCEM/r9WDlbUcfB82CRdnBwTQq4x4+fKovfKEIynwk9S1GWFJXMbyhVKvOjWIYuihNUk2kyGIxkuVNmUiBy/9wHAYoCPqks7/sVZvMEVU06T19x9SnSzxcIqVshjannSweEOpbyciEdkMskVQAEC+kA8TeCtqsOHa2Yy7JQHRQG+ClKEoTe5kchsroUTQE7TA5pQaTmMGOCmRlMEBfdCgvcFEUyVWNdKvoTKqaFp2CII7MmBPDwOExFF4etWuhZ7ICwa0IAwluU+44AkODwtnRAYieX7sq73/sA/3r8Ke6Mhnh1q4fh3T6qyEGcxqi8AfKLU1WPBCpQUjuqaYocj85zcCoyaDIBUhxPZmJt7exI0a66Y6oTQAoWOw7s0mQZU9QDAaxxj2MYyrOS0QFtMUW2mCMa7kjnh9dMQEyS1O7te+gfXgebG0HgIIOPxbzEP//vf4f5w0f40r3ruHE0QB1xkt1RXbxwAEecl2ss+ExdnEggpb4mgoL/m7c3f5bkus7ETu5Ze72ll9c70ARAUiRFyjMeySOFZmxHjMP/pH/xL/5JE/aMRpTEISWKFClLJEUtFIciQBBAo9H9ltor93R85+apd999N7OqIdsZgUC/qlxvZlWd755vYevculZgu7G2dkYjQq5OyW5zCJn0Wd9RbFbcmQmGyKZRNZuAYumGYKziSGmsMF5itoB7jOPyRAAAyKPRkB6OBxQHLi2rnLIads8IkXEoD8C1W/JBnox79PZGARAubBonLDMHRP+ybcvu0NfRwYe8bssKaaNutYUe6ra9qhCDBd7NQtXUqPDDFl4r9/Xz3Oe4NTqb0qsPlPhalkM1CbYMkTcpjPVjwnnp7ltjFtKDsrP8dEZybngd5wgrYnPButEo3oWXLbKAOx5YTOBhnhtAB4pefXy5y/FBRIuGqz7GrGwDQtQ4Cxhx+csIoCOvrmdB9e7UrZNteaFtvG0hlDee075mI9NxsC5dCDbryj0xXbL09W3UKpv9s0lf6xqXmx3BmxqZrhR2fZ96IretyLTZA8v2h9K92q7B1IToWSS68Hyf6xb0Sijq8QxjaUsK1+lXuFaza4PiGVSUVd2/ldkB4JEtNlRu4flv73hI58MEFDg36YTYxkK6JnjPBCcmzUzvruiCc9v16MeyaWjM12zaGz3l3BThY/839ClappFY/fI6LSLufa5RPB5ZvUvb1mfjD9lWrt8EMCVCwbZi4KAmq8QdDEBJAJHpbiW6CaGWSTcIZgS8NK5YvD9Du2Hedxv9S4DGvoBEHpcGbNgCG+VYZpbHvqRybCdjrIO2G8+R5bj6ubRdt0nbuhq8Q/2Tf0/LZEU//uHf0na2pUf3pnR85FEY1VSV4N8zJ4ezNTywV3KVe4HMBb8XsaMV/FBR/Ky3CfX6Q+qDY6+ypblwZRpPWTKvH+uDJiW5GpjphiEPNB8qRE5Z78Y9BBE27lcoylDQ5xnTU+CaBfDBlr/43cSsM0eBK1eh7Vp1X9jOFZ0XXzlYYeLt5OSEgdHLly/ZvUoVvZjEW6kskr6abUYHBAvOFQBkOp3yurhuHAOFOKxbUUiCVq/ngYB2hkXRvHIa+ciaSJAvTmHc4y5DCgCSqY7EJs+pilwG5RDHKxveFV2tN7QsKzqlNY8bwgg9zyEHoGq1pGy1YS2IXwcs6Ef92hsPGQBClM00Nd+jaq1mx5EPwv/HTDnuEIISHQQUIrSwZPpXHPh8rzEmoGlhcRBqqKAPpWx/C62Jz7XrdrVmQTsoWKlb0/TpFyg+e0alG+46ID/9s1/Q3168oOfHR/TOOKb+45ic2CV37VNWR1Str1RXLQx3VCLRL/DnzGXbK7achWYG44pOmR/2qD+YUMotZWWhDGG9cmCTQD+fxy4rCuoNJvwMgq6XrBe0WcxoeXVJXhAy2AIAc4OQVlnBAGT44CGleM7cgrIajB6HvvtH36H89Tn95ruP6d6DAVVBTukW4AidB3Qu1LimMEOYX3DWDFsZMwPP5+cBCz9LTUej7o848R2BhdgPKHYljAlWC77eYDLh50soadL9wBixdqpWQAOdH7YrBr2uschGt4dzQJ5MxnQ27FHg1rSsCkrKggGIW3lURuENAAIXLHN5EwCyT89hs+S1/Sh3vYaZXQER+9K9u3IyzGOYOg6xWJWiXrf/tWWB2M65ixLT1i3ZNx7CxRfggf+bs/ooeAFQZF0AD1CrZLHldNjsbuV+tuVo8P7QAXlL465/ENH2bL1LETe7ItjEdELTRen8IdGKGfl3m8uVPl5t3Q1T+9EGJLCvXdp37t8IMbTdF+zX1PDI36ABIieEr6cfcgiiLLrjl4ztIVoZbI+uBvYH+hkyRXSKlJ5bYmZN7MvZMK/PpKR1OWB12ePKfnXKln4uZiAiCnK9YNfBiE7j0ulXOq3Lpu/BOYhw3+y48H4mD26BDn4Wli9YUK7TrGznwz9WLUJ5vdPR1jWRMTq002Dmjty+d9cASz+vNxHBm10LHVTs+45qe1+yKwSU6DqDN9mnLXtCL35NgCJuUQARm1ezHVjFMdmOddRnypBY+eL1NuAkxTQKbwle1M+9LbfEVpxjX3ogIvZziMbi0LGyWe/q26LrAtOEG+YBjXaH7aXRBTKWN7k+c1u53tfOY+pDA5Ku6cc//Dtani/pyf1jOj31yA9UgFpZeRxShwLNr1WeRJYWDAZgFQrAEToFz/avt3CoGtFgNKUaM+QIKixKFW7HVKo+dzrYKrdxpcPMO+xTWYMAHUBFNJ4ccQ4CQuJKOAM1ehAIfVGoJaxLqGg0mTBd5TW0HUjGjpWzFQAIgAHDH9C5miA3FHyT8ZSLtvV6y+fMNBXQtoqC6WL9nnIOAgBhzj4CFLOcC1e25C0VqMGpoNuD/cO3gy2EkSOCLkpPJbrvAgspo22KbVyKYpW6nm3XTLEJkL4Ng1jIIfoR9Xs98pKS5q8X9NnVjK7SjO44ChyFcUBhFDDo2CzmlC03XPxHvQl3QHAucAhDejbujxLsu+xyxrPtEKdnyAspmfqFcx3EPbqYXXDBDqgJi2IRoWcIzE5T6ruwk3VYo8NApKgoCgJCPiGshqHP8IOaytCjk7ffo/7Dt7kD4pdb2ly8oB9962f0j/NX9JWzM3o+DMm/75E78MnfBJRVEdUbZViAohljJloi/l5AIe2B5pZSXeR87aDsOXABo5B1IKWLcMWKwVy22dIGeSLIpenFNJoOyfMjSjIYJ/QYNKITlG2WtF3N2eKWdSewdUYBDyoauXTnrbdpfPaYNkC4dUIZweLZo+//yXfJmS/o6+89o8mJT1VYULlBpwvAw6cSwAj3M01ptYTmiCgglV3CafMwPkAXCsC3UlSszIkaGiPocz5h2jpPVrSdzyjwHPIGY362dOtm3Dt8ltjedznbZYxA3M7aI8fdgWIGIE+nEwYgvlMxANkWBaEWgrVcHSOIsOmAQITeAkD0LxI9Z0FeN52qDv2C1NcTColJJZF1uoBHmz4E27bNmredI4pDHXRgPZlhl06D6D/0HAhzfzZ61ucZF5O+dQidSzIbJKvD1HTYhNCmRuH63iqBeJtDFdbTAaH+940fu2YfbbQ4/XW9e7JvXPF+NJpSPFTUCv6SNehQUqybAnbQynR6V5djlg40BMBgnIUqJXoY85o3q+SGJsbMKcH6uHahTLWlwYtOAroPaGFs1KW2wt7WydhnqXuIBgPnbgIB/K3P1Lc989Kx0N/vomPto2rp9DXZp0lpMwMZATxsC0Tl6VLxq980UBHbiEEA/g06mhd5DBT3dUNslsP7hPMmqNCdt0Aluzm+151RaEFkxt+cddeF6eb4HBKAJ3QnXfDetU/bMeS1QzsDUmybBbyuI0GXgj9vW+iQrgMkTRoaAJ6AEr6fTb5FG4jo0oroSfNtHQudsiTnb4YE8rNohAC2fbb0sePz17pQOnjTNUGyjW4CoAOQtjHQx1sfHwEbct5iG4y/L/rvUHT0ezw7/Dc/+DFdvLhgAHL/HmbbKxZs10ipcEsK4OCEag/0o6Jm56a8RvEbU1hnTPdJsoq1HEFvwCmZbCcNAbFXKtFyYxUKsICiDyAEhZXf73PRDvoV8kFG4yn5UazcjxyXQmQzlCjgPM5FmC3m3Fk5Pr3L+7yYz5n33uvHDCZS0GogvobaG5MeuZoVx8LUrN6AizQknnPnZr3m97jIR/4CQIXvM4gRChZ3UBh4eCrHAwnVobLqhc2raBaYEiMgq7ER9vM1hyuCKsTuXihQ85TqPOFisw5CSpyCnAj2vwqAXL68oo9fvabX6w09jhIGZD2MdUOR2s7nVAMcRDG5/fHO3hXHlkJe0raRVI/0b4i30Y1C9wPdDRTioCd9dnHOhS5bDXs+W/biPWgiMG4jJ2c7WZx7yRa4KtsCfySrNXcRen2fnH5Ep8+/yB0QaEAAQFiE/q2f0d9fvaSvPnhAb/V9Cs58isYxi9CTIqB6c6VyXjgoUukihGqE/6c1JsNSTnCHuBy6HQC5sg5otd5S6akE9dgLqNjgdz5RwCv2aXxyhFYo0wOhTer3hvxcwD1ss5yxFgSUMzyTbJGL7pTj0f0vvEOTB49oXdbkOxmllUtp7tL3/uR7FG0T+o3njyjoF+T0KnLTgrKsoLpwmaaIDhI6NtvNgjUgXoHsnJS7ddA/AYBwtwcABO5WVaw6inGPO1YeGj7ZhpL1jPpMp1NaQ7EeFsc1BtkuWDHzHdjFRIFaWYVesn3yV6Zh/dbx0a0OCLTmPpTvMT5UCoA8HsX0Xt/eATG/6GwgZN+Xofl+G9DQ15NCtDdU1B3oO9p0IOb+AQCE8gP6j67v6EpU5+Mk15avAkjQaZBlH+VH9iFABn/rCe02Stah49fmbqWLyWVfeqejy33J9p5O45FAPOg0fLg3NAv/3YTswZZX/1tmopMNvvBTvndSjG+TYtchGXJH6zZlTETa0Iq0idO7xsxGcQMQ0RexCz507HXRvb4Na2G0xfx8AFxgEaCmu3rhdem66M5keF3+bgMLelEuhbKM+6EAwyYIN8cDBZoNMPA5apQkuRZ9+zaxPnRI+tKl+dALerMgl26AULFs3QE9iBHdQBvwgOvbbIOuxzmfls2UQO826ecOkAEbZvm/vCdaGHCG9c6O/Ft/DeCjTcxv3g/oRGzhc22p19he72DoKeiHUH7k+HpOhGz3JsBCnYfy4rR1MWyfwxt2ts0KbXkdJt3qxj2q4BpE7PaE9UDF0sEB1hVgom9ne54E9KFADyaK9mIem8dY12Vo4nq1vqJtiejepHyZHRh9vPR1u4IXcXzT/tfmMmaOu825ynZv8Fpbx0YHHOa2V4N3yRn+Nqdb//Vf/ohefviSHt87ogdnA4r7cEtCGjMsWMFMd6jOkEegxN/oQiRFrmi9xZZn9wFIAiR5+z12HEKRCA2HH6mUchRhoAAhYRwLAAh3CqqKhhMVqAsAgq4KqDBFWTEIQPAhtu0NBjSeHnFyO0AQxOhIU4/7AxZjx72IC2YBIEj7VnoOBCOqTBHlshRyt2O9UseHngTggmkuIMIgewSuXI2LkIjQUaA6nrLRRSEJAIKxGPXCHX1IhPfYn6Sv+9mKrYOdAOY8CoDA/pUD8iD+DSNalQlVvhKIA4Ccv7igDz99SZ8tV/TOqGYb3t4QdsVIds+4A+JXREfIlwj6Sn+CiV4AElCl0DGGJgAWVf2Itmt0BVRhill5jBfrN9DVoUK5ibkeh9uxiLmZrYdmwU9n3O2CKQCCH9mGGfSsUnUc1vMZDYYhecMeHb/1LmtAAECgASmW5/Q33/x7+tH5xwxA0AHpPY6pfzSg7LKg+bqiqFJ6J5yDdKNYO9TQstZ5yp0PjuaDBqkk6vUnVDsBLZYbWpczcvKSBkFEJJa0Xs1gaTAdU9gbM1DJS9WF68cxd0Dml6+ZKjWMAx6n1WrBHTjYSt/9wjt09OgJbWuHYj+ntIZzm0Pf/9Pv0yAv6IvPzoiCLbkDogC0xAS04JrNRQSAbNZzJULPVZcNXTuAfQYZjT4JACT2JpSBQgY9lcp5pKpMKU+WNB0PaHapkuDF1IBpVgiFLNFdTNnli5PqvSYstHETY+E6AOeXxn79cDSgx5Mx9Xs+LfKUOyCsAanhXxzuktAZgBhBhLg5oGB1LSi2dDBxCLBo29813UZx2vElg0UXluvbvgnFCtsJKAEg4f1qQEP2a1r1dlGvukCNjXYDENJV7HeNs01kvaMWjU5pHCqOH7Qd0vGQwEXbfrtAkE0kDY2DVbDc5Deki7RxH6t2LmQCGAEadYqRABA8O9LZsnWqhGqkA4Wqwpfv7QwSvZsh/zY7HBgH87VDqGc2epQ+pgI4bJ0bARv6+ub4CoVJaHOybpeTmX4v9nVD+EtWklqbnYvjEwpfm85CBwRmevubiMz169aLegEg+6hhNoBj63a0AQYdkBWjU4ommjIfPO75Yvd5afv86VkvQnOTdW20KlNwru/X1IjgPdmH3s3oyuvg+wnHKH0xnKxYQM0dHDWppOsbbmzmhkzDMRcBLGY3Yx/gMDsk+vam5S8X6HLeLYOvgw1ZxXYO+xLQu75b297TOwSmQF8HITfub9Mt0UMH5X7plC393zpIsNGezPPTRfO685Sst8/EQD0P13q8QzodbWMknQ79//q6NiAyG32JwuPfo3S7pJ/81d/TxWdXdO9oRA8ejinqeVTCArd/RLOkoLtHR+xElKwWbCPLM/9+xOefbxac2oyZdrgIoXuBX0HQldAp8B38VgDEwGgn5+1912msbdFJ8ag/HDc2vX2m+SC6epMmDIKK6tpsA65HnN2xXrFwlzsPTsV0LYd8WsyWXJSNBgBPKPzWXLiKZeligVlpNXOMGX8GNj1V7M7nc9puU9aJDIcjBZjghuW63CURXQIKP7YNbjo6LgL5tlvuoOB1OG0BfIhzVhirJHgUptCHoNAXO1U4TjmrS6oGEdV9JMJ71KOALl++on/4+X+jy82S7rklHR9P6c7dY85bQbEJUIbrBQjabJXoHgs0B6JrEQqY6yiBfN0UrFgPM+Uiht7Ml3ze7JzEugQFBiDmhzg/cnNycb8xjgAgCcYFUM2jJM153TDyaJ1t6PT5uzR+/DYBqiIHZPbJ+/TjP/kp/fCT1/Sv336H/s07U0pHKRX+gKbeKb28fEV9P6UMnYvNlulLOBdY6mYAaSjgA5UBg+vCe1jElhb3KJ8vlA006HQI58Pzg3wZBFEO+jTonxDuOyhloNgBxKXbNb+WpglN4wG7khWJSiqH8B+dnLvv/gZdbgsKsiXQLaWVQ9/74+9Q+tkrevfsDp2c9NgFi7yINTnovgAUsjEArH4h8kfwYaCMDlKI46GMgr20H3HwIYT9wzqkwiPaoBPTi5mqVSKeA5+zFBJ85X5145nDJADuKVtGq+7ecrHg35BBD5PFFaXbRGl1vnbSq88GPQIIiUOX5nlKCZB/6ZGLxMYwpNkcH+LrJHT58tBF6G/y5d3WHenKB9Hf+zzAQ9cUSKbEPntdswuiXyMKXxF7i/C8DYi0gRjdphfULVOr8aZdEB2A6MBDP2/peJj3S59Z13NAsJ6N4mW737DhlYVpR2x1jOAm+LVXVCaLG2nmOujQAQf2oXc8xJpXLJTxvuSL7AqO5kG3nVfX+GN9HVDq7lF4z6SDtQKNRteCbXqxf8vty+xomFSvrs+P3tGypYWLduHGj3oDJvYV77JNF53Kljj+eQEG37umI2KCVbkO8/02+2M5d+kO6X/fer61Lox5XFw7qIgm8EDHI9+s2Bb4et/Xky02oMA/tFr3oe2+6oGBNuvaNnAhNrTmfg8K+OOTu222YAIQveOxD0y0XZ+t2Ne7I7pm5tDfDiugaoTdh5yndDR0oKVb5upWxDgnsyO0+65xlU2tLG2C7Ov3bwrQ+TY0N0zPSeGMlDSjYvyMes7FLqxPwIRQwval1V9/B18/t7bn16SR8TU34Gh37hZR+aFCcuyjS2zfBkiw3Xz8Jerd+fe0Wc3Yhvf1pxf04N4xPX40peEoYgAShCOqwj4No4jWi0umrIBOxaLlWrlUOXVOrh8qOha6EaBegYMOxhZyI1LFdQ84AbxiAILCCVQZOBJFoyOemebU6yDaZX1wAe2DbqOoTkwp8pVTEovax1Mu+pE4jUyPunRouVizHmAw7EH+zkU09A7iqISCWgAI51wUBZ2ff7Yr7iBQ5yBCOD4VherArNd8vlhfsiokGI5BiKMABQpevI5rkeIf41w7oK2pfTFQKFUwIGsRkCS/nVM9jMkdD8lFjymr6fWLV/SLX71PSVnRPS+nyWRER8fjJpwObk/o1mB/EXeNsF8OooNU3MH1QruSqVnzKlUuSaPhA/QAACAASURBVKlKFMf9U9eoQBiEz05DVwPFjtO1Mca5cvcaxR5lyZbcUmkwIOIGZQj3P4Wzlh9hDp2W6ZqOnr5No0fPOaW+RznNXn5A/+l/+yP6MCf67995j77xuEflUUnbOqRxPaZFuia/SnhMeLa+sZJFp4VthNlWWHWa+FzhEtY4QuGe8v1sXMqwPtOawAhB4Y1nDg5Ri4JpVuiqDAY9Fnmv1gumpfFSlNxVSlaNHXB/QEfP3qHJ0y/QqnSpV20p93xaZyV9/0/+jMqLS/ry4zM6Pe1TNHSpcAOmohXLFXdi0EWCzoYBaF3QIIx5/GCpy88/Qg+RUO+FnC7v59CxEGUAu6M+eRCoZ6XaB4IKnVrRAiMVzokxwIJ7yZ9/QidNdbTweYIIHdcEuh2Pw2/dG9X3+zHhP7Bc5kVGKdBo5ZMHvBQGuw7Io2G004AI+MBB9nVAsI7eBZEiTp8VNn+E2tyz2sTlJng5xA64qzuyT1CuF62yrn4N5my9ad+rO2rJ9tL90Dn+Ogix5YnsfliahGsbzYrHX8vt0AuwfcXdocUB1kNRDaCBRcAG/i3gD/Qq6QDYROuma5lsK+uaGSHm+3KuNlc1eW9fp2Lf9dr0Gfp5C9AQVyvpMInGRMZJghlFX2J2r2w0Ohu9RwcYoPFE0x6n06N43l7NSQ8h5O+zJLuVhm7rWnUJtbEfG3gw7Yn3jeUh7x9CLbO5VWHfeo6Ebke7oyYhzXV0W+MhjlZtQXjYt+wD60h+hw00dNnL7q7fDAhsGZgbIX7NOjrwsHUC+HlrmheyvW5r23UPpDjWtQZWGpHRHDFpXmbgnjmuknMi5yL3jXM/8KMk6eh7Hhgb7YrvVQMW9NwOEwDw82IAC9O+19Sr6H93FdptIYKmo9SOejZ9j+L8M9pefMZXLDQp6Vro7mZdQ9JmKLADsQ14089dP1fdhpjHUQMn5vWaOg9d34Ft9bG0nbNJ0wIACY5+j/J0Td/+5ncZgDx9dI+ePjmm6dGAascncmKKp6fk1zXNL19RvkVYXaOHwJw4HHeikAsdgIcamQe+zzkeEKGD7543FrcsOOf/VOQACij8N5re5eKehciBz7PG2B87O1XQlSjhds7Ao6b1dsOA5vT0Lhdr5JWUpwUl24KWyxV3GOIYoX6wAq6584AOBVPHGqtc7I8dkaqKAQiKOxS4cMZCYVtAHxFFChg1IX+iCUFhKRoF5SKlZryVI1HNxT3+xv44lNBRgnYuBqtahc81BSpm8L10Qd5oSOHxWAGfZUIvP3xBH336kpwooEc9jwbDiAaDPrmeylSB6SUbddUK8AggKjknA8BG6Vtw3DLZ0Hq54uPiv8gPeLxB1eKgRow5zgnn7CvxMmengB2GLBRC3scl1WlCIfJDAKBAHmOQCRaPS2Hk0jZPaPDwCQ0fPuPgPhjaXn38Pv3n//2PadGf0jeevkXvHJXkn7mUliEFaURJnVOVrJj2BWBTI2sGDIlKCd+RG1NUqpshFDpcH84b54xwyaBWmoqqcS6DlS53cGpVJy0ultwVGMKiGIByu6b1ekk1AG+Tf4LOjiTax8cnnOjeO3tCqRtRv07Yjne+SRmA0GxOX332iO7dG1E88ligDipauljzGCGFHUGTbAIAGhkL3OHCCNMDFRhYuQF5EWIYYqoy9Djg5lZQPBqwWJ7zPcjjTJaqSHYBjULFks8PA3snU3kiWc7dKc7rAZ0QjUQA0G/cHTIAeTDsUxQ4uw5IWkKCDiW9AiA46OOhomCZiw2AHKoBaQcatzn//EE3bHS7voDNrolkc5hhgibYaAMUXXSsNote6ZR0aUrawEnbtdlEyKCriKBctutlW/4CN2fIhXO/D3zY9AW2ID8pnkVwL4DDdK4yqXcCRnC+etK5aavcdc//pYACxxZwLP/Wx12nTLVRwAQs2LQM8pp0PPRUdtOlat/9kPMyAaTce6HYQRwN4LFPLyLieBPsYLt96fE2dy9bZ0HOWbfQbXuuJS9CBOqm7at0HMwOA6xv9eJVL2jNMDt+1vo9K/Dg+5+f36IbmQV113eO+d4OgLSBDCOcrn1s1DsCJvadg8zeo+0NTq9eLOuCaHFY0vcn+g+9M4L35W8TQOh0Ht2Wt+0cxdJ23zXgfR3AtblsMT1M00p0hRGaBbZ+DvuKZPN8uxy69K7I7p7pzwBb2iKE7frZlTT0LHrAHZDNy2tNod79aAujvEHNavQkbWNhSy43BeL8vDUakUMoWAI69CBHGTP9NRuINcd2MfkyeaPfobTY0rf+y5/R/NWc3npyRk8eH9HkZEiuBx0G3MmOyKsqWs7OqYSjVZNZBo1HCLoHMjxqh4FDhuLHD9hGV8awAkULs/MoVjF728ziYhYfxXQ8GHFBzGFojX0t02FB14IOo1DFPRf0taJKgU+PTA+87oWY8S9pvUppOVNp374LC+GEKUuocgBAUMSKmxAKfwAMttxF1Ewzqwx9gdJuuGy9y8AKqdVpyuBFinqADLYBRiej6c5gH9jfZDJR2zXFLcIh+JwcBcBYitFsx6F/8yuiUUz902PuaKSzJb344GN68eo16yqexHAbA70LrosKvEEDUxTKEICT2RuNAJLSFUVL6Vuw5KslXz9m1HEf4HQF0OI0Tl+gK+kABOswyPJUpwTvza9w7zeE9ATY1WKcwjimKO7TeolxhqVuzgCkd/8R1fgiSed0+fEv6Ud/+lO6CIf0/OiYnvU31HsUEgUDtuFdpCveJ8AOZu9LnvF3qPbQXVPWtXE02mkeZNYf9w73BM8COjoMQMAhqlU3iK8bjlMAJakCmzAY2GxWlGxWLMjnMSMEgqPzUihb5CAgfzyhwYOnNHz0FgOQMF/RpqoZgPzFN79N1eUVfeXpQzo7m9DwKKLcCdiliwFIkrFbl9Jm4Dce3Yic8zzw/VIWqquETBg/7lPUG1ANoFFXlOQZeRG0uMhfCfic8QzNL17tKIDSvRMAwudbKYDCoZR1zZ0uWD3jWWP3ra8giHA0oEfjIVNHmIKlaUB2FKy6pkejmL74hja8ZjHX5pT0eYIIu37A2kTLb5Jkvu8H0gQqJpDRReUozvX1TUAiQOVNNCAoAm3AAyLZQ4tZuca2mWZ9PyhMdScn0+K4yy5WjmPqgUw7XdvzIc+G2bEyaXVyDFv3Ce/ZulryOswIRPcDUbuI6XXRvO154BC5qCDoX2TR09jDeMx0MdGomJ0QbAOr3EOT7TH+vePhrfsu99zcjw1c4Jhv0nExASv+DkYOC6IBCjAGTGVotD77ninbOOpAQToJOrCQbfTZ8d14a0UcXtNdnvTgOxSzto4Hj0djp8v3Q0sR3/cdcKOAtRgl8PtG4XmLBqUVzzol6IYAuoM6te8c9SLeBqba0stFdyL3WBy4BEziO0PuR1vgoXlu1i6RqVVpNtppILRius36Vo7T1m3A+3rHwdbN2LlhWYTZ8lx0dcX4GHDE2bN0pdmjg9k7ucd7WL/46NaeRNCON9pE+jodDePVBqxsIGT3mdLE8YfY6koHIxxd66f0XBYBILZz1rUwQrNb3/06BeN/S8tkQd/79g9pPdtwB+TsbMQdEAEgFPbJLUumYFVwGGpmVkdj2OUOaIXMiaKiBJa1Zcm6DWg10BFha9pcFcNcIDrKyYq7IwAlSBSPlAsWAAcoUxcXF5x34fnKUWq5yblgZotZD3pZZTt6fHqHi7TaBeUFeo+cri7n3F2AFgLPXx85JaVyAxL9AM5JggdRoMEJSsADAuVUF6PPeg3WbjSaDQEfQgUSW1TZlou/HHSpyQ4wofDvx4HKDkFRj44D6ysQcKiAsZNuqIg86t05pl48oGyxpRe/+pg+ffWKnDikE0qZOjQYogsgFBwEByrgJXkeKDhBweI8lTxVQAX/YXYeYdc4Fhys0NmJ1Sw7zoVch+8Txh/dDQYujnLKUlSmQHVAsoR8J6esscodTCY0mRzR8mpLQVhT4dTUu/+QonsAIHCkuqT5Jx/QT77zd/TrzKHnkyN6OlhR70FAQX9KURrSxfxC5amQS8lmw8nlfJ6holC5oU8nx3eVzTNS29ExwuuNRTLGFSnnuCZ+nnDvAWAaEMWuZBQwEMW2l+evuAsxnYwpipQGaLHZMgUrhN10FFEOk4IHT+n47fdoU/vkbmeUuR4tk5wBSPLyM3rvwV16+PCIJqd9Kv2YKU/IZSk2W6aRQfMBpzjW4+RbqsuCE+vzRN2LsnIZgPQGQ6ojZY4De2t1P2BY4PPzDeOF1x99wM8rFhGg8/psqKBMINggoQnPxD3E+GBhMP3lSVADfDyejBoResbhMyJCBwC5gq0aOiCj3i0AIknotu9cGwjoms3W12+zYm37bv88FCzsyyxq9eK1K/V8n3WvKVTHsbqse7vE4OY124CHLbcD29n0A7K/XR5Fo9fY/fiUm50Q3gwYfJOOg83pSe906NfVdR90pzLZRgcMAG+68BxFvp6azuOAoKTI40IZi2hUZH+yfhc9zdQa8ActuRk8uTs/LdMD5yqhinqnTAdQpsWw7dnEa6aWREAhr2+EKba5oe2uuXEnk79NHYgpprbRslCA6gV/2+ez6/U2LQV/2asJI16ksyHHlPdtRa0UikLjAfCIjk4pvVIOVrKE6YtdhschlCtsp+/bvC4UUAIc2q5ZX6eNjoTiXx8XHQzo128eQ8ZLCuGusRXLX93aV+hspu7FpP2YwM52rSblS1/HZksr7+uUMZu2Q0TsJkVMn1nXtRWyX4AvGW+bMBvr6Q5Qh4CJ1nusCbj1dfh5bACXFPa65oY7Ug0FK1tfd0B2n1HYjea3QY5JeeLntAlpvDnuTfCYEf5oc6pC96PLXpjHy0g+l0R1OccuGhufoyWdHcdcjL9E3vB3GID85K//gYMIoQG5d29A46M+U7DKEkLZiNO3N8srBiCYcWatw2DM2RAXcDIDwKhQOwXU7w+oDycrx2cajF8huJB9sRmowY4WzlslW6+i/QCdB9ISwO/P6eWLj5RNLTjxoU/hQGlEmCLlh1xUIfcCxS+6FNtsyTSoPAdNbKEEy4i2dkCVCri4VPtSQXciOOfZ8cZ+F//GftGBAOgZ9IcMWM7Pz7lzI7PqeE+KX6FVQWyMRShCOFe8x/oUaEMiR4UvQmTtw+ZWARIUoujURLCf9WrqnRzzdZbrjD776FP65OVLyj2H7jgF04dAw3IRyseFKGiTCEBE50AJ3plu4yo6mOg4OP8D2S3QgzSdKzg+yXUgZR7nKCAqT5PGYMBRrlgYo7DP5gNUJuRVKXcQ8qqg0XhC4+kxFXCvrTNKqaD+vQfsggWNQ53MaHv+gr7/n39A729L+vLdu/TuNCP/bkVeOKJh2aer1YyK0qFB1KOqKGg9WyhrZg657FPYjylwlbsZinAOlmz0LrtrjqIdAIGIHn0N/i1r9CSwDMb9WCxmdHV5zmN45+RIZc9sVrTaZPyMSJ7LhhwW0p88/yItcmIROjQgm7xiETqS0L9w74Q7IEd3h1SHQ+5yJIsVC9EdgPX1mpJkw/Q2z0WSOyZQU75X0J6AZIQOYn8woqI/YJCL64f1NT4zyNGZnBxRNOjT4uUnfO0SRsi0OQ+5JErjEWSbHQDZuWVByF7C/W1DzleP4xr0K4CQOPJ2LlhJAQFX44I1U21KvQOia0C+8ujaLaPtC9l83SxkTT3IoUBF9tsGXtpAUFcuiH6ubfQsG+UK25nApC34zjZO+wpGiLyz0U3ffvd8xkXw50lNR6EOC9zl1eYGtc0Uh+Nc84+UeDV4nN0SWfP7WbGzPza1HHAq8wMESN206EVXQKg+pv2tjA80JeggwGZXByICQKRbIevIdnhdFh2MiHgdybP6gvOTBcfSgwD1Z0y3yRWQ2QYkTB3SIR0i/Zz0z4ToX2xdN74vDfhoE6zfuFatU9HluCQUKClQda2FGYgnWR9tn3+xyZX15O82y1zsB7a5Umx3AZ02alZXx2NHtdJC1WQWXzQd+rWYIAeFrA6IzOsWUCaz3TaQhvEVhzH+4d7jQibr6GNnCz00OxZybvsS481rsGlrbJS2nVaj2UGbFgVvC/Aw3a72/W6YnaF9XRvsz/aM2o5jdiQkcFAvjlEU24pl7E/vELSJ4W15JzYbXSRO54NnNzQg+8aGn4s42oEBU5+xL8xxn91xV5K5ua0cWwdE0v0QDQ6PmUQCaCJ3/bwv/GcUDv8HmudL+vnf/ZJWV2s6GvfpwQPVAcHXN8LXSiekGLP26ZopWKANoaADAEE69jIHpUVRPiBIRhEPCgnE2Uw5Am0HdBoUgn7M3Y8chS30I25A2yznEDl0PJBBcf7qU3YMAl3F9z0anz7kwly5UiGErhF99wdMP0ryBRV5TVVR02KO7Qrq90PuBlRFyhNTQuHCPvBvUHeYfoUwvkZcPpvN+NwBPAI/5GPCKQn+XUK3ErqTuGmxRqRQAEfSrfGa/neWLrkYZltcz2MHKgZsKDgxmw9w51YUHE+p1xtQtUzp/NNX9OLVZwRo8zAi7oBEMa5bCfBhJRwGfQZwmFWXAL8mvJx1NihY8TpCBtm1zHVVij1yNgBgEDwI29+G8V9wBwq0N3UtMA2o65IyN2LzAYcBSEawl0UuC2eTAGgWMRX5hgqvouHZY4rvPaEC9z1ZULG8oB/8lx/QL1c5fenOHfrSSUnuaUF55dGo7NOmSOjyakOTwYg7VRBzAwyh8IbNctCLaDVfN7oU1dWRe8F0sjimFE5ZTZcK+0CaPOhuuBbWUmAwatEcbViEDmCL1xig1Uh1b2yRoemJezR58pxGj9+mq6RkDQg6IAAgP/jWd9kFCwAEGpDpnQHlfo+oqGgzu6JynXCI5RbdnO1WpdcbAASdnrJwKOoNGYDk4xGDpipFQCS8xlzKXaJ4PGRqr7NacCcOz49ojYQ+iHvoAMRBH9VkqQDoszYJWp4iv9aAwAkLGpBZnt4QocNC4HKmOiCPhp+PgqWDDSmq2mbSTYrOIV++bToSvXDUi8Eu8bmZwM3FHYiAzYICUGa0UVjLzDbexnsofEVY3GYHa7pVdaVuY7888z465TOAUw9sQQE8VvPNLv/CFMVj3a40bV33AAcqfQEVTxZJKdffRzGsO1KJy5XpTGW7dyYI4R+j4Pr4uFZ0ZhAUmG3gnqXe03M+dHChv2frOuF93FMI4PWlDQDPFgn1Ph3cSGq3XYdkk5j7Ndfd95zL+tOPejR73DhfNC9i7CfH/Z3VNEBS3A933R0bbQ5ZExKaZha9pqaCx96J2OJVL9a68jbkfG3ZIGaBK38f6sR1yGcd64glsfzb3A4FOqgs9cmT3VvJQs0mh4sL7n7pehO8rncYZCOz66AfRw+pM0GUAIub68OL/ebnTL9/yB6xgUEdeGG/+jZvElrYdg9sXS0BQjpolGdFrskEIroo37wfAtRMO2JbGKX+jOrp9eY+dbAmVEB9nRtCdqF4gcZmocPpgKktm0LvBugF+Y1jGs5Wu7Fqed32vnRAeLxnP7/VxbCJvWU/tuJfuiA6CLHlhWAfsm9zDPRr589cfHPC0QQ45jl20a/08TMByPD439H55pL++R9/RbPXcxr1Q3r8eEpHx0NKMhRoyPfw6Qh8dAcJ0it220GtMhhOWIReITUdxQ88nFx0TRQYALhAoeQgrhtlHzj3HrIOXCoqh7slEOGqtPGEnYr6cUTL+SUXh3CvGkBfEo6oPxwwaEDgW384VIW7HyiKEHIaNhBf17RcbNlKdjzuE3JAlijOslzZ3zbCZQAM7IsdoTwlcMaC1wAAcM7oqGA9RV1yFbc+z7njgv2AJsYCeU6jVvQemX2GDa/MVvP2ZdJY48JZSoEeWOJif1xsQxzv1QxAAIDKRUJXry7o5fkFZVTRw9hhVy/o+7OGWhVzqveUrYgRqocClXUAYPCwY5TSp7AdcK0oOVy0Nk5YTB8rVODfEWxo85xyACnuGihqFrozLGL3+5Rsl9zJoipl22ZQvOBQBo2DVw4oy9fkhgGNn0AD8pTyyqFye0W0vqKf/Nef0s8Wa3raH9CXjwsK7tW03ZYUph5VsJ9NiDsg+P4EAMH4xsMB6z9Kp6Y8UaJ/CdbTNTd8jxpaGrQP0EEgSwXdG9jQMtWtRsq7uiaAXLYjzrZUQDAOul00ZOtciNABcKKjYwYg4d2HNEsrGjoZi9ABQP7q299jFyzY8N69O6TRcUyJE7LwfHM1p2IDnYxHabKlbZLwmEOEUoJup3VAqtKlsOmAVMdHisK1ThkYAqAj09Af9akOAhqU6e7+4j5hLAByReOSNUYauBaAENAasUDEzxMA6ICAfgUdSODVdJVuKQU6KT3VAUEQ4VzRTABA9gURdgEIW/5HF6XHFAfvS0K36z781oTuNjoQrlVAh+SM4DUdbOBvmdmXL1Fzpl2KbZnFv/FjVW4YrGCRGffdfsKAnDtHNDq57nYsL1bkzRaUrBMSq9i2LlFX6rwu/NbdpfRrQXdArhWvx/2IgQCOrY+HnC9bqjWzt/p2ZtdDgIYpzBZdidlJ2Hd9OL6+zj56mP48YdsuowSbQF6O1eawJjRA/T63XUMXMEHuyeioT+VU8akH+AFsgJoANAANKRDFEldPYtfPgZ9do/g139f/1t22cAzTyKArT0Onqdkoa13H5c9UA0BZRwNqoObapRffeu4GF0+ZKvBFE2Va6tKrj3aOYIcGMHaPUXv2kQlAulLmJb0egMgU31sBpkZJ4y/y/Bo86efblTSPwl66G2+SNq/uj7pufR/77unue0KzM35TUCqAQ+/K7HV50mbaDz1HWU+K7rauh/riVtP4to6Pzd636xz0Ih8akCS4xwCkLfXctLAV0KD/Xz+eTsc6pGshxzWvX09kt12PjZJlngc/tw3Prs1Naz39KtXTf0uz9RW9//NfU7LK6GjUp7t3oDcIKclAkeqTkyVceOfpll2HNqslF854bdBDARarwq1xkgJdBIUvinNoNBDsJu9hplbyNfA+Cqlz2IlWNRf1oBqhWMPM+2Q05n0EADTksvuVAj5j7qgA8qDYRyAiqEhYmNO/WDWOTgrElX7NtLHpeMghhZvFgpaLGbtBocviDVUIYgmHIoQfNjkYKFpZBF/mXNwjdZy7Jbm6Bgh98b4X9JQDFh5Xx6HJ8RGvj3NdbdYUeWC68AEUPaisaLtcMQDA+EC8nToVuf0+TfpjojSn15++os+urmhZZfS10xEne6OjA6cpCJjD3pABILogZTJjyg80NhxQ1+RQ8HdIhcJWFfXogGD8swRuTCpwEQXvyFf0MwVU4HymKHagxgGkAQhCo48uAWbzQTFaLi7ZTSqGWUCNbJOcSkpo+ugpRXcfUeYE5NcZbWev6e++/3P6+eUreuI59JvHLoWnMa3TiGKK6dX6M352oElxCqVrYArfeMRAFTP4aGAokwB3l/iOThgKcDYW8NGBQbfMVyALGmtkZPBzUVHsK7oSaHkAVVnTXcO9AOWPvD5V0GgUJXddVnlBk4dPaHT2gMXnUVnSlrYcRvh/f+cfafXpZ/T8QUBnD8c0mt7hDkoCZ635jF3iAs7mQNJ9znk30ITAoYvF/Cul5UAWCJ6P/mhIQTjlCT84r/FXnusri13PpZPjO+RConF1Rdu16oIAnMOWOQh8ml1eUr8RtuPesg6mAcui8WENCAAIKFhswwuPZvhgVz65lUtl6KsckEYDcggAOfTLXgcUtm3aAgzbgEgbAMG+bZoSm/DdBjywPQTKeufDRiniD5WWd2EDL7YOi1y7LrY2C3qADjNNG9tJhwLXLmnwpt5AH1udErZZKTiqX4uAJaEoyXtIKteBhgi2hRYlxzBBmk0QbqMsmUBCrstWwO/reNmeJZvFb5uORx+jti5WW2q8Sd06xMFLrhWdpeDh3R3wDJdK9CaLFOX8JUFqZgyv8f9z/0Ynad9n0AYOzGIfXzyScG4DHTZL367jdoUm8nOoaVJ0RzEz5NB01AINCa9tQxUEpYOPaHtBm4v5vuFo7U6Y1y1uZrBZhu2xToGSg3QBDvNEuvJX+D47oTXcc/dM1EoPoNPQ5D1bV0JPRzddmLq0PGY3ou289S7Ym1C+bNkWABhdoXu73A5LmvgNtzDdaczsgOx9MtQKXRSs3S5sQY8tHRehotmAzuDBY94lNCD5vCkKGgqYAICudPHds2HRgOA9c1tTg6KvYwMgeH9fvkfbOmZmShsAWU1+g9yT36d1uqRf/uxDmr9eUj9y6eHDCd29d0JZXvHstFcXNG6C+cCZzyGi5aKxsa7tTa4FsUHARaK4TPFMreNxgY4CEUUS3hc6EgrjeaLEtCiipxMVOoduiOgUAkeJxNM8YxcsWLOC3oU8BdCAChZbqxlu7H8+V65P6MCwc1ZAXODGoU/L+YxtdQFAOHuiyGgwPeFj4RjsFiXHporPCVoE0XsAdIi7lACRuDfi62Pai0MsQocgX3QlcRSo60fnJ83Y7Qmz9aA4Ibl8mayoDFzyh0Ma90bspAQA8mo2ozUV9IWByq8I4oBDGTMUqm5IUThkob9XJcoZDHqTvhKXM/VGnJAw0w9b1uZvOW9cPwfceSpRG3QuFthz58Nj8ILxQJgdukoo6B0CVQmWx8hbKSiMfCrzkNw6obTccHr44MFbrJlw8oyW5y/o73/4S/rn+QU9Dlz62tSh/v0x5fWAgtyjl8tPKIp6PA7IvtiuN3zsoBezi1oNNNjY2eL8mDKlvi2UpXAUkRcPdqAWKe+s9/EUiMK/0SHi7hA6OxCol3Clytj2F/Q5NxgCrbOFLbo666Kku2+/QydPnzEAcZOEMi+jbenRX3zzxwxAvvi0z5+TeDimwIl2AARuWPi8lPgMJFvyEcTZuKHBlhf3iLsScPmqKgbgXjTlbg8ACOtxXGWLjO9/BiC++mwgqR1ZIhxuDzoogOByTgNY8EJjUlU7ACLH4Q6hDkDEhhcAhIMIK5eq0N/Z/Zx+1QAAIABJREFU8CoK1u1wI9jw6tSqti6ICTjMbJAuO9QDfyd2qx1apMp6bbQsAQKiEZAuh64lkKK7zX72kHPX7V713AyZKQflZ3w84MR3k04m3QvQc7BIFgeoUfoi4Ehes2kY9PVtrlN4TQp36eCAcob0cKFJSRGOfeldA/xt0vHabG7NLJQb59UPd5oXm8bGpqVpo7lJ4S7/N9cTbYpOE1NfMZjZUO5WegdHBxyipTH1TQKG5L6h06F3u9qAB44pjlsCPPRxwfso4s33bMWidE9keyma22hCOu2Jn7GOYD/ZZ1vXpasDoZ+rzbpX7xRI0Z2NT259xAA8YEfMxVSmHF0AGPRFBw9dM/LSiTEPsk+zpa8v+TzmeMvftuuWcdJth/e5MNn0K13fP230KFM/YZ633pEQcNJFjWsDGLJfXZy9e80SiidA4BYgsKWlN8W/AC3YL0vYH3+GtaJep1V1dj20wbzhUmYZZNm/zc2sNbMlzSg+PSUvBO1jS8n5TdME7FMHDG33VtbpSoQ3qVX6vnQalqmFwXpdAKTtnGxaEzN7RcDRbPhF8k5+n6q6oH/821/Q608uaDKM6K237tDde0eEj/RqVWA+XaVTg3bD0/wVF9AobtitKlbJ3yhwRQch/HwU9tuGty9CZ3YBagoxrD9bbWmApGkkmI8GVDDXvVDCXM7TULkOmOEvIXRnnSOsSj3+Nwo7JIPLsl4rVyAAENZ+9EMaDYbk1CUtZlec6r1ZLzl5G5ayKPjQiQB1R2kmKjo+hiVuQJeXl2gEqI5ApWaXlVgeDAalp+gNlO0uZrm5QzMa7ihZnObue1xowgEL9LXF1Yz31W8E7Zt0Q04vpGgyoWE0oHKT0MVn53S5WtHGKemMchofjWk8HnIqdpJkLNx2PFgTR+SUyjmMC9qh+v6FpSsKXVw/OjAC+oJG+8F5Ec09qLPNjg4mAmemXkGTwR0Q/DtnAIUCv8i2HKwHUILpuXqL/lRCabGmkyfPaPrsPXLiAdTxdPnph/Sj7/03+mCzokeBR1+eEB0/u0vkT8lJSno5+4j68YABSJVXDEByACwAiCimcNAjCOP58+CpEErphnCIow/7X9VhYvcrKpl+1e/H3PHBdVdNoCJ3u9iiGTVTQsl6ozogbsydKRT3CNDc5CU9ePeLdPr2c1qXFQVgqwQZrXOHvv2f/opdsH7j+ZgePZqQHw3Irxw+b+4MoktENSXLJQdYYhyHRyMGiNwtg8YD3bvGpYttdOMj8vE9WSkDATxw7LgW+DQZH/F2+HuxnLGIHaArCpGDoux3Q9j7AiByiKTSGsm9ZVogktDR/WAKFjog2BBCldwhqly2WpstlMr9EACif/kcQonp+nGU92zUFnnPRuuy7VN3ybpZwPu3nLCwvQk89H2CijS/VMUNjm9qKPA6dBRd2grZn62DISBDv350N0DLkqV+fbUDI+b16la2mFU3aVOmbgVdDL0LAmG6TYhtOjXto0jZhP4AL7CR1Zd9FsDmzLmZ2n5jX00go7xmC8fTuwU6ALFZ5WI/Muttdj10hzA9XFMHVTfOrRHj9ycu0en9WzP1KJiFSmTeUwEfbTQr6RLYKFO2z4PQlfT32opw6YRg3bbC1NyPCVhs1yOvgU72povoPBC6qC9DmhEc5UxNi14wi87g1jmFSHe9eS46MGvLVeHvC617YwN8osuRY7Y5LJmdDFP8fiPYUBPQm9ci4Ov6eNdFkL7uIdQ8XBs0KrvPlEbhwkygfi3oDLUV5nrHIt+qcdY7MrfuRwNADgUEe58hrUPRCmT27mT/CrzvTFGzbp17YylsFv+8XvMerGx1IboNAHSdhYAH3U3Mtr5OE+N70Yy3mQdial4OBR/1wwtyPrmeHNjRupqx6bqGq8F7CoBUFf30Rz+ji08v6PH9u/Ts6QnFw4DSDLQRlyro4kJoO5QAGEZMbH/qKsCRkaKMoNiSTgKKIcksKJrCCsWjFEcsxo4iLpC3GyUMB4jhCdI0pQDAhkXQEKurYEMuipHETQ4hbM4PkT9SU1qmDEBEpItuCIvAWRAfUAT7WnYZypiCBQCyRR7EesN0nTHS25tiHftYb2F7O+BtUTjCrpV/oxA2yKALeRKbHYUqiod8PIwPwBB3fYqCQRtfc6GuD2MD+tNypopRFN28XZWTP+xROB5T5IaUzJd09fqSZhAyuxWdVBlTbob8/YCQQBSccLyCwDmkqtgSBPQYG7Yabro0AtCGccQz6CiS2Ra5oYoxZSnA9iqgUFF48L5ibcj96sVKNB8D+HmgZW3YLhkUMu6cbBNO487KDR0/eUbHz94jdzCEfSUDkL/6zj/RB8maHkYhfXHs0N13H1DYv0OEwMX5h+SUmFwPya9VBwv6m6wuVZ5Mv8eJ7ErUr2b9WW/UdENwjctNRhEMeEA/A6hyVDYKOjYYFwmIxL1G9gmeLZgcbFdrHs+yDhiUMP0uDGiZF3Tn2XOaPnrC2o+gJCrDgjaFQ3/+h39N209f0FfeGtHZgyEFcZ/qTcHPw3a9ZJAWgrYHG94NQLBLvdMxazjgOIZFtD84HpbSG3Anj53NsDQABFQ62DJHAeyCt7Raznm8Q+iWeui41UwHRNCniO1ZeJ4qih13WkAT/PqdAeeA6AAEGpANAEjpkNuPmYIlAORfTUtaGb9lhyShy5fNvzSg0Cx69+lCzC+5646HGlB9ll/0DvyAN+JngA0RMUOgLIsNYOjv2a5XPzaOCyG3OlaTFJlVu46BjW4FQIPj6vQkG8hDt0Rd2/U1tlG/xL1q/8/q9RqmPgLvSFekzfULs8VSpEnR0zUT3jbrjGOJiN/Msui6Bn222tbt2EepErF5l3YDx4d+YzxWrlTIALkhNB5HZM7Wy0y9nlhuAi6ZPRdwoms05JpFB2KOgVkM2+hBPKZNAa0LkEWo3QU62oTn/OWV5TvBuAASk1rF32kGANGvBfkq6ProC1Of7qisBH1B+nu+uaattVnJdj0nNhDWpnkxuxYyXti/jRIlx7UF9+UrBEApKlnXAj2OubSd3yGfaR1Y6Ovb9BVmaJ7YyR5yHFnnICrTm+xQW1fPDbGmp9cZAfhIlwj0Lvwt/5ddddG++LnO3RtWulLI69fWeZ0mVcu4XmR9hIPpLR3I5xyWzs3awI0uaL/1nWKI0PX3bXbAuo5FdwOz7Ve6JOiAhHf/R8qrin7xDx9wEOH90yO6d3/IY1/VAWW5R70jiKPVrCxKU3RCMJMfhJ7qjDArR1GmUHyLWJiFzXlOURzvilkRzqJYxPpcHGLC2/O4SEbxCDADwMOiYYAQt+l2+KAFoR9TUxD1FL2KarpcXu1mx1EIIpwP70FQjv33BjEt5wu2VobLFihYoBCBCoWiNOQOSkr94YhzGTiUj5DujWwSFLQKyDOoaoo67gy4HutgalKFL9vfOrQDIOiq4Hoh4NY1MuicCEBTz3pBwajPFCy3dGg7W9Ds/IoWScIA5LiGLgLWwE3RWakivQJ7BqdWK6oUc/4DX820N0CJKT0N9QfrwIEJ54lkcAFZyKvAeij0AU48z+X7AIDBnSi2Y1YOXlgypmtxnKICIEskmWfcAUHRPnzwFlVRTG6R0eL1J/SjP/8n+qflgp4MhvTekU933nlA8egOOYs1nS+hG8wZ2DiVyx0KDy5hdUUFOeRFIXkAnZw0r7RGfE2OAiscttfQ79BVStBNqgBAenyOuO/oOHAHjXNOSvLwjDX3H7kqLoM4+LlVNBhPaJUVNLr/kIYPHlIKPUxOlPkJJaVP3//mX9P2kxf0/KFPZ/f6rMWBZifhsd1yJyVAsOM2YbDJx+0pIM2flSzjzhuAn+SVpHXEAATOZvyckaJnAczCynoYBky/YvBe4DOVkqL1KeCfNtkpbPjgOMpyuckE4bGCCF2CCKPQpQUQpwZAKAq4A4KTfDQ4LAndBjJswmgzu8P8QmrrfHTx6rEPmyWvWfzrx9L1FrrAu6u7ge1Nh6g2K2D9nKSTgQ4GFnQj0E3ROzlS5EoHRVyp9L8BMtDdkDBAW46EXKNu/2q7N+bsvZyvTrfSx8u0fDWBhBRmbbP5+35IDw3la9tPW/jebjy0jA68ZlLRBJTtM0gQIAbAgQXtftDedLF9NI4oGPqU9q5nAuFiJrkttmvY1xHCNjZKDwpRAVe2e2IW110OSDeKiobCxNfYmA20AZ5999b2fltXxwQffOy7ih+vL0NnQ9l8eyszxHRdautu6Ps6pCOgj/8+6pYJHs1zN0G57Fs/D71jt09HI/u3gVShQengorPYtrlGfZ4bbNmmrUA3AYEOEszd3NKA7DnfHRWrZzcQkGMfeolmQN8hNr1d3Rwd2IgOBDSsbGnPGjrkPLtS4bE9W+NaQgfNLoit62ELOGxz0sKx5FwAQvR/y3XorwkFi6KYzl/M2AWrB+epsUP9gU9BMKRNUlNvOlEBbRCHQ9ScZZSsVyovYzBgsTAKHUXJUsJlsYVl+1dSwXDczdBm35l+4isKFdZRTlKgwqQqcA+zz7CDDftsvYt9FZjZ5ZwXZIKoPIRff/ohDQYjPgcW6zYdFQTc4fz6wx6dv3rNAGQyGjIAAfDA9wr0HsVKzSyj+JweHVNe1rSFoxKshAM4RhZKT9BY6aLQVd0DRfFKc5UcDu0EXu8NlEMRwNg2S8nNkh1FDXoSKRKFTlTnBUWTIQWjEXmVSwUoZMsNrbKMKVj9dE1xL6Be5CG0XFFt0H1ICqbpgnbEnYMmqA76AglLBLgAbYezMwqVC4HrQDHMdsOeR/OtKlihu/EcogggBp0BdB4gac+VGJ/duxqaD+hQ3H2Cy9diTk69pbza0vThY+qdPaMC9LC6oO3sFf3Nf/1b+tHr1/T89C599d6QJm+B/jgmb7Wm+fYTKkB0KSsqEkWvQgikE3gMQHDfkdGBewsAIl0ZiOVFZE2gYLm1SlNH2F+aKM1NAMF5ylbRfH11yR0QXCfoVtCAqGDHgDsWsG8eTya0KioWoI/PHlPhh+SXHmVeQjAy/e4f/pCWH/6a3r5PDEDiIe6Z6mowCETjBqAoU8YFLHQf+Gx4gM/QermidL0hUOG4kwONyeCYf/OhfREKFgOrGhqlmp+f9WalPl8OGEFbpvWFEXJMNlRsFaAVACKObJJL4/zGNGQKluSArOCqgOAbdEAKtHd8mi+UEO7hINq5YA0D2nVC9uWAdOkxbNSofQBD/+K1icvl/X0Ax5z9R4djtm18woho2lNfStJ1gCUquhbSFWnTjZgaDp1mhf0dWuBiXfMabJoVAVBC3bKNnw5wzA6GdC9AjdJnqPcVWviC0QvdNqGy3A90GQBeBncmO16+rfgTqsvliw2HNy4/ndHobMrUmjdZ9K6GadGrp7gf4qSlC8XVM1HxtUjooa7NkCIRHZDqdLo7ZR10mCAL1BXbImMqY2K6TMk2KNZtupCu8drnBmUDKAIWsF/9eLZOhe3Y8nyZ/5d1dcG5FPd4LT6JboA4vgdNx0O6DWInrHcRDhWJ6+dqE+ibY2U+612g+ZBOnd4hlHNpA4g2PYV+/iYtqgtwCBVq3+eqDaiYRbtVGK7tXH//kG5I1/nZdCOmsH73XGkBgPuuVQdBct1yHrcA0f9HIE10IDjXbWNlaTvvNhE31rXZ5erFP3JIbgCQN0ic5/0H13a8EjyoAxCsowveTT2KLQdFOiSgYNH0d8kZDGh1ldL8fEke5RRFJbtgDQZHhAzEKoy5WOVcHhSgNQrfjOJYhfax+LoROaNAhAsW06gkMG2r6Fm7kDRxj2oSrbNK0WqY5hOpkD6XFJedLUd7EyUQB/UIoAQzvRA5I+W636PXs1es90AHBVoIWPViu/F4yh2KXi+i+dWMKTKjQZ8pWCiwMUvNmoatMtAI4x7nIhW1Q1mhuPheGJKLIMWmw4ECVixtUURy16NWoIs7DyGCGPssjOeMElDVsi07eHHqOkTTobpG2LSqHBCieDpiClZAPs+oZ5uUlnD0KlMa1xlz/pE27nK2SU5lDtF0ttO+sGYA9rsRwgpdDn3EgiIYxTYKYC5qQbOCG5fnMfjg35ig3+h6EqZjgdNRFokSPMPWNoqZ/gSNC3fBdvtqsk3QVclXlBRrOn36Fg0fvs2dA/iC5atL+tEf/5C+99HH9OXHz+i/e3pK4f0BlRRSsN7QOntBThoyOEq3sPmt2QUL+R/QY1SuQ9lq1XTYFLDj7pOvumJMAdyqsWfQVVcMBKD3EMCE72YeH0d1sCBCRzcE1wa3NaTJoyuB/Q6GQ9rWDh0/ecpgKnN9Ciii0s9ok1X0p3/w57R4/wP60pOQHj2EPfSI7zWbJKQp5Y1uE0BEnNB6R0MKfJ/pWQAg3EEqKj4mmwAcnzHQJTyVeDZdfwfMAabLlcqsCX18hpRzF3Q5ynQhYxYV3hfRPa4f/8Z/nJDeBUDqAh9wnxZLhPnUNwDIrqh8XdE3vqHcZ7q0GvL+vi//rn2YxbgJIPYJz0UUzF/qRvYFgIcJOECnsQmx9WvYByaEDoVt9OPr+2jLlNC7RiaAMMdR13roVrjiViXryyw9xPSS4q13DCRZ2xZs1zb7qhdsNs3FrqAyLFW7AIucU1th10WZUmOtOIw2MLbPmUq6RHL/zXyXtmdYAJaZVA/gcUg3SEBG1zjj2DooAQDSBfKiFdmNefOlc8jM+T5AYrpR4RhmJ0QHKG3aDlv3RAcksh3WQ3q9jW6FPA9YFmKRcEOTomaOwT7xu1DGbKGKZtF/qCuU7VlpAxAm7QlULTNxHGne5mITpuuAQS/i9aTvfd/FeN9cXy/IbVQy2z73UZps2wg4sVGk2s6769pMmpUJXqT7cCgg49+zppMioEfX63xeeppcm+hA8Ldux6tfu60rYWZwdIUMtonQ9zlcyfv/bwEQW06IAJAUTkyXW1permgQB9SLC/KDmobjE6qqkArXZwACqhCmRKARQEGHGWYIfkUbwpaoVcW8e8nYYBpVE4wmQIWL9sY3lznqUdDQfZCrEXJSNAor5DigYB/11QTTcr1mANJD16XpqowmY/J7Hq2WG3r58iV3QDA7DhCApPSjoyN2DcK+Ls9fsS1qgGNSRav5gq1ZewHcnHp8ZSmckTCjDpG7r4p5z1OdFczSg1YF+gy7YrmKKuOHfZXS3WhkYOWKBW5YcO5y4LwF++FcuX3h/SzPVRK67zMAQQcEFCx0QKptSslqyyL0i2RFTyZDCkPQ0ZAjAgethNA1YcObvCQ/jLjQ5HR60Lhcl4MCcW7s2FUoPj93MRp9B3yL5R64gwkX/tDFFBlyLBStC9uBjtWLoE/waLXe0mq14WJZAAkaCj2I1deXtEnndPrsOY0evU1J7bENb766on/81l/Tt95/n77+/F367XceUn0aUZrWFEAnkb8kSgLuFKB45+7MYEBRL74BQBicxgqAcMBfoPRDeD5wH3Et6r4QrZZwQVur0Ec/IGr0Rbjn6FqhA8KOWPwcp5QlOVOjoG2JewMCEe3O8y+wo9e6rMktfXLiipbbnP7w//hTWrz/S/qtd6f0/K1jivsDmm1WfC5w8VJA1OPkTdE7DU4nyn4ZIDtB8GFNxTal9WLJwMQbnapOW5M8z/k4AA9ZSov5iqI8ZYDI95IdwWo2hnBrZaVcNcdiulejAcH5sL4KAOS37g7ru5FPT48nNOyFdJUntEX6ZepQXdRU92LugOAAj0c9Or26PQv929/otWYqtIm/D/nxk3V0UGKCDLOY1OlGOsjo6mzYHKh0cGNSouS89MA+/Xr02XIJKwS1Sz+3rus3OyZd1sA3jjuaknvWBBamc9peAk2rtHFZ9PTxtnOQQtpaPGki7y5RrioMrwMNpVtim9XVC+quc7K9Z6NP6euZTlRcOOy0MTcNCNpS7M2UdhT8AtR2z2g/JHQxJDASrwN4rF/vt4C1zZDrOpe2MdlXULdvd53l0EUh0jUOWE8HF9i32XGR+yjrmdoN/XzQMTEX2Z+AKIylmechtrpdmSfYb5sQvOtzZ3YO3uQ7Sl9XQEPb9nrxK4Jt27oCLHSh9r4C2Sy0285B1rMV7TrI0MGDThFq007o53fIudiOL6/p/9evQ4Ca2Y3QxxJjJ1qPLqH7vnt8SAK6jcKkuzuJ9SyOZWogpJgXoHBju+l7fHpx/hlb8t74/GSqO2/TVMg+sM9yu9rpXKAtwaJ3PcxcDz1UUICBbGMCE52CJTkjZgdEtsX/dTqYvm/+LmnOFf/GOV2NvkjV0e9SUlT06uNLCuqIBj2f/DCj/jCiMBqQ6w8oS3GflZUuZzGkKRfUSL1DsTudqCA7FEA8494ImlGMAQhQU5hj5pddo3o9zp+QVG7oLkAVQoGMghIWsjyLDcoVxNyDPq8P0ThC3lB0pWVBAYToUUjnlwulT2jAD8TWKP5PTk5Yp9GHe1RV0eX562bmu+ZsCwjMMeN/NB7xcYV7j+4BqC9MH0POReXRYjHjTgDnmTSzz7AkBm3H6Sm9gYAAADGsB7DCHYdNylQZXK9Y8mIWnscQz15/SCWymUYQTpfUqzxavr6kLfIsqppGbkmeW5NTZpgZ48wLprMx9a2mItnQOtlSL+4TABm6OFmBEEZY2iKdXiWFYxtcM/AF7iXoSazFGfW4cGZQ6SjhMgCJ6AjiEMF6CRf12AbdKXbTKitKs4THgzM/kg0dP36LwuMHHKA3ihw6/+SX9INv/ZJexzm9d/+UniPd/E6PKrek3jani9kVQZ4IkTYodxiToB9zCniKAMEooFEJDcRqRytDtgrTmzyPAyYvzy/V/StV8CKoVXwP+Hkl1pEs1yt+xiaTsQLQ2w15NVGy2lBdJY39rzLsyP2Apo+f0PDsIbtg+UGPIhfWwyX9x//4HZr/6lf0r56N6O13Tsm5c0zFak2h41OyWFG6gjYooBxZL2nGZgnxKKRhr8/jzxoldK8AQLeZ0rZ4isoHKiPGPMS11Op5wn0MPdVNYZ0VnkfuxhWs48GyWapOitAf8RpT7li4H5DzjTuD+n4vpKcnUxrGAV1mWwYg28xlfl0Vh7RYrXnHcMHqvVzQoCksz59WdPqhSwAgsnTpP7BOF2XK/DGwdTRsNqfYzuZEZftxEdDQpoXQ92MCDDPFvc1e1bTjtek79HPTtSQKDLm7kENbcji2xQyD6zYBdRxWo4AGz4af3t/t3l+e36AumZ2DQ2xsbWFwNrvWNv68rSvSRWnBe6Bb2bocOpWqjUbVpQHiD0ADQNS/b1oVCwiRzBcZSB2cwH5YLIcxftve8c5GF6AjX2IOIGGQ0rZ0WbiaFKA22hV/gYUBdyH2OUmJ7a5JT2oTXe+jHNmu6xDgIefcOjAAbqP+LboV1pcUc3NboVm1dRYklM/sMNjOwZzVb3Or+jxgRY5vFtjmecAa10wab7PLNbfVr/GQjoCtw7EP5Mgx9W3bxknd75tOWW2vdT0T+nvmffw8HRZ9f4doP0wgom8jwEwHaNi/qRHZd307INNQoSSQEACkjYZlOllxOGKdkdcbEihOyBGRc5XXBIDg9Wjau0HV2gdAdOBg04DgGm1CdNt+zXBEgCUeQ2Ri3PkyOae/T2lZ02cfXZBb+DTsBxT1SgYg+IAUVbCzvOXfxELpMFA41U3BBB49/kbRhyJJrGxRz6AAStfLXUGEPAqmh+y29cmLVAEsACRrwgoBBLhrQpj5RZ7DluJQ0b4gUkZWBAq8j1+8UoJ23+dCFQJ5gByEFKLYBABBgbZeLpiaU8K6NFC0KQABZEZwwYa1WQTt828/U2hcCLojFhjjGB40AxUyRwBSFIAomuA+cR8Su1WhwPTDaNfhgaYCnSTQaECBQuEJtlcVB+SN++TWLg3Ip/lnF7RNE05CjwqI8gNynRyCVtav8LOP0EDQxbYrldcR9ZSbEqxpEZ4H+hfrbEIOYsQ9Ak0Nx8W1cHI4nMVcBfQkFwTgQhyUVNhiRS6Lm1WhzlRAjAG0FS5E9BmhXEUH4ejBMwqO73H2yyCsaH3xCf30Lz+lX9cL+sKdI3oCl8rTmGq/pjiB49iGynXC3SBQophKBWDZjymHEB4hiPN0p6nBdaPbxPa6lWhZVGcEXS7WP8AlDR0A6ISQMl8gOyUn+KcBsADoIBsE6eObxeoWACmDkKZPntL44WMGIKBEhTXczBz6oz/6S1p++Cv62sM+PXlrygCkXG8Iqpl8lXCaObofyizBYfCMetH3QqWdQkeC4CTnUJ4p7Y5TKcAALRSAh48uDYyNk4QxAcwHRPsCfQ5/9uqSPwt43SMF5jF24rDFgYxNNggDkLN+RM9OjmgQ+3SRbhiAJLnHHZAyDG4AEFsH5Pf/zehGvgNuxL6U6X1fxjd+IBraQVsnQtbVaVR4rQ1AyPq6yNy2rVCjZH0T/NwsZK8T12U9cc2ygR5dhwERM6hRcN4C4ACw0Gfd8ZCIFaw5bpK/YQIJLnAbICIgRDobXR0O7F+KYxsX3jz+vkLVLMKF667rR3TgImBne7licTgKf5t+Q78nNkqVSeWT8ZZ1bW5qbc+t3iETOhYyV6TbxGO2PN8ld+tjtA9oyLqmnuZNPh9mKvh1gbjferVLw2PrsJgaIf6xoZgBl9l16MrxsF2f1wuoPnly6y1/+YJF5uYiRboeoKfrQbrG8FAAceh6InDfp8845L52pZgfsj3WMYHIodu1rSfJ523OYkJbs12/npq+L0H90PE2z3MfuNRDGXXqFKhSur5j973S2ATj77ZODkDXIdfzecc+Pp5QGqiOdpi+oHS2vRnM2AAV2b8AGCnig7HSaEh3RayBd9e4KthRSoCJvq6Zz2H9vGoakN13DgTUcNiJo51GRPQh/Fw22+TrhCkfXhxSMIi5cMwXEF8XDEDWd79Cwf3/mZZJQhefzskrIXR2Ke6DBgMGv09lDQ2e4pOjuNumORdLAAfgzvP3MjxMiXjGX4pc/C26jjRZUy9UWR6sIWmcjGBLykngFe0SriEFrDUNAAAgAElEQVQ6Zqejhl7C4YUVNA/oiKccKAhtBY6Pme0AnZz5WuVsNABkMZvzsbAeZv69SBWiKJTB/a/ynMRalimmpXJTQsghU8YaAIICMEOnxVd2uQA1yCNXbmCKfizboeDF69LVkXuFQhnbYb+hH7B+BkU8inme7YZ1bFFT0VMAxCOP4oLos1+/oPlywQDkfi+g/gAFNcY84fuIIhruVAEK2+2cOyDQwXDCNitFoNVxeAwA8AAYMK5MX2q0EwAgrDkIXS7+VWELnYTqMkHvwgWuRxRHEZ8zgBgoTNiWO/aeMhgYhA5tsy0DkPD4jFZZScOgpHJzST/5s1/RzzYv6Qt3jxmABPcHFEQeeest5aAVpSV3L7i7ghBEXAOeqdBnWlvFdrnq+QJ9CQCEx5lF5D5NJ8e78Et2LTOMDpZrZNTgQVW5KKCXMRUqy2i72SADgO8JQgNrUJrCiI6ePqOjR0/ZhjctSvJKhGc69K1v/Yg2H39EXzsL6eGzIwrundIGtsqw1MV1wGU1LZqwSHyW+lS7qrsnGhF8fkJf6VI4x8MLCeQ4BhkwZIDAvwH7uJ7hQNkPM62xkU+DagbKGV4LPUXBw36xD+4awo5ZLH+/ftqvH436DED6kUfnyZqSoqSkUACkAABZKqHNY3RAPlvuOiDyIAOAHLqAV88H17jMNmqShBJKR0KnUMmxoNloo0FhnX0ULKyj29ra6F1C4WnL+tCBlg6Q9P3iONBoyGKzrAUowMw6Qv32LTqQ0NcFCDHBhegRsB6sXm3dCBtI4C/vyN8V1YeGrrVpQKJRj2e2kUptAg65hjZdh7qX150KvcOk62R2+7Hw5Pn6W143x1vvbOkdqbgfEYCHKSy36TveRHPxeQL72p6Rffkb5nb7krjVc3DbNUgKfX1/puuU/p5OS4LlrCxiXRv0h7fAR7KYcdejbdEBCNZpO/6+IlH2f+h6+z6f/3+/31W0m8DBtEY2z1V//196HfIs6q54eh6Lbf+gMa5eLa3PnG39NovofcGHbdcGsIHu6z5Ag+1tXR+5F13b2wCNTifb5aiEPg3OlN20noq+++w0uR2mo5Se2wEtCW+/XOzcrgA4+PyZ851xp0angl1/Nq8NWfSuhtCsZN/6WNrAhv7aje8LLaldujK4drgGLqZfoejsP9Ay2dDs1YoBSODBZSqhqOeT6wHgDJnqg+JmsV5RmuQcdsd0j8a5D6nMMhuNY0soIV5bLBbMt+ccjMZ6FIUXNJSs7xiNCAUiuylx+F3JCdzsYhQqlytY21YQZicpU7DYPhZJ2YFPpQrKVoUlaFaXlzS7VO6X6ICApgIAwnakyLhw4JZU06CvujXzqwuV8I0KFaJziMLZauq6IKxK0GICBlEottGBUDqWgoEAgBoDkaYztNNWoErkWAf3OvndV/9GHokI22EN6wxiCqcTtqPtVT598s8f0KvLC0rrip4OIxqMe+yEtU2WlCdbckGRKh3qhT1aLS+VwB1UMN9jsTi0MmVdc9HugkqHkD5xrZL8Ce7ElKy3EIE6inqMQQxKUKWCCKE/QTcBFCwAj14U8P1DnklZIbagDyNXBijTh0+pd/cJO3hFlJGTLenvvvM+/WT+a/rSw3v0FPQq2DxHLpVXC8TgUZ3Ap4pYE8EaFRd56zVFwz7T8AiBkU2HDR00PAdsYYvAQs5nUZ0Tfg3J500RLiL17XpNfhjy84J2A3d7AGASWIYn5DrQsICuhtvuURGGLKafPnlGCQIK85LZGKBg/fE3/4o2Lz6hf/1sRM+eH5Nz54SWFxdUwiwIdtK10rJsERbJPgYIVEQCu3q2QZkDEGWwkKpuYRwqCh8CGLEOum7obuHambLY5LCgu4eHncFsqDJcsD2+nwFk8LnAteHzxzRH6FLwbP3mSa9+PB7QW6fH1AtdBiCw4d3mHqc/AoAsV2veGDa8p7NrDci6Ebj+T789umFJi6K9TRBu5lu0gQT9i0rE4fprbYBE1tGtawUM6NvbilGbMB3b2I5vAgzbDxrGALa7IgQXgCDr4m/h+uvFtw2IdBXn2J8NfMg2eE/XJ8hsvZxHl/B8XxGiz5J3uVTJ8Qe0ovW5ymowwYoJhKoKXz5wvLiZsi7nBCCiU6hM4bk8hzbxvw4czWdVQAccz9CRGh71KRvdDE9EWnmWXmdO2DoDco2H6DlMPU2XvkPX0xxit2tqOWz5FQjnAxgw/2+7/yb4MDsRehdCZvN1AKIXbngd2Sjx+NotDMADWg8BKnq+hn4+eqega5b9EGBhK2T1WX1bh8Nm69sG6GzCdv1a2joncj92n9W03OWrdH02u7Q9+nZdz9K+z/4h7x8CcLGftuvH90bX94ppBoB9mcfU930IsMA+5Bm1rd9lDXzImGCdg3JCiBiAJME91oEIDUsPLbQJxnXhuXQiAAJMfYa5npy7rlkBjUtoVwJC5H10LiSxXbY1AYj+t7lffaxYA9JQVtG5uQy+QOGD/4VyKtiGt9hU5DkFBVFOfugwAAnjCQWY+Xdd1g8kac5FLToPKKZ4Nhd6goaTj+JIaCCoZ16/fk0xbNNdVyU4+2qWlm1VG2vSVaL0ENgPePpYhuPRzjUrKzN23UrXSOBOmD50dHJCIWg6VckAhIXXacoABNkPrE2ZTul4ekQlAttgEwxnKOgKMMvvKbrK7PKcczKYQ984K3F3xVVFImyy8iTnY2LhDgoq3sa5C+edgUbfUMskKwN/Y59MsXJqFuajYIbInovorMk7Q2cizcibDCiYwiHTo2Hl0Ye/+IA+evEJbYqMvnpvykno0SigxeKKsy78wqFym1HPD2m+WqhOANLb44i7BhDTQ6vD1qyhSmEXkISxxHlLoruD0MfGIYtzW3xkqKiuCTtOhbD/9Wi5nDMAGfZj7lgAMACAxP0ReXXO9rAAIOOHzykBdSlfMQD5p+/+in58+Sv64oO79ARA6/6A6oCouJwpcJlUfPx0teEcEBTjpUPUQz0AF6zlQrmqQceCLg2E6r6iJSFTZQ36GRLvm1wYfiZIaVi4PtjmFII+FypQyW5uCPBbrwmJ8Bysud6wIxqct0o/UB2Qx88oc1wCeSuqM1ptSvq//s8/o+TTF/S7757Ss3fuUDkZU7ICBTMhSisKHI/1+zlcroqcM0pCABB2HHOYigeQhK6HAMIaKFo6hpXSnSlXLAVaQPdjCuF6zSBaucs5rMPBuOD7GfdNAAjWEx0Sd7h0ABIHDlOwck5C91g5X0YAICog5kEvpJOr20FYtg7IPrqUfPkIkECRLzQoUzCur3PoF3xXZwT7eBPgo4MN6WSIuJx/PNG6c9WXE7QD8m+hEPENbITgoh2Q67BpMPaBDXMMTPDRRrESEABhrz9/wUDgTXUKttwC83xs4nQep4YWhuOXH79/oxNi7mMzr3Y6CxlXcffSQxXFLMDWCdmNsSY6v35NfbBw75ACby7odMTDmJxHD3ZvIb+j+vSc9TZdC+hzXeuYQYpmd0kHFW0FnFlg2tazUaBstrRYT4p8MyW8DZSYhbH8fQh9SABKOOlRMboe3yg/5yIkmSnBrRT45vlJYN++oMQuWpB+/0zwIu+ZoKFtfzZ6kh7QaAtklGOYXYJ932+HAot9+3nTTtm+/enXc+i65no6UNDvyT4Qgv2ky9sUwH10uH3alDawYtOc7ADFAba8e+2HZR9OSPGJSkXHAjcs0JQ4ZNHQmJh5H9JRkO5Gm6BcQIhJmdI1GziWTVyOfQKA8PuZokia3Q6bDS9Ajeg/dCct0LIgqse5XACAnP0H1gB8+ItPaDNLWAMyPUbAK2bSPQqiMbnNTOqCqS+YaVcBgnAigmMR3KBUOrfSfMiCYg+2uD2k1ldKuMw0rMbSlnUGoP64nsrhaCag0IEQOhempbMiZf0H6D9rOFcFAd05u8/ro1BdzlcNxSrnIk20DeiAnBwd06Yp9iGWRveiBmhI4bRVULJZUT9SoXAAIDwTDUoW6E0NAEGNhiBAOCUx1x6dFJy7W7PgeVuomXcUfWKFirFAUcgaGAjCl0veBsfiDhBoVI19sQdwNBkQ9XsMUvp1QB/94n364ONf03y7pd95dp8mJ2PqjWO6XF2yC5Zf1pRerij2YypAV/JcGg0nqiuEXIqq5CIYAAQ6CoC9XYcAIXlZxqACY4BzxoLzwvVwiGOT0s42wpFKQEcHBFQlJIkDvIC2hd/1yoEDFIThCY3OHjMAAW+rzlZULM/p53/xAf3t/CN6+3TKACR6MKI6cpiChfuXb3IKUbgDtHHAItQaNXe50EGoM6SMK3CCtgI0OOiEQfPBOolaAdAaHRA0snxFo+NOENyzyFOUwaqk9XbFAAbESQAxv3Y41R37d9H4ghOa53GiOzogACBJntEggEtYSX/wB9+mzaef0O+9d4eePD+hdBiTD1reJqNstSHKa4qCiHUjGbJNQDFzcgZYWGDoUGHMvZDHlGlYm4yBGLtnMctAaUJwHQD5cOoSih9AtEp8z/mzw1bVHlzFrtfBvZVMENaYCAABBQsABCJ0hKxsMkcFyfQitjjDYJ31Ajq5VABkLEXdHZeQhG6jKJldivKVS95dxU/UF1uHwfYjZuo0sI6AA72jcci5mMeXfet6DdDFJDhQX9+bqWAoJJgDbOiiZJ0qJPoF011J35cOQPSZfvP6dTBjbn+opkO2G5wOaU3NjP75y1tDvc/dynZvzNc6Z/BHitdM5y8ZANk6HCIw32ftzF9OLR03vbMxOupzN0N0Nm3XwEGCjZOYrIOOUbZCkXPtRGMCR9s9OJS2JmF1byImt51/1yy6FO02AIJ9CVixvb+vkJNzsekvbMW5iMyl6wHgMd/6DIrNroLN/lbO1wZAus7Vpl+wFb2HJKjvG5M2apANQLwpGLDZIWNM9H2/6T5tz5NOnTrkM4913gRQ6SAN2x5yLw49jxvf16HSQuhdjUNE8wAgbWnp2J+pJWk7N5vGxFzXFLDvPlNRSBCjq/PfUnJ+zkJtHutA+y3V9CAAI7o7lgkubJ0Q6XTIcQEkdJE4H7/Rdsg6SGvfrZ9tb4EP2Qb/1zUlNiE71hGaGEDTYvJVis7+V9oUa3r/n35N66st3TkZ0/0HY/IC0Gkr7oCkjRsVOzo14nHWL8QqTVsC4rhYbWbaObTw/2HtTZgkV6/rwAsgkci1tq6q3vt1v5XiJpIiJZq2IjSS7LHsiZifOTO2KVkejyckDy1qbEq2pPBYdFAmJZGPb+nXa225IoEEMHHO/S7ySzSyuh8lRHdUVSYSewL3fPcszvUH7k3k5jvAod0PBSPUGHQH7BCgYwFQQf1BEFDXoILzNfMTwLNH0Ylp//BAukiPTrpy/vKsBiAovlDBGSA42NuXKtJ8BfDnATw6WPZsogLgqpBRX+2DDYBQsKzsHoIHjJIfHhw4IbDqLwA+MCJPLUJ3oLQlCLvdfuNvE6WzSHYZIEiUR+HLgL+ipGh+nCTSPRzTCQvdloNuX158/FQ+/vQTWry+P4pl/3hPBjdGcjE7JwDqliLz55fSDxMp9w7UTSnpk76DMfQQ4Imhfn0pMSRfqnaFnaJUXczQFdFMDaWPAfxwOQh/RDcBlq7LlMUxHKUgfMbfuG5BKQIlLYFtchVLvpxIUaxleHJbeif3JOr1lbZ08Zn87E8+lr9aPJUHByN5tDckAJFeKP11KVlVSDoBqBOJ0X1YZXUHrYpCmgyExZLGAgAgZbaWMssJQrAfAEwhRP40RYBvQoeFO46DFvWBDKqIIvQ0TwlQgdeSENT3THpRLEs4ZCGTwwGQPOpQhA4QkgahLLNUBhEctgr5/X/zR7L89LH86rsH8uDhoWQIkETSOnRMV3OK0GFb3IkTySFEZ3bK1FHE0HBAkjkyPZxAHh3Jteql2IJxKehdZq8odRB2vCYqB4hWPclSr0NYK1eqm8K59QcCjApYA5C3jg4IQGDDi1YPwqJzpD8O+rUI/XavI+8PNvzt/EUpk2wtbz3c6Bv8G+ubUKeanQ//M23i7V3p5Lbeti4K3rPlNrspWEdTbI75dwEPgA6MxPsdEFu3jcz7tKA29yQDLM2uSFNsze3obR4ybd0S/3j7RfCbFL/UeIyPBbQojCC2aRF2OTDZvH5Ks21LmzDdz7jAdkJ0vxoOBInwFqC4OY5K4WsTkjcf3BDw+wDQf9+obKBy+RNASHMCOMH2jG94VKuXT8U6MU1aXFvauv9amwVxMyPD8jDwOvIu/GkXUHhlwxsvoIhDN8I+3+yCNJfrdxd2LXvXSLCJv32aFZbRpsWwgrx/uC/L2EXHuxUiUHB5sbErtkIaxewuAIKP2ns+PWpX4f/K+XbH2wdITcpVGwXL1nvdOn/RLoV9p5rfOf/1N6U0YTt36Tl2Le8X3W7/2H4eALLrnDRff53O4/PSqmz5rxO8+wCkuU27hOm/iPVv04WrCTDWew9lf6RV5/yzT2oAsnXcAUauASGm19hFxbJQwF3OVryePicAac7vdzts261jYm5deB3HdnHzW9K/+89l7gAICsGbJwdyfDqQdbmSxTKX3uBQCqfNoLNQr6+dgxxOUhpQOBhsxOcGHnwdyOXLZ9wUFTbrVkE0PuzrsiRK5MmTJ8zsOD494Xyz5YKUL2hEqqAkAOlDQ+KsWlEboEBFN8ZoLaBgEQBg5Jni6Uj2RmOyAliYIVF7ncn+aEQAQutghNOBBgQKVZxo0VeVBCB4H9sxu7ySW7duKYXJhTFCiI3ij4BntF9T0dDpwITtNktifOfZAWJmA8xu1tLrKwXn7MVLOR6OpHM0ljSsZDFdyFF3IOdPXsonjz+V89lEHsVrGR8fyOhkJJPlFeljg6Arkydn/DlLkEaPBsqQI/9BhKR4dADU1rgskR2CnAsFiCjeMUFYDvEy7ITxmiWL93ta/OI44rhdTiecF7oDHGsI99EBobEAxeIjAhD0D7qHJxId3JQYnTHY254/kZ/9x5/J367P5c7+gACkc2ckRacUfN1mTCQPlZ4WdggECtc5Quw7AGk6PSNQg21uwZDGJYP8YGYAEAgrZhT6ZMn0e0wQh4UxumcIqiwuIXZfSxWqqL7X7bDTMju/ZEYN6FcAVjiu0IBkYVQDEAQqQqcSl8hAKeT//Ld/LPOPP6EG5P7bRxIeH0mepTJK+gQgi6u59Lo9QZYHwCs6Kuu10sghLsdxLmDt61LPcb30OoMaQEANg2sF13XS7aluBN0gdNKQGwOACfbUEkBKQe/0UlPSzXXNrn2sk52Qb5zCBasn9w6G0o9DuVpnUkYROyAAIOGgL1ewAxORW72OHLkOiN1AoAP54geDrQLfQIV/g7Tux9+l2+Evz9d4XNdpaa7POiZ+yKAlifNGFEdSHGwXSMl8IelCKVavPByd2M1eb3Y7mqDC1gUQ0+bwhOVcBzrQLXgToXobAGkG3fGLvj+QwY19ekyjCPSLkF3OTH7qdhOA+JQuo5JNJu2BgKaRwXYAhPjAzae1+cd8l1C/SVtrghIDe83z1zzXACBN62JeFy7/xLoVu4q1ZoHop3nbumGZGyBIKtiTsB+LVD3pDPpsxaK9DjcSmyo32ll/1h/1bL0iX30Ry9w1BR3nmOL5vpbm+crOCNxR2t20bJnwDo/ibTtjvIfXbcL7XSS5ssEsMuwWMkfQ4Oxsaz68h3n9z77hbu6cDQ9VTMpd/fuZsEwEbX3eyQdX/mejFhrg5122P7/tq+37K9d9XgjWifn8471rfjt+HNVrOY6w4cyZnpvLanLOYLI30d5ct49tuhvM/3mX69sfv+6Y+qDkOiex60DPL5o7QmqWOXc7mhVAhU/Dkuc/ZrbH5rsXtnZCmsJ0fq96m+TytmwSfAa6js2yN8+8pgjduirXaUA23/3Nerkd3f4WZQvLht4rX+h+4Zm0uPVNCU9+m6OpH/38qZR5IHv7AxmOQbGBZSiK5pEk+11aisYRRvoTFlfsTEghk+mlJMmYuRsocJELgQlFrY24o4C30VjSe/rqZAVAg2JqOl/KKlMO+9HRkYjLCAF/nhSh9YrFMCgrcKy6mk1luD9kSja+JwcdaIrXMpmuJEX4MYpGFMPdWPYQ4gc6TJbK5dUZ7MoIfui6lJUs8sJSQ/y4/asV38f+oTgn7z4ZUdBOUa9LejfLWgQUJoOE+RvYfnx+tlgo5x/FLax+q0rS2VySKJRep6sdBIjd4w6tcnvIgoO5TTeUKOxIUoi8/PSZfPz4U5mtV/JwFEmSRDIc9aQq1+xExCFE4cgEKSU8OCR9JwoiitJhz1oiL6RIJe4EsrSMltVaHZcosC9Is4Kc5Wr2SZ3ajX00rQiOiXZQkIMykcV8yU5IwmtLO1zD4ViCqCfrxSUHxaKDfRndfiS5RNIPCllNz+S/fv9DOSsv5dH+UE7HXZGTnoTrklSzs6CQvTiS2cWUgAbbDlOCsNOR8Y0jdjWeffyhRNVa9uCcVazl4vkT6nxgLxzDrCCAVqRSgIvMjGLFrhnqhP4gkSwFRwu+ZUrJgtAemg2EAQL4oC5Cl67fReetkiwMZP/BIxk9eFsWVSi9qpR8PZdl2ZF/+b//ewkfP5Fvvz2W2++OZbqfyLjoa0cmz+Xi7FKGg4GM+kO5urjkdQTnNIjgF/lK5ouFaqG6XWpeZpOJ9OMeARSE5wS0QcRrEKASr+WSkZIIQE5bXrjAuQnfj+XFou6WZBi4BxhxGhPMFnzz1ri6OxrI/QOkaIpcZqsagKAAhe8wckAw3ex1pPdkM1JpeSDWAfGBRxsIad78hy9jmR/nBC9t9Cqbv01wXt8kHa2rDWhgnjaxsYmM/e0xLYBfkOaPn9eJ2n4YoGkR8HkfLLTRrzBPW2dk1+ttDlm2nVZk+0X4LqBx3YPW8kL8UXqAkFX/hthotBVKuAaaoOI6UGXCcF8g7ms2mrkbOO7BySE3F90Q02O8DmQ1wxXbAAiW4Qvx7TPNrBRoUqDvaArL2wTe9XXnAc/rKDEWuIfRDzh+ROOBhOFY4tGJxHunEiVj6SRj5wbSkQDtWibxuuE4G5Zz9n0Qi3GiMwq5DWzp8iWMQMCBBB71vLW8SnfE+80pgGE6F+Dew53Vm6pKl4Obuonn2q4vtmrd5M8HjmkJ3oQ3hbSdNKDFfjR3Sfcd+xLC1dCtz5arIyw6AyqZkPv7d5387fa3v/m6HVubx9aN4/2LTruOZxBGPAb+stUNR49LPeFc8fThvTc4Fnb44KpSBnwoNveHl55bCdfvr7BSO0wKLo0Lgq7XaiYF/19KNvlU1umFlNlcyjyVap2y6MDI7HVTG13vdVS3z3vcd4GXttebwKVJzbtu3T5A8S2Am5/BaP8W/Qr6D0wVrDz1e9ndG4icfoG/x/OfS3o2qd8HDasZZonXAGaMiuUHJSKM0O9yUCviQE/YVZDSlnBu291MWm92Nayj0dbtwDKM2tWkiOE9dEG4j/tjOe++K+nwOwQgL19MJQp7Mhp2mQPSCaGTEOlEQ4nHHe5nN+5LHPcJQAAkQGm5mlxIv7/P7kWWr5ydrnYg0AWBcFnWKsJFMYaCFv9NK8LR3JWK0JNen4UWRqHphkWBdyF9jGnkEJvnpM3AjWs4HsgaI9O9RAYBOCwdSZc5uzaljfAPegQgdCbKV3J+8UJWyykLODgIiXQIQJbTl9weFH8oIpkp4lKkGWzX0e0iaHBOS5ZjgsJ8tV7xM3AHwwTxN6kxoMTkGelDEEsneA2J4/MZOxTI7MiLXDrLtSRHe8yDw9TJCrl48lIeP39KEfpJuGIhPR5BCwTqFABJX1ZpITn0fE6PE0dw6upzlDxLl5LlCwUg7HyoaBu2vZbU3Yli1SCsLwm0GJSI/RgMXMK2PieQ9k3r23Qlw+GIoZBI6Mb8o+FQhsMbslpcSFGmEu/vy95dAJCY4YTZ1XP5yz/9VJ4sX8rDvZ6cwrb6OJG4CmS/M5J5Ekl3nbMTFJQBXctA80PB3uknksIxbHLBAMa4zKRMlzI5e07NRr8/lPHenixncCHAsw3uX2t2HnC/HowH7ERdXkzpbAY9iX4/1NIZWkgAkMUUyfKpJB3c9wsCkMOH78jew3cJQLoFMkDmklaxfPdffE+iz57Krz0aEYAsbwylM4O5lnaQLs+v2Oka9gYym0x5HaFKiNFtWmc1AEGXKZuDWjaTsAzoeEWwkSOgCuc3qQFI1dH8EoZzuiBP+35w/lS/X+qypSJ1ZI3QAQvPfHRAAEAeHI6l1w3kfJXKGsr7dUdKiNBhcTeds0C4mXTkEcJM3BSfOI/t7dqift8HGP6N903ARhNQ7Opy+PMd7OnozS4HrjabXYjKDXwYvcrXH9T72g0JJKyAbjow+fvXBjiuAyFYZptOpDlq3yzKzSWq+VDzX2/mifhhcebcZCDDzw5Z/PQz8iQBNpDift2067j6n7lOB4P51jc0PBH6GpwHABHsLzo+zck/Dgammo5alqaNzwIEIJU7Rjv4RPnUNgFwwV/fqEltPPrX8el3OWCFcU8kHEk02JdO/0C6e7ekd3xX4sGRdPtHEnVHEgQddhnwpURvPYDVHYrwrSrTbS2dMzZgA79XEJC5m5eCEiuG8dMrSLG8unh/TcG8a762bfIP5nZlXG8rlWs2cftg0wjur5sF+0D0QcN3/YnCF8DI324W2Qq8CLrsc/42OKcSWx5BhAM1rdewE+DxPUU8OttW0b0BQHr4Hfhrzse/XwdGcB4awNA7b/WnUVAg0RfHwL1PAIJzba8ZGLVjUV8mupRWwFjvyuZYbh0Xd7wMCPI9nj93/bjzA4pBBQDJ41QxNA0go1ynUmRwoFnKejWR9QLGAleSz55LlV1KNn1BQGLTLgoc3t/VAWk7j9d1RXxrXD+F3g9ctNdb9RVuhXjPEtb9/JC27bkuHNEHDFs6Dm9BzXDD4Z37dMNaXbwU5OLoCd6AFGxXc8I2mODd1gmL26YzFroPyN5oApBdgnIAGl/c3vq9qo/Zqou9sq8AACAASURBVHbR8l23DBT5gAgfsXWeJ+/Jeu/XJS9zmV6kBCC9fiRxnEkYlbJOSynWHenuxRJ1eszDCIMeR6c7nYiF93R2JcPBgfR6mmugnQ5NesZ7L6GnoYhbi0EU8koLUotRTP3hmH+rE5UrdCINXKNgO12Qt49BSdjxAviAmrMqMwa9Ca1ie7IuQlnMIbCG1iGQ4agv4/GQI/4oTqezS1nOr1RAH6HYA8gXFs/MG0EOgwMgAEm0dMWIdDwgaNL8DxUIQ4CNvwFAsL/oZljhDroP94/8fz0OEFknUUeKJag8M1KXev0+6TXBIpPRrRMpeh1SgYLFWubnl/Li4pIA5LSTcl9Go74aCMCqt9+X5TyTJQTlcUeG/ZHEMeTWEb8/y/lEVumMtzFsF93JoJ8oUZtHBCEESNAghJukdhwbnCecI5wf7P94POB+oobhsoKImh28f7R/JN3eWNL5OQFIZ/9ADh+8xyDCaJ3K/Oyp/NWfPZEPzz+Wt/b7cu/GSLp3RpIEkeyFQ5kBXS7mcvbinF0JUvMGY6ahVzhHxVrWi5mU2VKCbAERj2TzCYt77MkIhfkMnWZNAkdmDDQTkLH3R0MZjQasKSnAd1ogZpiskAMCR6xCsuVaitUCR44UuTwK5ejRu7L/6D1Jgw4BSJbP2AEBAEEH5Bv3EgKQ/Oa+dGalICsT659Np3TBQjdntdzYBXeHfdoDwxABx7YPjchqxS4IaVnQIDlACNoWRed0Z+vIOsjZYTTbZsv7QLeN7nO4ZzqdVhR1NBW+VJc3bFPw9ZMBAchbR3sKQNKl4FaWFh0NIuyoDS8egqdJJO/3Nzc6aEAwPXonYAfDJgMe/t/x/U0R6ztUNXM+QNVqTiZcN7Dha0PeRKRsy2sGB0Ln4U+4iVix3UzL9kfxX7nRe+DkutF+/3NNbUiz2PbdsgBELKDQlmG6BrOp9ZcNBydMGOm3QtxG4qF/gEMTPo/fsR44d5kOwzJZsP++ZbKfjdHMNNklkG/TtOw6Biw4btyiBmN6NpP+8nzrMO/StPhAo6mxgL6BlCl4lLfoDtDyb9p4+sLbtrT3pjC3OT9AB8BGsn8k8d5NSQ7fku7ebYl7hwQcUYy2ZywhhkFgQ1eowE5Hk12hd90T3d5j4WzdEPdi/RqViHVxyPloz4g7vAdS/ILbX6cV7G60vcY0W2CgbSOtgDfwY/cEV7xi91g8q0E6Owquk8GRL9bmKGppns4OgNa9VrBb0ezARxOA1M0hV7TjiOK40luepvgbUGb7ju3hcQNQ2QFA6s/i8wABrsPE49EAEx4A4eZsdSv0BYg8uSR0lLAI8Hux/8Q1eqww0haSKoEOl3ZDtEvkjgG6I3ZirBvGhfrADcdxcyzscuGKuLxX77XcH1d8cSMdwKiBIEbTeFxxvAoHEN0x8I8vaAUV7jXwyc8lX57J6uojSS8+lOzyYymWl7Sa3OUs9jp9RtvV18zgsM6DzYsiuy2cD2F4poHACL8Jppsi7OY6jcbkj+bbPEaBav2WuJZDMxiwpl/h3t2QVVoqOu/rlz+pXan8z5g7FuYxAOOnsWNeBv3FJbsMJgaHs5aBj9fdenwBu9/l2OWGZW5c9W3Lyxxpfh4iewMgl733ScFCsvmL5xMJypDFZqeLAdBM8kwkXVQyOsKzMSFAKeD4FKi2AN/R9Tpj8c+QNQT89RVczOYT0o8waosax0bW6yIdI7eOo64C4k3XA98Z2t4SJKCYviQ1B9apBIHgyA8SWaxSdhFC/N1FWGAk85nSqOIOaCxddg4CgQNUJekKDllzdZ/CyPcCqeKFJB0dKUYxZ25CVoRjG+eZbj/TuoNAt61QcKQUK81mwDGh+Bwidgi484ydBSSE7w2G0u/GpP1kABm4JcKwhS5NHRnevCEYB7xCh2q+oi32xdWlzIpM7g8DGY/7Mhr3JV9hFDxnkB0oWOlyBYqIHB7cIL0qXUDvsZICzmHZQqoyl/FwqC5RJfQFGHhCbgmclBBMuMIFW1PkbD9MhE673lD1Iwie1CyXiN0t6EAOYHMsXcnmF7IuFhIfHsqNhx9IgVDEfClXzx/LD3/wkfz46U/lg9N9ef/+qQweHBGAdFalXMahxEwkn1L/AXE2Oi5Icy9gVAAtS5oSgJTLqXRQlBcZs17m8yUpWEk8ZJcZ55AWxEw9V9oTRPKDBJ0mtealfilNJcgLdqPQWQMVL1/OCEBwbAFAbrz9HgHIUqK6A7IoIvm9f/VH7ID88u2O3HpnJHLvWIqzJY85u2iwlM5y6cUI/lRAi2cBgHJelRTD4zrBfgJwYZ+xLdhuABAaPQAiRhFDMHGe0AEBBZD2xE5sjp+04CVFUQ0PcP2i04XvGMMt0fFCN+Rbt/c8ABLK2XIuGUJhig6RUw6PZVh4ichJN5SH4Oq7zgdeAwg5vKMPsiZAsJvOrnyNJtgA0NilEfFBy3Up680bKETr/vym/TAtxvPBsRxdPqlpUk1HpWbOBP7eBUaa9KK2m3mbvgM0IRTrvu7B734Y+Gh2A/C6TXBveuUBWSxqh6mmDgP7+bqk9r2jITsRuBHaZBbD/rpMb9EEHLtcwHwxfZMOBlG8UaLgksUHroC+pPQNK/ivc23iZ4KuJAf9V4BH02npOuHtLlF+8zjD1i5MRhLE+5Ic3pPe0VuS7N+RZO9U4u5IwhCjc/g+FSIAG/jis3grlTXDmtNG/T2KFVa0qxNitB+/62EFKYGGK6wNNFgnwOa317e6Jm599TpRDruil9viF9tG13JHo268+F0Y70hxfR51jIW6AyZwr/HBBoZpWGBvPMj1s/bfugBueVgNV2uga/M6wYsPQGwfrFjG/lsXxNaxqdQ3O8Dt9bozbMPwoHgbtn1lYCSSuKY+yfa+vgG6HY8CqHNed8uWSWcejI6xy8WnmO2otvWtE+POuzZnsCwFt03AWQ8RGfjw8KHtiXagSj0fgEPuOlH/Gr0+agBSA1IDd8YCM9TlAB1GjAPQVFCAnEt6+XPJLn8q+eRTdkeKdEYNWnMCYNg5OY2EpX5vzWf6CXvR0ZqgUeG9AanPXsegrSvStj347K7P2aqadCj/M/568HobSNi1vxCRmx0vaFhwjOLpDjfgqUmdalrdNjM6mqBh17qpC/BSz5s0K/99Jpx7GhVbpt8x8TUgTQ2JHpeVoANSHf4GOxpPPjuXquzQBSuIFrIu4HQEIXJXyg7oUSMJpCPZCsBdNOisn9BBCQBjvphqqFoPuoI1R/kVzyNdXAtz/I5Og2WFMLvi4IDcdnttkWZqVwthNu1GoWObU4BeZitSlddZSuHxfDlnYTcYjamJKItQlnO160WdMOwjowSp7ZrivUxn7B4aACnLUGJkf4QZv4MGKOic5HQgOFbztOT+osADAMHoNHRa1sUp1iruZuYH7G/RKQkCakGQS1KUuewPRuyA4LmEWxWT2as1i8z9wb4kN/YF48uL+VzCZSHp1UyenZ/LJF3I/ZHIweGeHByMJF3OnBg5lGwF1yqRMg7k5vFNPo8vzy9pK4vU9EBAY8skm05VF5D0mG+CwhwgBEVrmmZS5nrMSTFzP82yV52wzsgewK2M90vQe2AeAH0EnL/KUPLFpeTVUpKDYzl+9L6Una6E2VIun30iP/iDH8lfP/+pfP3RPfnSo1uS3N2XbhVIuKzkqiuSVCE1JTQewvZ1OpKVa8nKirUIhhJBkSoWE3ZAgvWKpgSrVS7dJGH3BwADxz1HAQ+rWpirIHwQwm/QquB45lgMDDKEpqhUK94Vcp+QrcK8mHyLggUAEmUrdptBwfr93/1jSZ6/lK/f7bIDEj44ldXzK1nOls5iupQSgBvX6xpicQBGkT5AAbp4cIDDdrncEySxd9C9cACEXQ4cG7y/hp6jSwBiXSx25BxVnJkmZSn9oEdAiHV1AOCgz0Jjw62LAOTOsM8OSD+J5DxdSFoCqYGPHsi6E9cakJMYACTdAiBY4b297UTy69LLfdDhW/LuAi+WiL7r5vimYAQj+ka3smXhorqus4H5mqDiOuqVv40ovv1MELyHv81By+Y1G1/7G50Qv7vRdHAC0IC4CxM6GD444Guui9OWLn/dMTTXqeY+I4wPuhgI8Yt0Uu+DLaupgWnr7PCh73JQqL9wU7N7AXE2blSgCUCPws+9eFbTo/i3caS9nSlWG4AENyn/85gN+o5+hpGA7QybXdQq38nnOoCCbkfUO5Dk6K4kh/ele/BAenv3HOhIJKgiCaAVwY2HhR1oR64wNI69Kx75J+tLV1w77j27BG5eFKmsGeHZaKPXPlWppg+VWrDCQ90KfxTeNRXJoxDtuiisGcNt8mhJ9Yi+P8OmGbNrcZvX/a6NK+JrPYs1gRodDx+8sC42zYoH0DzAUq9LRSX09q+n+nj43SaPjlQDsk1HN0BVw66E63h4jCycNOht9ORtveEAmxbs260QD+jxTaffqK8BPb/kyGLVBpLqDsiGlrWhhOm8fDgDOADcsMuzaf4oqPDO59bJ0pWrrgU6Ig/8OaBU4zLiDQc6PIDMS8UoXDxkOg8vHwNR4ANXqeTpC1lNPpbs4m8lu/pIyvRKg9i8kf+t0X26em3uHT4Q8C11jbbVtPjFrrKQQCpw8vdnRtC83ndZF18XUOkvY1c2CU/bzXc4az84k8XTjSV4DWw8F6xd30MTou/SbtjnduWG+BoQm9dPXvd/b+pJeA7gAOSmXXa8ePtF+ECCG79JqsvL50ih7sjh0Z6s0peyTCcyHh1J0hnL1eKCo9JIj1vnFbshKIjivmZlwBUJxRBAB7oBWszriDAKqV5vVNN5rMDV0dpYjo+PJV3M6a7FbsdySRcnLB8aLRRY02yiIXSwk18uZDmbS7/fY/EOANJHwGqJZOyKHYDFfCZxGMhohKySSOIeBPILdkAgxsH2oQMCYEQNyOK81mywG1Op65Clgwcd1URQVG+J4oulLgfUGdH8E3Y/4LSFYjJWUTsoaABpoORgtB0ABOLvqKOj9bjtxWFf4qOx5DGoNCLdvJKrFxfy+OkTma6Wcn8/kr29oRwcjpgBAoE/9hdCcgAK0I8OD2+w4L08u6TjVTcJmfAN2nOUOhvkTszRdXXJinn8VLWt72MyIMXryOlwpJhRO2KUuLCCVoLj9CymVyUsbVWEHu8fyuGDd6WKuxKtV3L17FP53u//uXx48Yn82hfelg/unUp42qMGJFmHskAi/QIatkKgq4F2At9jBF7OMrUALleFdMOKlK71Yi75QvUoGDZFBwTPDYx/kf4H/UjSpSUxqLR8HKMbtM4JtKEFIQDJ1rxXLWH+FAAYqgYEACSViiJ0aEAAQGS5EAkysQ5I/+W5/Mr9Hjsgwf0TkatUVi6tHXQ/GBwAEOOWrJ3BQLpwa0OMSaXZLBg4W0xndODqMQUdrm2xXlOVDkji/BgAqa+v1YrzGDinEUA0YKeNhgmBBn5uARCI0G/1EwKQUT+Ws3RBb+10DU56IOuoQ+U/NvikG8l7fUU56HxYJwQAxCajYgFoTIBEkRmCkYVG/gcAR9Nmty2dvO1G6oOS1wEQK6x9ulUb8Gh2Nuzvto4HXmva8LYBE+totAERAA+8jqk3SMQHFm37bGDDD+OzED7Mf10OSpOy5lOorBNk4m8f0PhiewAR08jY9vkdG3Q1fJDR1JrwAdrVFGfTZPj7afMbCMF7ptdAKnZ6tnlwlbLhkNsyoO9YdvvsnthkwnIUHdZBqR9+GH1yk+9UZcv2twezmWUufifwGBxKcnBP+kfvS//4oXTHNyXqDCQsOxLkEJCt6YoSkF4FEZhyPVkPAgz41By/wEehRp903CzQMdlQkliUYqTEpx7hbywL67CRcBTKDoAECF1CIYjl1NQqG/XfFNn1wbBRfdahroDd0kWgqDQQ0aA1+Z2Duh73ivKt1bV0SurujAeWfLBB6pBPIXNdGRbmHtXIdsbAnSeWrnUmNo9HN2Ol7HeWeOJRVKMToPzxGtDV26GBZdvakU1rYYs+xnV6wKfuTtnGuGPFZcP1RKlhBD4UMjoallHttOWxoVPVh0YPvgIQbLtrpDmg1zzrdePHbUbd2DGKmZki1B22DSjmR1zIloKxjeZGlwM4ZM0iuKmEBMbo6qyrVFazz2Tx/K9k9fxvJL/6VKrq1aBb/z4BsNFWpL/OfrktY6TNHastSHOX45UBH8u/8Yzk2m7h3v3mVUdFrKPZmWkuZHDrQJaVDsxUz35a55rg7zexIm4CFQA8o5+ZE5UuaxugGW0L75kOZpfGBdQuLsN1TJqOVxCag8IDpyufHmadHPvci/C+dG/9U1nma7k8X0ogXdnb68lk9kSydCpHhzcpQk/zuUQdaDwqKYtARuN9pYRglB0gOFfx9uWlUnpRcGNEFvfEbhLLaHzEYhbzoJDCf4q7y5KuVwAg6DAgUA4FG0bnrcBaw60qUOoTRorLNJP5ZFKLwnuwmYcrUwGNVEVh79XlBcxP5WB/JHsjdPYPWFiiq4MOCGkuoOVi8EpCmc9e1roKox6xS1KWBESg9WJfGGrn9CvIoMA83CdRRyhMKBoJQJymBNoJiu47kaznS6nyQob9RAvMSo9HWXYlGPWk7MHqtivdPJAXj5/IJ08+k0xKeeswJpVoPIIta+ZoWJXqZSOYBnRIg4OrYTpPNWyR4KKQOKrkMI5ljvyOqpJ1WTGDDsBjjfBEpNwXCvxoUdvr8T/pTDhOVSVRuWL/Q22F8YzDsahYRJOOhuOznkslmQSDoezff1vKqMvPzV58Jt/7138uf/vy5/IPvvSuvHPnhkQnfSaZx1klsyTmcQFdCbSkMVLVo0hSUKVAh6pKWS8VgECEns9n1IDg/AGAZAx1zHm8UaxDQwRjghjHQ/T89DqBLFIAW+3wgC5VZWvmiExhxRv36ILVAxNlncmyKmXv/kMCEGhAwlUqYbSWaSZ0wRqeX8q33hrIycO+FLcPJZhoHgmOF84B9gUgDa5tPH7RkKAK4AOaH1L1kAPoAEiQpdwPABB9eunAGDQgOK8d6MzCUI0fQEdDVku3y/PB30u16FXrawUg6E7R+hkUrG/fO6hu9hSADPsdakDSoqgByEoCakCw0tOkUwMQ/+YIMAKQwRtPC9DA675t7utSytvu3q8DGvYZ026Y05VvsfsmHY9rnxzuzeuoVtYBMHDhL8+KfKNUobsB4AFNhtGrmkW+CeKxHGgy2kIW/XWYzTBeM/DlO3j5HRcDG9guC+mzZZk2pLn9RvuC9sS2316zkUWACExt3Yq244uREBT4/mRAxAchi7ONA1vtLjUOZJXsvwI8ktW2pbABCgAMc63C9tm6bZuvTRhfJ8zF6Z28I8M7vyTJ+L50u0fSiQA8MISQcxSJ4MMVXkpZcfoCq1ONclUfbK+oBh0AN06UcnjgEcS7EhGj/B1QcdxINsXHGIZRIEDqDYtxBxzwBcfoFrYBpGmOwmw0BBvBum6IFtpYEOhhbuOsyN3SQXhnyjQCuoTNG3z6t3QZbMTcitl6+fp53KTgra+0qW2KFQGYD74wIohC2wcf3vLrUXxPhE5NCP/2RO92TPxuj1dsbzQ0TnRNeptaWW6Ok3WJjIbk8ZtsH11lr6BkQ2l6pTvC/TTKlTukDvDUGhCjXzkAQtcw1/6unasMgPBc2PnUwqye2NTR7am32Ok8arDM68udS+pWFGTwunbHXhs5ugTdXaf1qUE3jPIL1b24ba7AoaaAdyrLiw9l9tl/k/TF38h6+pzFGEBDm5uUbTsF3I2OqN9BaaaD43MmhPYtZ9tC99ruU6977Trnp9b7XqYnxfQn182D93qHhxSiY/JpWLpf/jl1g4TLog5L3Fp2S6fE9CH1sfVAyFZXygnQMZ9v67s5J5qOns0vqVPxHbgg+vfDIH0QYxQtW86LztsSHv8WOyCzSU4KFroGy9VL2oKfHJ5ShA4AskZmwwwp6qHcOD6l65WQ8bqWbhjQ7Qp0I3QukiSWZ8+e0ZKXwvPxkaZbl0olQYEE2hWKKQAZdNrwOqYVijcAZ4jDHcc975YMqeujgFyXMrm4kL3xmEVn3ItlFSWksuPeipHo8xcvOOoNOtnhEYIUUfBjZDmXLFV7YATpBQE6OoXkxYxFL7s6LvwN24oCD6PKo9ENbgtHm2HhCzBCoXvIwr0XaV4GOwbIEEE3kw6DFfcR4AHBd8ivQJAeAAg5/HDPGvRZoK77sRS9LjslnVUlTz76RJ68eC5B0pV7e9DqiQyHsJXX5ePegLpFrWh13Ab6nA4GVaRUAXoF0XgPJ47FKbpMSJ0HAIG7GAPuen3pVJogbwCEBay7z+G4LC9e8o5DowD+FI7cQxOCefdP7kq4nkkRZAh3k+HtBwQg3TKT6dkT+eN/+//J/3j61/Kt9x/JB3dvSHLvUPZh7zvJ5HmVySCCVe6KxgDQTpAKB/ADeh/oft0RKVJViiy1iRTpnGAFIOji8pL5HdQo4bkeocuRsAPCQMIykF5cyWQ2pR8Lry2kwKPLkBcyubySbF1JWOa04QUAmRdrGd97ixqQLOpKDCpUjE6cyL/43/5Q9q6mdMECAFnfOpDifErxPylgq4w6EKSdJ7HLU6kSbgvAKa4PgDZ0e3AM8V9WsKGGuYAbsA2Uroh5DYDw3uSsoQ1Y4NoyDYhpQsJQDQrQGcNEa+JfOUEOSCJv3UAHJJHLfClZWcii6LCoQrlWi9DZAXnVbWMUb/QfdgNpE5rjvV3gA4W1P1JvI/p/F+Bh+oVfFHj4XZDXPXx86hHAh4GN130O7zfdt9DZaAYu7kqBx+ebVsO+zbAPwLiuRm4JLwRwEr0cAqOBAWSYRsP2A8X7dRSGZqAeH46Ok21J323heH6HwToktUuX04VwG55/8gpNq962F88EdCwDE81j74McfzuboX2WGu5/PurtS/fgvvRuvi+D0w+k2z+WqOhIsMrJ/7Xiaqu7saW/ML2DLdUDHR4FKcAdO+lpRyNdsotSgwYODnW0+EXnw9yvzFEKDxZX+OGhBvAR0HUCQndXPFPc7VG4XjlIarFaD5tbUW7UpTe5oNvm8atej7ajWgZPv+Q6EKQQueNiI3gsXHEjp17E285asK52g+ZmhVGlGmiYuJs0BtCTHK2KoMwVzz4YIkvNbH/dMo3KtSXgdpV9vX9Om+EfgyaFDdvuH4PG8eJ+4zjY+XUP3C2HM9OHeKCDEKKmafExvaH14U9/nTWgwBfUicn1y+qAhbbajUZVu4nx2On2l/jdwRYjmllxgGsU1yrOAe2h3bJrkbuBQNepKwOM+p1JevEzWT77S8nOfyplrtpDm2xkHgWxDy4AKmBb6b/edgmi0PedmHw3KF9w7s/TthzftraZOr512l3l7gMMn3ZU75frFkA/4U9NcTu2tzz4gLP08mcs8ndNPtDy12/CeUs+bzpdNZe3K5iwqQlp/m3gw3caay7bAEjUH22BMGzji/47Uhz+pgwGe4I8C3QuTBM1HPZrYfblRJOccTmh4ITgGcWQYu9A8ignoIBLm1JFQhZ2GP0f7w0lWocshKD3sIwJajtIGQkkiLXQ6vdGzPEgr72fyGRyKc9fPKP9L6haFsamzkxjFl8othDIht/xH8uEQxOWi+4KOzWS00aW2ozKOPioy2cEAp0q5vLoSgUOPu5foY6eo8jrJgMCDWw79sN+AnRgfVEIShdcldCpKUgnglVwUYYy2NuTmMWliuzxnWY4nBO947W4k0h0MJTkxoHMpqnMz6dSZZVcTGeyKDK52RPp9TvS72HcfMUCGhQyCI4BWHJy/zssWHEzwn4AmGCbATIAliDiZ65HAsrcSqaTK9La6By1VEerJUT9SV9Ge3t0n8L+4fiu5zMeKwxYjfsDjvAj4wLbATpZ78ZNWaUTcMmks39DxnceaajjeinPP/yJ/Oi/fCQ/ev5Evtbtye33Ejn82gMZ5yO5AuunnEkSQNiuICKMurJI1zKbL6WE2UFvIMOkK5Orc1lnCPkTyRYLKVapDLsDpoqjB6WJ7h1JnHuZ0eDwWtxBQviS/wEMoGFB96vI0NUBFWsqSBhHF4O6mEDk6N4DOX30SJZVIGm5ln4IQBzJv/rdP5Lq4kK++dZAHr1/IMXRWMrpFfUocLPCMy9bwSwBAZfaMFgLOlRd1Qg5pzX8jn3GdQlQbQBdSRGwUFE7flIWY6U6GiUQ9Cre6qFhwfIwYIHum6PS4VybUxtB2a/e2qtu9bvsgAx6sVxkCwUg1IBAhN6RCey4QMFCB6T3KgXrvdPt0etdo/Sfp/NhNKvXARCIym0CzcqnEhnw8J2dbF4TmzdF56/cJLstTjGuaLd5/eLdd6/yuyC7qFNYhonBm+tuHi9LbL9OKN+kVDWXaZ0NX0zeDPczKpUvcq/31eNPo4j39RdbxQISuT3gsfVg7hZblCZ7z7oa9rdPm2qz0MV8ZqMLfYfvgoVtA1BaTbbpDtYBwWeNElavr5FITjCDlvv4RIZ3vyqjO1+RZP+2dIK+yGotslzyxr6h2TSONkaOeWPfttXVAtPpBmrNgasXQb+CawqK3RUACPQc5tTkuPSdWAKIdjmSBSctbT0jnZXUK47Q4+GZSIDllUoDs8kK+9bixSvsjTaG+a4rmHdWQd4bdZfCRs7dezYazj/diL2N0NUj8r7OwMAXXnMPzU1XwImkMcpeC60bnRjbP94l3Ui+RzWrl9UKmLy2kKOokR5lAMEBAPfCRhfi9qu+MzfdtriuBjGKYNN3sLJ5nK6iLuxd16GmhHlOYZ52ZONiZeDSuyYNcG61RryT54TnxHBOpF4DQHfetrJr9IAoAMG1imvSCX05O5YBeiJ/OkoiRhQhDpeVpJc/k9mnfybpi/9BkbqfH3Kd3qENDPgj+9CG8bR7uRf1vQeOnw7YQERthXNTOL75EkH8vTlGbQGCze+Fzd9c/3UghofSE5r7AASp6H76eXN9/uc2+9nedXldnoefoI5lr8nnlAAAIABJREFU+d2PZkih2fS2zYf3rBNiSfPW/TDQhGW/jN+V6vgfsxh78eIF9RKwyUVxZDQqFJ79oWo4cCmhS3Cwf+QKaliHRpIWC7VpzVcsAntdpYQAhLAARD5FH5a4mg7OotvlblDIHUAE3ZFBf0yaF4oqpG5DR5KulhKFXW4XJuuKAFiYjgQj56QdihBIYV9wLwVogX3pKp06UXzIFGzSu9YZiz8CAuSfwB6YoErF6CgAjXaFohjrZZHsRPT43QDIOscQcinhGja9KD4zhitKECsAcXaoRmmysD/rmvSTgYT7A4n2RwQg2TQFl0uulkvJg0BG5VT6CRydoOuALTQMVirpM9CuJ+lUASKOBwZIaMMaqDMS81Uc4OmEIYEdAMjF+RlpQDgP6OCg1wrAgqnb62kGi+tMFYs56UKgOrFDg5wWWNnC4TMIZMkQxIJBwp2DY9m7+xAcQ4myqZx/+lP54Z/8TH56dSW/OtqT44ehxO8eySDty3yVSjfKJZ/rzQIABGAP256RVh1I0IFT6ExK0vdKGSaRpLMpu0l0klrB3lotoLEv0H9oHkZBh0MO8HAgRi12cewUIOCpiOumK3l6RYpvDmYSNDxRJEf335LTh2/LHF0tJqEj10bku7/3fYmmU/nWw6E8eGcs2f5AqpkaAwTowjGTDvbpQlcy3gtDBRuY7Bowm2d8b6CH4Xx8butE0xSnMer2IMzXgEgCjsyBZMemoGwSjCoXeomMGwJ7iPgNgLADQhF6ZxuAwAXLbHgbAMS/2fki9Dbw8Trg8aaajrZ8Dz9N27bJt9O118yu119GGwjxi/s2qtWuAt/oTH6HAZa+Bn54g3IiyjelUTUpVM0HTDPBvfl+U6Duvw8A4rtR+e8BgJAm5pynqKEQBXp4zS/0/c+hoLcuR5NS5c/X1HD4ORoGQprgo03fEb7UEUDM2wZeontvU4COZHN73wcg/GJJKkhz53Lidf07v2jRQAand2T/nW/L/r1fliQ5lADJsLgZwqsbIOEVG1Y3Ws5RYkcl8rUXDnBoF8J1IlgsuyOEAhtAAp9ht8oBi5p2BQ59l4WdkWYwcsY+N1zRWPApRYjdFDoimQi7yf5vXjHca90nJ3jccqLS20+7M1fborzXtuhQW5oSCxt0uRWO3qQMrpZ1mQ4Gxxfci1p43RjhNzBgnYwt0bSjrJGO5c4TCz0FegqWjFLkUam4P07R4MKd+ApPIyhQDQparQB3Smxqza37ofNiH+0B8MohpO7DLdOuFQegGDZJmpbbpppG1uismfDczA/sWvRBsdc12uqyYNk+OOED04T4RsNyXRPn6kbTBE92D1tMPKhxTWs3xFHLeIIxTIaHDEwaaFZPWgdoWen8U5l/+peyePxfJbv6mNkhTZ2DOVVZtkXTFpeF/jVZGRVytXZkWPnv+SDE1y20UZDavgZ+6jjPeVNd3/iQAZJWCpnrgPAjSEVHVoJn22v7bMBkC7xk6BpuuFpvajeM5UO7AeBgXQv/OFz31bdjZOJ1AyCr6aKm2DWpWFjexfjLIqe/TerV06dPCUDQpdCR2oxdDVB3Hr3zLosbUF4sp0EFyRDORrIuliwANV1cXaZwfaIoU/crFL4a5medCj4XXPbH1fycI9FJFzSsjuPNo+OyljAK2KCmKN3pErAMy0VgpggF5doFAfh4/vw5i9HT01OCnvkM+zHTLBJa0gqD7JDijqKuG6ioHgAEEy1NaYGqHQ98fVjcQ9NCcKYZJUw9n81kuZhKEsPsF/f0ggBkjpRt8PGHIwlhleo+g+UbxckoNOOkL/HhvpSDRNJlJtWylHyxksvZXKqkKweykKQXMcQa11ae6aAZukZJnEgxBzjQ7UHh2u0mzJUARQrHbHx44HQvuQwg9s9WcvHyjPuKUEPoRCigp2BaQaSNwiPfBdqbdLGguxi6BKAP0ROrhFpBZFEEMuh3JRkmInuHMr73SNagSy+v5PLJz+X/+j/+X3m8Wsn/dPOm3H6vL933bsg4H8qqgAXyWmbnU+0OMf+iR1pYCPenSmlfWRFKFADsrkkruzo/I3VpEPdlvQYNTeluODcYSKzzaMy21lGm8QwHZTBH8GUOMBdLHPUYMgha92oxp/MUBPRH9x/I0YOHssC9Ng4FOo3ptJDf/dd/LMlyKb/6aCR3Hw5kMYSWRe2bEbgJTbfqZAI1TgDVizofzb3BT0uYV93UpfQw+AFXNEdThD2zdczQlQIYx98a3qkgBOfbdCHotkDXguuJ15cLncS54vcPFKy7I3XBGvQAQJADUspyHQuUV+iAXCGIsKqcBuRVCpaJ0F8HNF5To+gGtlgvtoGHtjRzXy/Rtq625dh814ENXzDepDD56/TBBpb7eTobEIb7KeLN7ffF8L6mY9cx3UW1qve3AUD8nA0fbDSXvwt8YL4229omOPDBBwp/3xWLN373Gn52RyKw5fUngAmIpqD7AACBON8maGn8ifSx25vPl09e1g5ipmExcb91sSCUwxSPDuXgna/LyQffkf3bH0g3HgiGGSp8kZwuY4t+QiG43uQ5quFG17dEudQNmJDYEw+z8LUtdwWk49mrJi9SahWKXfyO7oflRliBicXiJgAAQsch8E3hXFGq7S8mR12qA/c8HYbWsa4odsWqFpLuNV27Fo0GuhpA4trvtwEoZnygyG8BGK4TwCLBjbJsifVtG7nP2gGxvBClCDn6kKpJ3D47KhH+8jop/NVS5x1AU3qby9cgAPE6EI5CoPkq3jGgnsHW0dLJ8A8KgYq6VKluZ9OVUhTTOILmemagz/QWDhRsdWu2gEoL0LTrydZJ0GFJkDw4G8qWnWsDCXbcLZDQNhTXlgdIMNKF/+xsCChaek4I6JCdQloWALa7TmmgoAYJVQaev0sN7nalipEQPpPF8x/J7OM/lewMlKyNQN23yQUA8VO//cBAbLpRt2DDa8ACP+GQhMnXmpjIvXktY/76PlN5Tk5OPG7p4/W32GuP7NJ4NHNGLJW8Tcdiy/V1IG00LB+EGYBBYdjMJTEgUgMWnmPt6vife6WzwwGfbt0B8YHFrtebxxLzIfzVdy/T86T8fpzb2Z2vSXT6T7hNACD4yqOwV8enleZehKHcuXffjaZrxwOUIQMgOoChzwcIn9FVQDeNdrxADihyYUHqLEFpsZohQE9tSwEQzq6e0w62EyUckVYaV0DnqpJauU1nBuvDZwEY8Dt+koICcXGe03UKwAlp5zdu3GBRCutarBMACPoLFrXpkvQpDk4Uyq8HdYkj+sslM0asUERhbMAJ8/lBcEx7n5xLtxNKxHwlpeKA+pTlGNiKJaSYWItMdohcpwWfxXYNpSO9k0Ophn0pUbivSrl6ecUgwiCJ5e4gVADSBRhbqutYpqJl2L3KYukE4hmNCbB8ZLvYMY9GfQIHHJ9u3GHnYj7VUX92deDE1Y1cDgqoZgFtYuFoRgoQxNPoKsB6GK6mq4z2tbgDAoxUYULtUNiNpBjvy9FbH8ga9KPlpcyefSz/93f/s/xscin/8PCG3Hm/J4Mv3pSj6kgyOIgFCymXClbhfKUUtb50wSxwgDNAthfGLysNYp1cXsg6K2TUH9F4IF2ozTCOMWCMWdXibsvz3ksky6GXyKlhgU6iKhHYqNkoQaiBrwiB5HmOQjm4c18O798nAMF+hfmqBiDxfF4DkOUokR70PC5VHZcrAAhd7mEvjHs1dKKm3XM2ztheAAYCEF73KhqH8Jz70ktqSqEBEAW/GxoXYgcAZnEssjTl8gioO9qBxDmiBuSbp6MagMCGFwBkHVSyyBFEWEoRd+XyasqHiSahb6diwwmracN7bSHivfk6etWu5fiWsb4TlD9/s1uyOx39eoqVX8ibZS/W6Yf0Yb1v2vnBPvtC+e1tVnetN5marlWv03bUQvE4fKXo9zUdTRDhg5FmF8Ev/rHNTQDg55a0pZr7dDXbZwtdXA0HDCXEhGDCIWzvPIDR7e1JeXzA7gZcVTDtSk2H44oBGSwLaes2NUX/KEL7h6dy+PY35OSLvy6jwwcSFRCEo/WsWg86VIUYpbBRbBfehpFcdkVccWmCZ6vjcafCl46UFNNrmCZjR3cC6wCVxbok1H5gFEiLWS7LhenxZoLRZlfooeDD9pSwvuT8uKk5hylvxJzLqWlhcGzRzkCd/eAkyiob2BTOuvvmhPWaq7Y+VtoNUKG0CaBZ/dSSBetq1ECJq3GOTlbwGxiy/eC2qU0ll2a0Jt81y9tEk0BYt0cdsBzIMzBgAMRmrgHJxlSgTmzXleoabN1th8SWbcfSEJZ1Xdo+Y/NyuZsOWw1gDITWXyJP4G70L0V8G9DjCfO3VtlclndcthLl6+U5sE27YwXg/I64ETMDeYRdBqAw8kUaYYeOb6QiALwAKDvnRHxPwgRuMStZnv1E5o6SRbteN9VuTa7LAcGwX9Sas5SlfPPUODqTaRQsRwRuULzMykwpWo4+anQhCyy1+yMyH5DfhAmdZFI8EHracv9uiult+9voZK9pjjBI0adhLc+e6SXnUEtbd8WnfFlHwuhOvkgcy/HzOox21UYZ84Mbfetd/1pqrqtJCbNzYPdv/7P5e78uyd1/ziYwROPo8KJIR7eCou1SBbMRMg1Y0Co9Cg47AA8ItUOBh7wJApOoI/P5lB1IaEjQmUDRO9jfUK+MKmSZIaBSPX35mMU0NCDogDAnIQpkNpuQggXnLQsyNCcgumZhBD1B4rTmcGAbIYQHCMJ+oJvD7YQDlqMTARzk6xULUXRrOFqeKUCgI5QTls9TBUgUxwdqB2yaCFrPOtE5uxg5tAUr2sMi5LUbhZIVJdkYdJxaF+qE5bJCjH4DAITldFa59E+PJRgPmeMQLCt59tkzObu8BDKS20khvR40IGiBrGS1XLCghvAZLlhIEse66NLV60m3p4APIIQdoo4O+Kygd6ROAV0aBRf4LsMiVsXZCHEE5Q2KQT1OeJ+dLNgpx92afoUcDgMhZdGR/iBiVxUA5OZ7X5YOOlb5XGZPfy5/9v2fyl8+fizf6PXk1rs96f/SqdyQQx6bTphKkCl4xLEEPYrfETz72QAG62BIAAatDa7LFUIRlwrA0M0o16qBYeeu0oBInDswm2h00B/KMkUIpXZ3MF9VIBm+pHA/6JQUpQMwU/tSivRPT+Xw3gNZARDGlXSKvKZghZMJNSCgYK32+hIi/BH3VdyS1/hOaAcEXaoMZgWO9mc0QdNzmHNVVKoWB+DDtCs8b2Upi+VSEgAggle1esZ3EJoTPIdV6xFTj2MdR3wP2c1KdX+DX7u9V90bD+XB4VjQfDhfLWoAUuaFlN1ELiczrvBWL5b3B5sRZ7thNDUgzWeoDzR2icvfJNH8dcBjN8hA0f8q0LCgPH97LQm9maPxJgCjCah2Ucb40Gpsj3U/moJwf9vaMj/89w28NLNGME9TFA9A8HmnZoHvO2X5TlrNot5fD465H7Jo24FuRVvHA2GEeNg3J2wLEt+tw7H+9OMagBjY8X82uyEAIsg28UEUwMfB/fdleO+rsn/vSzLcuytBupZqmSoP3QasmU5tI+WuK4A2v+O/1ha4oMu4Yoz1GmlRGP3VkXYXkaqmVrvYUea45Dj/Wxa8LOQdpYVFHTj3HQUsoHG5BwwEmLVdq436uwO6oYKhAEcaufLzOULvTdZh2AYcPuloe0TfGT7VoOIVepIV07aeumj3KEl18WwD9GbD632XrVNhxbWN8PtCewMGbRf8K10Ir4vhgwVWedt0MS38dtj/XrfO7QOrf32e+bmvCrjch91Pd73ZPjWpf7beNmqbvecDjnr/vPyQtuaKdfwsa8Z1Qngd4XdqPRSU1F8hgA6AZ3CCIXrEQxnvMzcnV6BEEJJIGRaSTj+R6Ud/IstP/1wqrxOCzQbwAKUHUzIeSIwE6u62M5R1FepOiUfPsu6FFcxIBke3BNQgFOQ+bWg1XfJ+ZOGxuJ8ZAGleXjawY6Clad7hgxXfJrjtMvUtgzv3v1jPEpx93HobB+gCqPK7H9e5bV33LGiK8nGcXpcHguW1UdTscwhWNPcxgj5QWr1pevoNSW7/U8nLWM7OzmhViwIW3QOMupJWQliCMEHc67RQhAhWR/Qjl3a+kP2Dsdw4PHK0pAlHYTGqbh0Py9HA540Hb1a7j599LEdHx3J4cCxFoQM1ACAAM/ka4X8KLrBOpjy7Qts0C9Ak2PIBpKADQWfl9u3b2ikpVVzMzoVLjO4lcFFyvHlYwDI1WwtxzIsOBvZZAZjShwEYKHrvdDQJ3HHyITyHNfDs4qWUxUoGBPUo4MH/j+i2xOVEup1YBiZsP0frF0vpHR+IjFFoD6WYreTJJ89knqYSDXpyVKXSH8Qy6OH7m8synWqaeqWmASH0GM6BC92DpA87fxU2QxPBGtqNuCOkEHeaThhI0lHxdoV7ALqpa+g6Mhb60LSA6qVFrQZCAhDEgQ64AfRB3I5bVZGCPhdJCVe08b7ceBfulXvSKeZy/vhD+cEf/kR++Nmn8p2DI3nry2PpvncioxWSwUW6nVTyecVgQwbr5QqkAJDwPMR2dJKxxF11nkQHh2BlCWvg2NHMlGrG60nULhm/Y+AK2w+XNnRtilI7AiCQIc+mylFfwBWsopMWj0FRyQJOVYfHsn/3Lg2iSsklAWNpGVADIpeXBCBvvbsn68ORZOeXuh0ljiFAOtzCIuq7cXxjBnY6WhsDB53LFWx7ua8KuDAhyJLXSayZIDgmAPj6+HLdG1pCK81YtR4d3vcxL4FK6PQ/1gEBALm/N5L7ACBRtQEg6w5DVopuIlcTFUTddAAErlf+dPtwW4Ru771ph6Mt/6PN2cmW63c9/CJ/+/f2zsZ1lKmm89Sum3JbKvuujsubOGldp+Vo05ZsjkNZAxlfm9Km/fBBif3eTDVHknkzvdwyTNp++senuSwDGWY5bMJ2dDFs5NC6HYPDcItqha5Ghjwj1/EA2PCduWD/CwoVJlLHjm/ppuwAK3jL1t8b9SQba2fFJlC5slUmveOHcvPr/0xGp78kUdmREKMFUHeZE5WhBCtMnesUbUlBI8EIHIpUuFgN+go2UNRjqotpjG+5MqzmwzsAYkWoFZhsW7guh9MnKA3K23hXMEL3odQrD+RgNqPNmCh7V/FZdxJMmO2nnnudD0er2f5uWPaDt2FOI2E0oa3ORL0ul4fi6xjavnScv1EEu2X4+olaM1KL0N9E89JYoW3bri9/83XbtiaAMBDwpsDiTddn11LD2IDXBAt/53bmn2fbButu+DQsLG+rc+NAlm+SYN03/zz4nzOdCLfN6YcswwaUROQakIcPEOIoWg6M4Jrl9wSObe7BJp6VtV7PoGQFkk4/ltkn/1mWn/yFrOcvWik8AB/oEvDSdza3dmizyUJ8qhRG9gE0jHaVHPSFiePzVNJz7bRYNgcADsAHJhsQsa4HXgOYAIjw80gMVKwg3PWmNw0l3P5MUm+n5YEkh8dSPf3htgWv+1DTKax5eV0XRNg8bnpaFSA0NR32mnUzdmlkfKoWj6tH42q79M/jd6U8+g2RSF2eoLnAdx0FMqx0jSKEDohy0B19CXpFJmZrMXi1mNJt6tbpCQvqCV2oKhn2B+xETK4u6gwDakVc4YRlYh2fPf9ETk5uytHhSQ1A8HWAbqOSUnrIn3ICaboyOWG1ZY0cHRxymfgbVDIAEFDJ7t27xy4IAAjEvthmPD9QlAKAWFcjLHUkGUUf9p90IxSlbrQ8TlTUC2oXMxyiiF0WZiywszCT2dWVzC/PJApLGYA+w04LTBcS6ZcKFAx4MYjOUcZYgILudTCScH8sw+FYlmcz+eyjx7JC4NxwIDdkSeoYROhlkcpqOScAwPMOdqsY/DLBslGwABoNtPFaQGdnvlC3LoqTYU/b1WLeOQ9CXxGUuIfgJ5y21Fq4NxhxND/HKLsDHhGzm/SqWk+X0u93pTNKpBwfyOj+IwkHIwKQ5x/9tfzgD/9afvjZY/mt23flC986lc47hxJdRrJcZ5J0clkvQHxQwXzIexsGeaCDVVDBjkZHNUHQKaH4RgcAmiHQtldrDcLkd8jdZ9WSN9T0+jWKc4jRSu3gQPawRMYJ6IQ9Zo3gKcZ1Q0MC962jY9m/fU+WKDvKVLpVQQACFyx0QCBCBwCBCL2cwJIY0QAVc0AA/gD4Qjhopan0RgPtcDjwrWBe6WEUnhcK8Pm60aLNaZGPHHw30a3RA45OCDsbvFYrWS3WAoMBXAP4D4tpUskcNZEUrAf7I2pArANSRgEpWGj/ZXDBms64cACQr+/lMss1iBDTJFvLt7+uqNmmJvDwAYa997rQQaMqmdajTd+xq+OB7fD1GGZri9dfJwBv3gwtV8PvvjSX3/zMhmK1CSy8rjvRdgNuo1TZfH7o4ZtStvx1mKYFP5ugw/7mPpaJ+LkhPmXKd87ywYVlg0Db4etFTOxtAASfR8I6JlCt/I4EAFRbQjxvVi2J6lyIAyEGXjhvQ1TuHwMfiJRFKZ3hqZzc+44cP/q2REUo5XSiYnOjhOwa/TYQ4dyu2JEADQOBSXD4wE9wYXnTcd0KJ35+hb60BUAcv97oRDbSzi+ytydOAK2Ws66YdEVbXVhaN6BRaNpSqJfwCuXatauteG4DMK+8pt0QX2C9TY1qu+Kvec3Akz/LLqBg2/J5gcTn3KTm7PUxdCfHbGlNxF+ftL8PoGLZMtgIo4ep72HdcdvQrRw4xDEEhaK21nUXkbc925oSr7PDvBkDgHj0elQzM1uor13PwhnAw2iIBtAL3UYUWywmlEvouh09pWRht2x+Z9dLINANZZU+k+nP/5PMPvyBpGdPONKJKRn3pHdwwN8BKvj9By3A0xTidbzW3RvQ9hWFNkBJjvRmWNvuDwRBehaWZ8ABHQwfdGBedDOwToQQQsi+yy0LFC9M6NL4uhVmmGxdzztctfx5QAsLujK8fbPOA2nTgbRZ/b7J5f06++Gm89WbLHPXPE3alp+ajs7IRfKe5Hu/LstM7T4h5qVOoNtVt6Qs06LQXdO93kAL2QXEysjBUGpSsjdUqhV0H6VpDTQlG0U68jtQiGmXRak/+B6YjuPDT/5W9vYOZDw6YFHIUeoQHYcpL9vJ1VxHkuOYgAbrRIfDhMfotigtZUXwASCCLs7JyQk7D6CkvDx7XtN68jxjgYiOD4tbNgI7tWsSb/EdFf3idaSbY5uxbBUCCwGNgZFsNZflfCLFck5gAwCyXGXM2oiSnuxH0HaU7KBYJ8ZGxHl7AZ1qfyydQwQ8HsjVk3P5+KcfkaIUDHpyu4POFChqyPhAzsSS9Kgo6EgHtrXLCUfysQ5ko/T7QzVJqTS8Dvcp2uzOMeKIghcAQ+2AIVZYwwYX9CZoeYpMssVUhe4ApKA0VSIjUKoqkenVhA5UEKFrMV/I7NmljPd6sn96KMHBDencvM9ncqdM5enPfiTf/3c/lr/4+YfyGzdvylf+wT3pf+FUknksGZy8uoWE657MZxOCTOpRUHyjOxJrB+rq4oyAFsYIuB7Q/QA9v5eMpDcYS6en3TrStdw9lAW6E6R34DSLjK5KuwsGQMoyJABBB8RcAzFwUXUS6Z8cy/DmHVkWJQEIKFjzeUURemc2owbk/tsjUrB6azUuKKjFgMC9lC5CEYOApgKDA+2smQMctSrOhprfo0q/JwC6JkandgTHAddhWPD6xrLwk/bLrouGz88nmfRAK3OuWXh6YD52qLCMbx73qoeH+3L/YCwQ6k/A9QpErnCOs4Ii9MsrRei3B105PJvJ3HHhcIHOykL+1+/ojZ8PArRHndvTm96grsuxeFNhOR88Lj8DvzeBhiW0+9uENPbm1NbdwDy/iKbk84CDNnG7rvd6jYplndhPXzDv/+7vJ+b16VMGRK5Lbue2hCvSp3zalInIu8mmq5DOVK+BzoWtxyyRx4cDGbxzZ+uwd6czyVZaBPiTuVPZa03BOl735zE6FkIIl+cb1agBEXz5/MR5/N7pxVLdfFtufuG35Madb0i0qqScXImsUnVZatJY2AFwgX7oOkBQa2JaV0jxRkNKFDzyurUdLhx+SJEiH8t0Il4quj9gb25JLQW/WqG6o0I3JF8sjdRsjCp3N6neNcBwbkwmRufTzCVs8zWIo1EYqc7lFVrQrqK++XotsGi7A2yDHc7xmm5BEyDtvK94hfnOz/jF+3U3qM8DZPzt30KHXndh1z62vP5G++sDHQO0rrhXdzZ3gZgmA4UabvDu2jNAqJdAM5Omce6t48eZPUvo+txtzAq22nP1NY7vjArU0U3k98oBEHZsrIMSdhS0u0KKHUW0+dcut6ULEIIMhAuZ/vwHcvHj70k+fc7OBADB4Ma+8sKncMzSYswACv7uH+6zA+KDAojLywqiyIIdDEzzlzNZnuv9qKnvAMXLTyzfAh4tAX+7LrE2h6ute1+je+O/Fw97kg8f8iUAkPTigr9btkdznZb10RS9Yz4frJgI3vQv/nLaBObXfX1e997rAMiL+B1ZjL8j3XhcC85RuKF4Ny0EtRZByOLZ6EMotkygjoKuO9xnwQNaD74T61XKZ/kIND1QhBjwO2MBj/nQLcFyOfrrwvow6m0OTHRqWq/odKQ0oogdBVJyILJNegQ31DgxK2Kkxf3SaTpytZ4dDaCpQK00Z47UoNuV6aXmnSATp6jwvyJFiiPUKMyDiFQsajFA60m6sl7mKupFwvh6zUcRRpeXy7mMhkNJo1gyDKQVpfT4uUowwJzmqcyWC9lbayI1dQLOBclcwwCozq5msnfnVMY3T3VE+2ouZ4+fy2fPX0jUT+TtvVIG4xGfdQUzgkrNs8AgIjYG+ga4b4G6lgy0mxnFEuJ/pyvdTofHHhQjCOLhggXRPABEBNE2B94Dqda5ZNCTLGYqnEcuDMyskNcRhbLMFQRClL48v5JotZYkiAR6kGQQSR5U0r/7ltx4/0uSh4n0olyAL7NcAAAgAElEQVSe/OzH8p/+zV/If/v4Y/nmW3fk62/vy/4vP5A82Ze9EkYFVzK/SlXvAcCLohmp5yiosb94TqYLJsB3OtB3LCVHkb8G3Qlgb0yKHAt2l7UCATfOP645WAmXDGzUebA460atM+3kIa8FIBW0NtzDgl5fYlAC7z2QBSQoEktRLuRsnsp3/+UfyujiSn7t4Z7c++BI5gcj6VagW1WynMxkNUupl2G3zWkpe2OlDRrlmtf9Wh2xaIiw0O4PwbUo7cq6bsy+QZ4L6XqqbWHiOzomoV6jC5eng3XCJpkUwqXaFPO4fOfOXnV/PJI7e2jFlHJVrsnLm2ahAF5WSSLnlxN+wS7LSN65uJCR0UpEZJh0XumAtN18mjqQNr1E09nKwEdTj2HLB8hoAxZt6/fBhh94aPMCNDWB0HU30V10r2by+utuxP77JnK313y3Kz9Usc0K2KdqNYFPE4jY3wZE/G0w6pSBDNN94G+z5zUuM7saK+WgpotMUlysbkTS9gX7gO0Z7fe3HKn4oZdPa9cr/NkUw7dpPzAfuiym3bDt4uvFgqOYtXOWW/6uc7DGSGz/VO5843+RWx/8I4mykp0PgW82CyQNrdNizrNjxd+u08FiydyT6hwOl5JdW+2q3aNAcOfyO7BNm8FnHVVWy+2GMxJfMrch9z6KuC1gtA1ASMeiU5ZtsxMv2ygMwIZpLzAveZ/g8LrEdIQYmoakPngOvGzR0HyL2JbfvQNfU6W4TR7SqrfR6Rp8Ktj2QXr9V2kL+LQAHR4+z0bWlr/VeWoIuM3qtgksbGvaQFkTNL5pN8Y/X00xeHPvfRqVFfBuBLEu6Ov9VStnunxtfdm9LtVWd6xxfnzATCrgG1Lb/HPpXOF4LUOsTn2Ioy26bkcJepYPQgAWEdAGDvNak9fhjhUM+rIuZ3L14fdl8jffYyfEJgAOPKgBFECbuvzoBd8a3z6Q/XtHeq+6Ap0qrV37TDyOz/qCaFCsknFfdSV9dC+1S2GakM06EfKmnRCbj++5joXvarXrIm66VLXNZ10bWO9GD77KWQBA5k9UiG5CetN6vEkn5I0AiNvvpvajmffRpgvx98M+30bjqr9OziTgZfddSff/kcSdESlFOroak7aEAo4p3knCkWqM3hJsuDA1/+/B/g21US3WFHxDR4Dyi0VSANCgI9Tm0mOjtxTcRlGd0UGgDEAawfo2Y8EOlyW4u4Ebbxz3uKsFJg0QODCkhZbaAKtDE92mukoZCyLoiVKJA5H5BNSpSCJYq8KkJAykWC50ZNzdlgBwjJOPAj4owP+HGB40G7ePTpzdhwaoP6JmoRtitFoDDJFyPs9SmS8WMmCidbcuOplf4eiSKDrzIpDkxr4khwc6Oj9dystPn8knT57yu/hgmMvB0aEkgx4BCI8ztiNDxF0gYbkiQKPyIOlJ1O2pC16oLo3Qe02vLiVB5xMdDSSgRxB5q26gCJTCVWSw+M04TxJHLGAxij+fXPJ+lGYq9sbn0ouJSLYW2EospgvpJoGkQSmjuw/l+IMvE4B0q1Q+/ZsfyX/9Dz+RH376sXzt7ql85cFQDn75gSyioeytca9cyPR8RroV7z8lqFGVVAE6L+g+IChS8zuwK5XgnobSPpZqHUkCet4KAKWQTlfNEnBecX3wmuBgplKcaDiQa/guKUqZUg4r6ahuYjmXAGnkSe8VAFJWSzlfrOT3vvv/yPhyQgBy9/1DApAqXbMjtF6upFjmar+L6wA6Fow3kpQBjckm2wOAhbodfOcCBUfo9gAEsyvndEcESLVuCs1rCNFVH6LZtqqfMVoXgJzZO9t1FvzDuwAgY7m9N5BOVMjlOmfbZwboCV5Xr88OiLpgRXJ0Ppc9ODmd6Mg8qFiP3tk8kJpWvG8izOYXG+E+nrtUG1XqFwEbWLbRqJogY9fDYJeuxJ+/aYVrAMHm8QvxXYJzv0jftS1v2kXxOyh+J6NtuW0p7b5gG58xKpV93ihVPviATgPAY5foHNvRGyTSfXBab4Y5WqlX9IYbbdQqrrvA6JLqPNqcrTCP0cFshNLvhPhidlCyTARqeSNBhXCgQmRwKkdf/Mdy+73vSFIG2vnAqCvcOPATHFjreHCl7jrHgwXAg6O1KvrWAs+NDtsoMet+B17MrtRzZapHurlcJxpncg/+IUzPJZ7Xxa8bSa7dtSxfYruoV6tT3EA9dyu/c8Nuh7NgdYJ1ytxYEOZqK9tSrPrXEu1kmTHiAJppBmz/3DbjFopbsrpsNQtXL5Cxtpp1eo/a6re9A1hvi43O165Sja5D2/u+fsIodPYaOeDKWcVZADBjLQkf/baJy/dyXHgBO5CzBSg2+147dLkl62IbgGmHe9crm+A7k7EAsMwXN6fbBpXZtCnIG1SsZkfGACNBcLkJeKyB8g4wwvPtHRf//DgQaECE1xxseOFz70CyBRjybxDWXTeywiJR4I33JS8mcvHjfyfzj/4jhemgUqGTAcDQO9qnjuP8Z0+oOTt464Svo0OCeUxMjsPiaznwt6/RqMGHd+DNGau+16/0mJvblU+14vKadKtdN/tgk2zYTHU3UFEnnN9SAMLJywOxlwBGmgns/mrRFfHBx3WuWJB/1CGKDbF4U/Phg5DrclL8hPU24HJ18BUpT35TpEqYn4EuAoqgmzdvcjSW/HmIsnEf523WBZsxFV0LORR6/b0DtRCFiyKuM3L4MUqNYlakNxiqrsIFEKJYMhcprA+UKUyYH9cr+fui1q9KZyxZeOs32JKhE6nzEmC/hGvAcd/h/mOuXFhGVpxJucolDkK6J0GojRFmSJzROcgX59S34N5JKpoLcoPonvf5dUE9CroECMRbYUSeNrspwVLZHWDcS/oIi5NA0hVcqnJZlRnF7EMnkqfI2oEuFJkoQumyVUbSBT3/YF/TrWcpAcjjZ8+h0pbb3YUcHd+QLgYFeFzXGoy7Vi2Y0ooKApAYlLOk7wCIOkGVCBJcLBjCiOct3K4SPFMhzoeDWKgj8ABZeGYznLCnugXQuPL5mWps0iVTxVHkrhB+mBcSFiq8DqOCqe29W/fl9AtfkaLTl16QyeO//Sv5yz/+W/nJ8+fy1Tsn8oXbHRl/+Y5M1h1J0F6QhayXlYbmAbTizFdwowJLqGAhj6A+OJZFePY7gBJUcLGCBiYRibSQZ1fN5bhgv2uRdqWUP+uA4Fph9wFicdjfgvYXBbICrTTsEIB0b5wwjBBJ6HCpMgDy+7/3HwhAvv1oX+68d0AAkl0ttIO0zAhwunjeQxvkcj+Kjqhpg6NGcbvY8VMKIAMMnfYKgMsACMEF7Y9NN6U2zgAgeJ2Bh3DCcuGYJuK3QEIAcPwefPsWNCBjuQcKVixyka+YhD5ZBXUHBEnomE67obzXV2oLgIeBkKYNr281y3kblKwmRcvAhg8woDPpX4QSne548IsIuhoGeLCM68ThbYGABo5eR6/aRYOyG7qv77DXdnUz2p4914GMJrBofr7N8YoPw7jdGADvNV2i/GX66eegKNnk059Q7BvwWM5WspilgkT6w1PVdGAaHQ62xN7Zx89ldjmjyD0ZH7ySx2G5HAZKAEAw7QIpfC/edvLyc0U4qnnvbd2Y559IPtVCC18K2sQNTuX4S/9E7hB8hFJeXW7yMvAwcfQPFl3kqQd0vmIRBw4nRo3YaneOUx4NisWrCbV0KMDlJXjFHuaxYrEWo2P5ljNROd2IW6d1HZlZYTx7HAQvN8SaJ7gZOqctpde48+gyOGoKmEurJoDCfG5UWmk2/vXjdX/0KCrYwqiJFdt4mZ9z87rXXe/FHY/G1cvCHfury2RjpO6Q2DE051mvC+VvjlkIO4Gg2um6Gdx50HVY58MJpbE4d+x0H5xPF19zWp3aYljBSHOqa3WfAmcUJ6ddoMsYj01LV0EvSH2/2fGgw9l19mivbI27zlwxVG+TOwM7Ojh1J81RsWqtTnN76gDFVw5D+wvN7d/VKTJqFrogebbRfmB77LokLcCNLjo9StBLJNjbk9XssUw//J7kZ/9d8umZpJeXHH2GoBwj9FefnrOrMTzZ53aiywHtBibrglgHBBahFkxorlpNC110OJoAxD8Alu6Nbol+VTbuTrT8dWDE/90+b5bA9rfv3OWvg50QL5Awnv+cwnmbTDDu2942Rec8FrDnplOQc5TywAXdvzzggfmaTlVb2+RE5bsAiA92/G3x6WG+hfDk4KsS3f2fJVsFFG9DZA1txd27dynitgIpd447qvsIWTSzcHN0ogDFu2i2BrIiMHoOfQX+xr1xOD6oR531a6pdAnwPaDcKQW6aktLE1yh6R+aFc0YqCwIGZENwRLimxmpAG65hukm5jjPoLXgdy8E0WXzM0fUQvPc1QFOfqdsQLGfrUhYThDAqBz8GvSVGAYkQOYzEB1KsUhbwCeiJ60xmkylpZqCJUYiNYh1dDuRCVRAXp7SkLYNS0nUu4z4CFvV7oTQsLT5x16AOJhPpnxzK4PgGAQgoWC8+eSpPXryUzqAn9/q5jA72pdONCGgwiMX0d3QvsLzIRv47BB+gIKFdgO1fQ3uZL1RfEYWkouG8DGAsU1aSQrciU1nD/WmRktofxQAxPSaS41zFKw0KBLBCp4D7CLtejNWtCw4+oq6dl7n0AUDe+5IUYSJJmMvTn/5Y/vQPfiQ/v7qQX7l3S96/FcnhV+/JeVpJeJVKEC6kXMEquSDtCyAS+SPoxYbdWJACDsoVwWsYqY4CeSQ4TqucgGX/SCmERlsC7Y3H12mNYFBp7IAA1CNLHXcXEjsgDoCQlZD0pXd8KsdvPZIVroMMoGi7AwIAYh2Q1eWcxyKbw2yj4HWglD5NmA/7sWo2cLzTlN8bvU60ywcZBjt20FA5ChauQa2jVgSZ2H7YXmMCAMEyLIywA3fDyuWfwP7ZWUT3E020D371dEAXrAeHe5IkoQKQYi2TLJQA9/y4K7O5ApATD4D4N58v30u2NBLXWdg2uxgmaN/jiK1sAY6mRqONOuVvx+t+/7yOWVheE0i8bh3++03gch3QaHZQmusxoNE233Vgw18OwAWoSwYy7PdmnscuEMIvh9N2+JQvE8UfnOzJHC3WxtS0uzXaFJbV7Hz4gnZa5zZABhbdzCZpbr99hh0PWAiiwzaZyvwK4UprqZIbcutrvyP3vvQbkhSBFBdnmmxuRZcJeukrr4UpbUId/YT0Jut80B3Co0BtdQQwdKbc2s3AMjoHKPYLHSmiXkRt+ZgvgnWhmOa6XHFOATFAggb4KYPJjTBTf+ISpbmn2pkIAEBNmO4XnzXVRi1ktchz228UHnPeqs9jyyi37Te7Gy7Pgzch9HUwMgjg1RiN37ouPGGzOXVx37yi25oCxAceNcqnTNUAxHMaw2tuXfopAyQ2UumW54L+OBLPw69dKIxsvUK587a9TvrmUJYHAnlx6roptHbZK5tNcFknbcX4FgXKrcy/rppajV03ohp0eefMP//NDoevNfLcTdq6Jao9alDU/O2wddtr3vZryrwBO+9DRlcDEHFW1poHkm8Bf+2W6MOObiz4MRiKDHuymnwi80++L6vnP5TV+Ut2QiwDxLfoxVpN5wHKFLQfPmAwehVACwoXAyb2GZsXAKQ5tWV6fJ5nBe+tr7qNty4C25kldwQuWJhMiO5rPHwnK9OGNLseus5KiuVGf2e2w0Y3sw3wwYefiM5LPtFiGh2PukPjqFQGPK5z3fJ30j4PABLf/x1ZzAumh4OGdXh4KHfu3GEHhMJlaBsqFdCiCEehdHR0xIKdRT9uv/z6V5KlEAKvdaTdaQ1IPYk1A4NFk0sFNwCDjyb9PkXdi+VMxc0Y0eXtW7sm+Jb1BwMnvEVHBmLcUkLnUoX7K7YdhSnFx65QAwChBqR4JpKj05ERgIASlgA0xLEUVSDTi8fUfHQTpXZZZxquQ+iQhKVqQHpJl4ASdCb8BNCgWHq0x+WjawO6Ft3EUEAGIrPVQvqJBhwa7x/fMxaWLsehF/VJwerfAH0xpGnDs48+IwULGpBHBwGPEWqbrMh0tBx0qqKUxWyO9p+e3rDDeXQftCuSrQvpVZmK+CPN+oDOAx0Q3GugXQnzMye2XzM8MQLtDM9C2PzCcSmf8byBxoZCnd0E1jiaSYHQxMEwliIKZHjrgRw++kCyMpJekMvTD38i//67/0U+gXD7rdvyxduxHH3tnkyKSLqTlYTRQuZTfbbS+YrUpJwxFTgf3WFPFlcz121DtoyzpnUgjlbJw57aCaNDh/oLwNXR3gh2ndaLzm2ixwWFf5Fr5wT7iy4CktCZ/4U09hsncvLwbcnQEcnRJVnKy9mSGpDB2QU7IPe/cEOWR3tSTFPtaMyX1AuB+oR1peh44X7e7xBoAqxZtw8AhOADJg6RuqwRZMC+GUC/o65Y+I7B4Uq7XNoVhAbEByDovjD3I89prYzPMLMm6elyf+3mkDkg9/ZHFKGDgoUOyHzdkagKpYy7coUckKqSkzhozQEBAPEtbAEyiuc66joxFyEUgSeh+Ba+mMc6HAY2Pm+a+ptSvACKdgUAmq1v0+nqugeIgaz2lPZN5wBfutd1Kdpsc5vrfh3I8EFDsyC3ZVnnwwcgfCg3gIm/bgq1HeevmTpuAAE8aSST22Rhf7Zf2HY/d8TXlfidDh+MAEHrtm2OZTPo8Lrz41v1RnfuSw5+9+MXsiq7cvsrvyOPvvHPpB/3pDx/KdVyocWOs4sD5YMjrk5noUWPAwTOjo5goObDO1CB+ewzBNTgsLvlWNFpfHpzAMJNxSx0WXzbiLgr1rhd2nVhwCBHgCOp0EplF0LtV0m6JChxVC6K4LEMr/vi0Yz45LS8EBu1w4PILad21fIOso7Iu4mgSddBwTvaxquUrW8CqQr5D7uzZmx0f6Ox0eW+mqvhQQl2klxH1LpMjSKdAIgAQreV1CnwdtjNgMZAzxv1LkoO0/lMjG84xursbXYbLZR5rdhUarI5VwHtjAOHBEzEYw3w5tLQDeDUAnAfGNhn/ONt16ABEVt/G63K73g1vyRt63GC2y0xesuXqwYgBhqaYKQJfmz73bbruXVgt/4+uEueWSHogrg8HYAQ/Af1y76X5Fe7Y0oXlo4Ew6FIL5bl5d/I/OM/kPTpf5fVhROQuxyPfAZeuhdlzhFfHfWPB6PaFQuj90joXpxdEYDgvuZ3ReyQGI3rFXpWiwjdckfq0xVusjl8ihSBQEveUds9rgC/fW8gcvoFvt0UoteXphU3zvHLNCT+Ml/J4GjZh12djxqstNjq4lheR8G67t6Nz17tf0Xk1m9LuqwoUkYRB3BxfHzM0VgKXBcLpICwwAcYwUju/8/am35Jcl9XYi8iMjIj99q6q/cFCwEuAEEsIilK42P7i/zJX+av8/F6jj3SiNpGI4naRpLl0W7apDTcQYAEQBBA15prRGRkhM+97/eifhWdWdWgXOcA3Z2VGXtGvPveXQBSTFRN+1M0YlyIGigyaPHgHkfLVwjQMwQT9llEseDqdOo0cRRNcTeRydm5huvhnlqq4xG64Sq2RRI4hOeJdnqdgBecf7wGeha2DwUeC7XcFXYxfo907DNpB5FkEFOvwf8vWahjCoKGeEEXqcABENB4lF+PbUMiej/RorXdihhmN59OuG/YRkwEcNUDXAS0v9b7U4wcl6CSKVK6YTfvikjsi9n/2qQGQmoZJBKPR9yfMC9JwXr3/Q9Y1N/vV9LutqUz6PG+GgaVJqDDAWk6k9JRWHGssf8AZnimkxZHl681czBg5Qt9znI64eMO68ckIyyntSkAmocUUJdKWWKxW6QEHEWaUUdD/YEDCNAsLKepdDuhpGUhnRt3ZOfBi1IiHT2u5Pi9t+Ubv/kP8u75ibx5/1Bevimy88ptWUpHugtQ7GaSp5Gmsq8x0VE3s1W5IojDVGO5nLLr30sGUq5DwRQDt7l8BeoT/ixoUmO2w6EL66O+h2YhCt7pahYoQFFq05rFehuUvFaopgcoL+KOxLv7cvDoMQFItO5IJSkByNf//R9L55MjakAefPZAciTYz3OJwGJdQq8LYwCdXixh1gCQ0Ql5/eP6tLBAvcZVu9EO1cWNU0EHvAFA+JmylBTTNySeu+seEzw2BxZ6f006HX438dqg2+OylHKnltEEIHcHPQKQJMEEJJdsXci8iIURMO2OnCIJfb2Wm52IAMToV2bFu3snJODwwQZW/mmmGttuSFe5am0CHz7Q8EGCv/wm5apJEdu2LZuDBbXQ2TTd2JZOftXNF7+zz12XD3IdKNm0Hh+oXLUdfuG/6X2YMsD5CpkanbFSr7LzicDRCi5YpvHwgQAARjMHxJbdDEb0tR+WJdLUgzSF8qxN1otLQYcc9WYzmbWHEodd2b/zlrzwtf9ehsM9KU9P4Jt34XTlqFLswDa59Fi4K3brQtwvuGqLXe3SVtCI2KQD3V2PCsUOuhXSLksEN6l6ub4DlQM5DDG0YhvFPxwxXOeKuhVHr6qtft3UhHx07BcoLgAE6IChC4ebtQUi0tULkxg3cTHQYxMYHlg3KsZdCMUfQCnG4Oh2YYSLdcxnUqF75oBMrUfgvl++imzsXBfqtg6wUQ3YeR11K34vFcGc4FxQxWq6GdflCl06sygNCWDEslI0yM9oX84VRL1BlC5RukkODglxnJHJwJF1RTNaRRVAG/4AUNR0en9nlV12KYbR+7V287ndNQisD/blfA4PgDRBzVPAoU5w9yYWm77EBl58QwP/fZtoVzhmNgm5BED8TBc3yfJBt4EQ/ummhmbvy2W65V4CIY6Sxd8B+OmxsY4czx+uw+FAylYlsw/+USZv/4mU+c/YTUah7lOefCtcfzLi06wMXPhidjskcMwyipb/96bmw9azUfsBapbRsuzvjq5lIvJ6fVtGIniZ7/UACBLRfWetJs2p1ng0pyzethjlq2m364vNm7Qs/3K5KngQ79sGSJoaEKxvevMNmQ+/KlXZpv4DxRjABaYfmByg6GFRVAgBCv6O3+E/m2BwQtFWpyu4P6GLDZEzaV+umz1bhaR2aXihWsPWnHx8daNQjo6O6DLFFPYS1JOlOl4h0BAd4kj575he0ACE17gW9mnuLFj5uUyWszlfH/bR8G3LMjuTYdJj5x8TFug5wIHBsx8FJ5ycWLwixA+UsEoLVyxrMl/I2HV0cQdbzCbUgADI4zP9XpcRCigu0cVfOxDe7SfcL+omArVIhaCeXW7QllB8uvC8EFawSUuiIerDnnSqiC5YACBFKHJvKKRV9YY92uySjoTdR9c9zWTt7i0sqgEAeYyVPsUOPABImtGVDPeVOXSYLMxVQ1CVC+kjvLAoCEhigfBZpyYAWCXoXKtcVsuMovc19h05IpiMAnQIrLILOV/Opb17KPuPXxZpdWUUV/LxT34of/67/4/86PgTTkAAQIYv35BF1ZJ+WsoqO5GySkivClHEZynXC/crMAwAptayFGg+4lZfynVAEBG1KlnMJ3ROW5cRr8msUJcoOkeBqmUajErpaDi37ajN/dT8DaUtIbgR11m6mJPZUESxtHb2agASFnA2zOR0mctv/sY3JP7oE3nrwUAeff4mAUiwLKiFwQQEoYxwHYO7GgBIClE/QiSp9VHQQQtmdw3g+gQFyyYY1CZB+1GV3Cecw+n5ORsCBkBwjdDWeab5IF2I1x2l0QAIjiH2iVot2PCCgvVwbyxJEsnJKpN0lcs0j6SFCQiT0Kd8862ktXECAiACsNHUa/gajU3Pv03gwhefP4slbhM8+CDBByD2+nVgwwcw2OZPCzpsP30QsW0Csg0APMv7r6JsPQswuQqImB7DQIhNIwi04lC2hfn5+xM2ktbhlgXXLAKsKzp9PmCx5ZkgvjkBgXj0qmUp93Atk1kuxTyU2/felOf/zb+V8d1HUk7OdPLhbTSLW3TGnQC97o6bQJr1j08dcpQeppSrcFlr31ABCApp2qAaxeciTE977y4vgw5ZDmB4HW4uDVMM0wIQrAScXIQYVzqXILUyRXfLE6VzOgELYO2waECd3vB12oMkahX+EcCgGKR1r9tmKxT5ADEHLC3s6ZrFMTi2L9TgRdTQcGPJMwVGjsbGlRM42YG+dMQvKD1EOBxFKKgwa2Onw7iYfOg54jZ5HXWbUl0U4z5/y7QWTlfDrtwFoNC/2/RJgQq3A+DC2RwbhCGY4CHB1EuPjVMXKUWO5/EChDDd23REFLVf7L/W0w0HM26KmxTUh8yE7rbNbhlcjQOEl6YlblrHB/x2DV196ftTkSbo2KQd4ffEy/u4pJVxSzXA7U9z/EmIGSzYdm8CIeCU5xD/4jsEABJIWOuG0AleSQA+DDrig76sg1zOfvyXsnzvr0TKE9k0+eDliIdfsaote1kcO9ve5j0Z4MToWvo+DTnED3QiTY2I/Q4Ahae3Edp76R6J5oCXEcKpBiVKyBS4EKQ3t4n70NCBrN/750tvMzBjugpiGU+PYm/2ReT22lV5Hz4Y2bRdz5IVsuk9/pQF23Q2/oIct75EG14ULChioP1Qp52IoIFUj2wtJycnvPfCQtcABO9BuKZAgBdkH6DQW8tiPiPVhzQsFEbtIQswFFvsyDpBsBWFMOT54IMPSGnaGY81PX25qEXvbUy0cEuGrsMlfcOCFDR2LH+ZpTqxqRQoTc/OCWRu7B+w6JzOTmXYTWQ5nRI4TCZnEiJGqtchDSuuWgx5Q/GH5TB/uwRNaiXns6n0ExWnoyifTc4IlBhaF1QyHo4ky3Gdr0hnSmdzFsWYVmBCk60z2ensKOWHqdeqa8EPKGIEeagBe20CEIjhg2xNDchPf/YhRegv3lTRfLePfA9NUIdeooNnC56lmDaBTpXnPIa4ecKOFXbD+hPyM8gnQXMMqe34E+ACep3JXI8XtC7rbMG08RIp6HOlPkWDXbIMSjjD0a8ilzIMpD3uEYDEBShHhczSpXRv3pNbL3xeCgF1ay7vf1sZgOQAACAASURBVP9f5C/+8F/kx8dH8isv3pdX77Wl/5l9ySSWZJHLfPKRzBHOjOco6EcL1dbgmQzQFXZwr09lhawauOCVLdXrtBAMeSzzxUS63T1et6Dxoa6mA1ap1sf4+3ypxwfXFcCLnQs8gkit63V5LrLlgo0bABB/AlKmoUStQs7SFScgrZ9/LG/e78vDz92Q4nBfWktMUwpZnk9J8wMAwfMF0w+ec0fB4rkCEEW4YgoKX67X28q5txWF9HCPXa8JXAmGoRfBtdKBva6Cql5voKYAc6Wd+RpDnHejmOH8Yh3Bl3c71b29kTw42JGwVcoRXBSA1suOBLAF6yUymc4FlqU34khe7D1NqwAI32Rz69+gTCTe/HPTTaz52qZEdaM+bfp8U+vRBB1XgRCfhtV0umoKwq8KC8R2PauD1XXHwACFT2nCZ5rUrWcBHpvW1QQjvk7EKFjgQzcTxLEsy/DwQwd5W/EAiFn14jVzpDLBePPP646F3rIgiLqcLtz8nIqkCjmfpHJ2mstB8oK8+m/+rRy8+rpUi7mscaNzIX7spLoOrBWM1Giwpe1KTG9icRHypmvVjr3eUAlEOH1woMQ8ti2vg7WrFp3Ueqik23PQ8vQLDpgYALHPUQTfAu2pgEhJheCkBlnHGw5aoQIM8EStuKfeBJ0uZyOMIhBUlBQPBrTb4NoRSoBtxgMc67dMCQMRBEDwcQdP10XOcvrjQA54+i7rBJ0pBTeaMaKaiIvaX3ffqTT8KYkBOgM/rCEs+wQnzXOZMuG7HVP32QtXKUt2t/XA70NtkRU6XOhWdGtKByx4NjVTRY0YSX8gAKkZWA6s6JnX97qQKZ0Cqae6bruClUuDICvSyTlQHQ0Bij8N04vKAyq6vbbKS4DYwKsBVjdpq/Uz7kvi074Imm1SweK3MTUxupX/BfOnID44v6Qv8aZeBrLse1KbHzi7agMp/vcQ1w0ACK5v2oJikmUKo0gtssE5Z1Jbm0nq4XgkWXYkp9/5D5L+7J8kCHJOQQA2/IlF815xFSBpakb8pPMwaKtOpHs58NCWj3U3f/xgRAACyyThtKQxHWk6YfkibSzX14EQgFToBKs+xSY5Tf2K3psvwI1vietnc/gC9np/oKNoCNU3WfPaOpoTj6tsepuWvk/aL8hk8Msy6ozlDOnlVSn9QZdegesS4XcJu+azeS4ff/wxO7KgZ5mLFYpa6g2SHQ2yA+UnnXP6EaITDwveoJJl1GWBCxACQTs+B50FgUaOPI0pC0F8R7BOo2pZBxv3A7wP3V0sg5apWUaAhIyKNFgpgIgSWUwRCriQ4XAgg35HqUhFxmR30JUQhohU7WEPWSdqx4orXgu7nnRBnYJTFZm+JYvaOOlJkWWSL89lnWGa78IUcX/GnasTU/9SZQAhSCpPlcPfjtmVv7VzyJDDZaFCezhZ8b6N/JEQpktIQR9IOABNLZYwK+XDd39GEXp/dyzP7e8IEvriBHQv8PuXkkQdabe6slqAFqViZqR9UxcY2P1V73W9NkBPKcEqID6G1S5E84DmsDvOW5hyOeoQCvUqoJXxFGGLAEkuEwXibhwvA4M4p7hTpmdIao8kAwgFBevRZwVEPAQRvv/Df5Fv/Nbfyk+Pj+Wt52/Lay+OZfx4JEmRSDTL5Dg8kzDVCQXP53JJEAmwynONYr3U6dyov0PJ46qA1qMtU6SyV4G0q7mjUMcyB0U5aikNalXIsD9kADOpWOw7KT0Kx8Puy/GoSzB3/skxj/8qjGR8/5EM79+XeRBKp4Ab51pm85X8/v/xDZGzc3npcVfuP96RZLwra9AUg4DXHa6x0WBA+hNogRSbJ4H0e0NuAyaNo/6I1/h0Oldba5QHS0zK0Odpy2q9YoYMwGfcafGcMWwzRRJ9zvBJ7D9YVMARuEcDIJNG2Hbp9phetVo6AfnKXlLd3R1eAiCoK9J1mwBEuh0CEGzgQbslj+f5JQte6DrggoWfT6vfeOru7F7YBDi2vXfbZGNTGGLT9cpPLLflP4s17rZtwevbqFi+FqQ54dgUGOhndWC5V+lEfIG66Tk2baPvfmVZGnj/NroVf7cFeIRH6LYUtUgcoAAAw5902Db4U4ptwvKrjulVv7P11uvKMMKsqEmaTFI5OV1KUu7IFz77a/Loa78m4bAjcnYqFWw/ARKMxmSFtqF2v/BmAe2qTkeruggodNQlowMZFYsuQK4Lx0LdaRO8Yo8TDCuc2c12LlI1dcUt21GKCGzwNhT4zkNdnNhSaTlamNeuXc5hivoGfJahiJjM6LogulYL1FSnNKRVBRcABLtcO3UZd5++ovxP1+iF3rljhLAk0LIqFJAQzzlHKP7a9o2gwgEAdsZVzM6F1hoG93tXBLOxhzYbhxVOCGwiejel0QmEGQPoeaOuBfvHCVXElORLlsCm1yA4hDuIAwI4RnqwFPNwHR4AsOIc+MFpc2pXNMe95vHlMXSaEAtCdPQyPJBselZPK9y1dKF3MHtnBzzsemxqLpQn59G6XAeq+T6/4H9qGQb2fJ1LY4rC/fbCMI0/dgmAeN9an3ZlUxCXncPz4E9vDIQ4KhYBNgAINSIVefK4vilKp6YH5wTnMwLhWKpBIsvzHxGE5Mff1/Pufmzq4U8x/NwOAAYI2C3IsGmrazoSAzOWtL7NMtdoUOZQ5Ws+6m1yOo0muNgEAAgsPBCA1PZlta/3hOP36kR3HyRtAyBXTSF8UbltJ/YlandlnS/puGXC9W0TFAMbm+hcAF12LHH8LeTQp439vLwr6c6vyHhwg8JqpSFBxF2yMEWwoIKBUDvFSaJZBatV7eaDf/f2b0vMJgIoNalkSNJO4bqkBdGs0vwQOgGFriiCILpQ7UZRaCeXz3YTljtRLgMRFzA2UQBikw5LO08XS8lCgB2Q2WM5PzkjGNgZj6Tf70gX4ADhdauMxR+u6aTbJh0KVCI8m+IY2pI1txH0qDksd0n/0gT3VoxMrFyC1UKCEtQpvcet+R0PJQ9g6IApNwBYxmISHXjQuyCY3+3tMVivjKBfQaBhzswIaB5An6Hoe9TnBIQF8mIlH7/3EYMIu+OhPNodSZSE0k5aggAHTDkAQFphLOuskC6okbOp6hnaWmtAn0IbZLiQ9UIWrlWOgNCSWgUI6yOCxrXEg45Om4JQcuZzlZzoIOAOAIT6FqR6rzRfhZMJV/Ayc2KeSy9pybIsCED2nv+sVAgiDAv52dvfkT/6+t/Ieycn8uZzt+QLj/vSu9eVdt6W1mIl552ZhAu9JqB5wD4A9JkrFK6/olpIluYy7I94zayKkk5daa6ubGU2ZbYRgSByQ/AMxvR0pjbJ+FPBBwICdV3IW8E+YT1pUEgXRlDHZ9S8FFFLRvce1gCkW3Zk3crZaP3D3/hTiecL+dwLA7n7cCTxYCSrmerhUCPCFKAHK+RYAS8BQD8hmAJ4QzgiJhjYr8lkplPBqq0aZsLZkgAEXYCgE2seygLOcqBqFUxaBwBptTuM8qC55Fo5nzZdMXctTlfwPP7lg151Z2cg9/fHErTWcpwu+cGMAKSSMolrAHKjExOA2I/Z8L5482nL16Yt7rYi0mhY14EOy/C4KmX9qmVscsC6zl73uqL4KoH5ps9eR8vaRqtqTkB4M4TLg/NAt3/rn+p05f+9OeFoAg7L+GCw4ErdyPAZOEhB3wFtB78kR2e0370qv8P22wTl17lY2fttMsJ1d1r1pKRenpt62PTD/my+F+AjzVZyejyX00kqrTyRz91+S1788n8n7UcPpVxnEqAjhIKGdCNn8emLm/EFIGVJKTv8z4pUez8Kfdzk0fF2dCvTaKjewysELfTPWbLWXWfTf3i0HBbiRsGh4N016a3uxd2LuSOxbiOFuubEhPrYEYKsmvf5/Rihk0LiCkhHgwlQzKN75NNg9LbBAq7OJDGQg6kKus58ixPA+0Vtkkg4GKllISZNq0JpSQxWMroT2+06tXGWvkqrUhTCutgKXaynZh/5nfWGZa7rsNcUMVKtHKWObmQKYCje5wTKQJujwrkJiFooX34Px8lOtK40Ks0AUJoHzglAAiZTzpaZAKRQCpHjXiuYwY3ZTUUAcDixsfunB3LdQ7Sertm0hMdCU50v/fA194rl0RhVyrRDTeBx1Q3On3z458E+Q2zoinv/+tWnjb6rft0yQcy5zdENfS2Ivwx8HsCBkwt1xNJ/40lKf00XCgasalMldZODKL3sRXLy7l/I+Xf+UML1kYSR0qZg0Ws5IbyfOQoUpxJuGmEgBb83oNLUeOB3vqjdfm+v+Y5YzXBALpfWsBc2uNtOQ/N9zWBB/NsS0cOzH8jiozNdrhPYY/vx96cAV2MKYutvTixMN8JtBkXG/fiv8zQ7xyvbN0wZVqB8gP7hrZ9gz/2Yk9Ym8IG3fFgcitz8r6XdGjsRN8IGQwIH0HcYxlcWskgLFv71tjm6jwmruzs3OJUAYEH+x2w6kcV0wuUwVb0/YqEHepGKbCspSg33Qxd4Z3dQB8eheKII2mUgsAPu3IJ6LiAQIAIABEUdpg3rdiWtsM1chNOjM4KInfFABj0Ufh0Kms9OjvgZbM9w0FOLYesSi+oGQEcCSDk/O+W/MfEBrTYKEynypQQFpg0lb59oFsPiFla1ZaymGdAwrDN1C+Pyq5JJ3P0YdZ97VuExty4kS5VGBYveHHka4wFteFEgF9NUPnn/Y3nvw59LmLTlpVs3JOnFEvdiKSp1O4pgHSuRFDnsaZ0YvSyk10eKe8hJDEEk7V07AqCG5gLdl5ZIhodF8gpqD2lBd+Pud+l0zuMHhy0I16lXcIF+dO4CMIP4P+movgZga7GWpB3KHKL8g5uy+/hzUoWx9FoiH/74u/KXv/9N+cnJsbzx+FBeuteW+LAlrSyWOFvLvLeUcK7nmDQwNyVAga6ZF7CYXZLm1u8PaZsMENLpJDxu1HtMp7yuoJkEHRqaDqC/5XRGwJnNFrUJAJ5N6q6mmTZYx6LKpd9JZHE6oQlAHoQyuHO/BiDJui15sJST07l84zf/XAbFWl55aSx3Hgwl7PZlfnbm7FiQ2Qa9CnwZIk5EADraoz73DX+fztXIAUBntpgrnSzs8rwwiT7FZ1bSGSQSddoMfzQAAoALAAKwjQkIaHA0o1nnCnQIpuNaT8JcFLz+tRt9AhDQsGoAIoHkazgZlFJ2Yjl3E5CbnbjWgPhuVrd3t2dObLq5+tqPTQnpV4GMq56Z/oTj6WyPCwefbda6vyggaQKRTSLyTdttU47mBMTARZNS1aRg+cv8NJqOq44hfucH+fFB7QEP38Fq23JMbO5POyzA0AcaV23HVdqO5udsfTb5mC9yOT1PBXq8FwYvyRdf+zUZvvqKlBwZopjRkEEABeWXuy6+gQy/+PKLOdzU6Y6lFCWdKsQEIHwgWvFvNCybelhhSKqNci3VVUudrki64uualErAQ/qVm0i44EFStbAMpOQChGA5LjhRi2Yt1AmA6n1hqayFOAof6DVQ0OFzNXhyhTi7zBf8foIArnt9oUswUEZONasoXRc0J1yMA23UhYTU2eB4w7rYJjhWKOukxulL7Jjjpo5bJkXHVqg7gGW5I8QdRntz+0oRpTuecL4Bpx9AiQJ8Rysg5lS6GH+o81DwoVQ7I2TBzUWtXi/oS5hWqQ7BW4BORRjcqOGPDNBrOZ9+gA9MqAzcOSE/LwczDXDgwKdFUR3kbuAmyCcgcpTAegpjoMMdRxP01yJ+N3m7ZBPNdbt93vYF5PLcQaopWbg+DVw4Opt93gc2/jINiPO1C/BhtDFaiho4agYv2rVYT0JQeMBVDmAZExF1EyKk5TWPiZ47/jtjyVancvTt/yDpR38v7S5899u0EAVIuJRW7m+vozD5gKPpnrXpkG16v/9aPLhIoN802TDL3GdJMPenBJhIpPEhNwlOWBCi14V4dkHHwmsGSprbn4x7l2x0+V6XC+K/16hXUXdA/ck2EGUTGptyGBUMy7KJ0raph60PAOZJ9FDad/5byZboxkJcjaTrkG5Jo5EKuFEMHR+fsXBn1kKsglqKm2Ghj0I7UFE5nJlamBos5zI7nxC44nNx3+lKUMw6gTeuKnP+Ad0E6et0/HGggMcIzlNwsXLhfchXYI4CxN7rNfUoKPiiHoTZpaTzXCanUz4n+j0Ii0VGo6EUVSEnp0eymM6cuD5mc2wFGhRt7wOCDexXupgRhPS6CV9TDQymBrjHIk1dAQidlPDdR+e9CxenSqKi4gQBxT/se3nrBsUq6JOKBSCECROOcYbwxQKuRRAXl1INugQguP8AgBx/eEQbXnTBX7y5KwNMSBJMAzJObiCgDgpMuZBg7lLso5DTHTxPIJTHs46OY7iGYcMbhNKOQsnTuSxnx7LOF1BdSBgnBJCoqZDHAgoWQ/NgB8vHh5pSQGvD/a4qpefh2EK4Ps2lmzgAsn9IAFIGLelGawKQv/vT78lPjp7Iqw8O5DP329I+BM2sJXFayKQzlyRTG1071wChdPOq7WcXsioKGYx3+OiE9ieJdRLXAmBbrpggjpiXuNuTbr/H23c+x7RpJcuJupxpU0v1PRc9w0CqJOIEZHk2JQBJK5Hu4R0Z3Lsny6glmIBksiAA+eOv/ycCkFdf3iEAiXoDAhAaAyBgE8AP0wxoQJDHsSok6ic8D3AWmyODZTDkvxdwFYPeCmGKsG/OM0nnMxoJwMQAgGpBSqMwWwSNIdR23Hbch/EMBsMi1wmiGUfgWFJc70wkgl+5Oahuj/s1ADnBl0iQlBg/BUAOk1i+NHqa19rM67Abyf9flCwsb9t0Y7NI/OKGv+0ZC7Bh+RXb3tN83adXNacZm5axTQOyDVjwJt0IENxkr7sNbPiTDQjHOe50drZP7Yv7HaYZNq3wxeXgJiK/Q7dJwdu2ZdkyODVx2gybpGyyzgWIabpe2fZBKFVFvTrpnA+SssNE1E0/SELHZ9ZBl8KqVbGUs7Nc5mkuN8ub8qXHvyqHX/lVCW8fODtCFO0KQlCo82FFnYYTN1v39pKo11WmKCTdaFwBglJ96i41KT4OIDS7zuwUXqRd13oONopVa0GXKnRxQYVCoew6tIEr8rXIcpMEUnfg3w4wZZ1oK9QtjdsxmnBvw+QGY0+AEDh/AYSZC5bRxxzg4bbQingtYVVwSkGrWU4NKoEjF6cw7FQrkNMbqNOeGBUIf0IojN+58Ch17FL/fPzopAH1uHvNNCucLqiAm++zQD+9w7lcFhOua3q5aSUCgA884c2S2E0iyKCqR0puA2oAclkoT2oenHP8i84r3AkSfEEHxPgIpsR/AFEAq+DL57mUZgCgO1yfFD5KuQxnAe2OrzLuYDig24R9w5QE1ApuEzU8OOYoLmwS4yhp0C4BMNrkzkBA7Yxl4KMxQblAZe7EeOGVBqxdYCO1Ku6cKEBzB8Kfypi+ygchpBhe2FlfygapqVi2LKdFwXF0nHRQgjkRWWngGY8xx1p6TdKFCMcKXcadscw+/p6cfOfrItlPNTnZibf9U+rnZdCS1nOJMv2IX7xbvgg0G+jeNwFFc0rBItLRrPz1Ni1xjYJ1lW6iSWdi7oYLJEQYYT7VSTXX+YwABO+ts1DcZKRpu7ttSgGg4FPCsCyEPuIHwKa+p7tJiL+uBHoNR+nC681QxPPhS9K+899IuoiojVjOpiyQh8O+jEdDns80XchsumTBSRrUYECuvlmZUsMB0ApqU5LU1qGzGYTOWgAHLXTlW3VmEpsfBBgVnw0fP/mI7lv4Ozrq7LA7xyy6/7hCGu5Y0KqgcYLCDZbBKPgkqWQ+S2U5W0q2KDQZOoARSCnjnQG58rD4Bf0Fadf4elAUH2vnfTJVADQeavYJLHax3aC95KtMlgtY0M6lgrZFchblvM3ALamNCctc+xWwSYUOBGJwPvtQJ7YkqAZSlGqxiiZhKKXMJudSQtfQ63Nf805Lkr1dgpFynsvZx6cEIMloIHe7sQx3B5QvrdaZTohw7DI8OyB2nhAwILyxzSkUqFZgIKhWpTPeISjCezoRwM9U5pMnssrnZCsgE4VuYsulVDmK+zbdwqADoYi5UjtkUpeQSg97Xojiu12d9ixW0u+2qQHp3Lwt+89/XqqoLUmwJgXr7/74u/LO0Sfyyv19eflhIsm9rrRyJBdmchpPpJd1uR7SrZwdrRkd4LpZQzdTrmV0sMd8EFCwQKHDZAPPyk6rSye0FTJZei6IsQykJKDKKGxX2hWoZJqvgeebibXDfluSVizzk/NLAGT04IFkcVswASmijBSsP/r3fybdLOcExChY+N6gVsUxBIDD30FnK9AcQ73i7KBxiSzzFQFSp99XAEVHuJjTJrhbFumSoB/fQ7ioLbOFSBmpgxr6uDmMHda89qIOGoCRrKEpBwBign1ST+Dwd2qrfvVwWN0a9QhAIEI/yQBAVAMi+ZoakLOJCmUwAbEkdP9mahSsTbSrZ6Vi+cvz/+4Dj+sSy7ctw39905RjU5K5feZZheSmw/D1HZtew3KfRSz+rHa5V+2zickBEJoWtva5pNdmcX7p4ej0HQZinuW44j0+QGlmkTQ1LAAUABr+Dyx08QPA0RtUBEYGYPypih9giL+ny4jgoyiWMpvlcjJLpb3qyuu7X5LPvPZfSfS5F2Hr4US+ISlBKIw5KXAARCchTixshRK61ChyrLAiwHACbnNqwgZ7lBN2Myj2RrF4AThQaXJKoqUbO9zKAHIFoXWarZOODj8drNDSopv7paRxc4qiyLkGIC4F3C+U2TGi4EIqjD3J48XNsVQAYj/YNtCzcNNBX9+5YwVIbQXlxRWZ/F0QsosETqjqWDC7L9VrnoGNmADovgHAYJlIcGX2Bm46Tr/B2Y/TY3D644rtC10z6ErWbTfdAcAGCm8VkVdQZOLYWoedwK1FPQvzVWzKBRoY9AOs6J39riXUq8pDz4cKLy5rRHR+pA9yN8FSgOIOHjYc1pIoaBCwhHOLQnmZ8qEJKpoJ1+2c22fxUdv2+jUW9w6AuG0JApsWgFrhNDw87i67hccU4HotAQp2puZe0GZ0quaud3/CYX833Y0T5V/GI+4adddVDToIbN1Ez64jPfFOY2T6DjedM2qhgRALwuS/jaalgn9CPwLcQqd1mHxkoLRlIhBBoogqdN3MYHE21TUtEkVjO5Tj7/5Hmb3zJ9J2gabN7I2m9sLcokwc3pyAWPceu2tgBTQrf3phh8KK6iYoMUDy1LoBWL0cDizfF7Kbra8JzTFlqfYfcHXd4LimYDUpYZvu30aHsmX59Kj6luDSzZufN9CxiWLV1IQAzPhCe0xQ4v7lsFoDMv56JuPPiRz8quSzkknoSLreGQ1ld29HEmRrFQVfQ+fWCkIUNQz3c2nLuDbQf0PtAocqgBMU3QASLLBIo+mo8xUcfUDVgtVo6cLT0LmuShazWCY0IQyXY+6Hc6WC4xI0FKuCae24erHc/f19zY0oFzKfL2WVws7UzBQwcS84yUGjBNMYTEtg9wt9CqYnnQTOR6lUEtNFifbCgNsQYnPYrra+FWzWiozaHLhE0QI6DAk+cN0tFyd678kLzSCBhW+es1hm2OEqIWUJjTyABAQunj15wgYUgB6ci4puW/o3UCOEFKFDA/L9t38sg70duZ0EMtodSxmtCUA6SSxBGco6XdPVSVorumthu6AjgPAfJicovuFG1r91U/MncB4lpFHAKkcmSiZlhcnlmscUORi412AagOOKzBMcMxT4qFfpyMR7JsTSCUX2cEcLikAGvdgBkLsEIGUYS0dy+dnb35W/++PvyTuffCyvPDyQzz/Xl96DvsRFR2SRyVF0JslMRejUY6CAB20JDpROE7SeT6ntGNzYYy4KLYwrkdnJGe/9w+GYdCwc72TQ530RkyggEpzfqIQmRt3H8FzDskGBMi1TNOhIO4yoAYHFLShYvVt3ZfzwoeQ4x2kgZQygmpGC1Vmm1IDcezRWDUiq1zomczhmuBYAQLAvsFqmtgvPSgllAYc0aJn6PU7JsB2YKiOjpshSpXsXhYStQDVEMD2AZVtZ8fxh4gUAEgL8Jho4Wbrkd2aKQHM1UyxhmppLACSKKznJU2pAllDXA8UOunUOyI1OS15IVpfCBHEitlGwfMcru7lsm4psc7pq3vyuy/DYZptrNKlnLaY/DfDwl2mfMxrVJktdH4BcBzSaeg5e+C4Y0Na7LXjw0nY1PoOpxibgAY3HVRkg26Yg2IZ0roKqTfklmzI78F573QIJbV/wuh9SuClPhEWAE5wvYJu3qOR0OpO8COT51gN547lflZ033pDyxi5pROx+M8hIbWtZi7LD6rjmJrj26Ce+jRxLU+Otu0BCFjy0GwS/xzkhoSAG/QiFqDcJAa1H4YBLc8bvKZA2QbWjZXFF6kpFMFPnfLhJA4pfTCAAUtjxVkGwCqFV11KH5XE33WQC1nnoVuBmgokIBdwXWgv+GxQiLBdTBBSlKPhcMq4uFwWwK45d8cqJCG6g2A9HjdJOIrjHhepOIKakq1GmIM74YiwctbOvpb/TsODzVsy64p+uUqTcROy4MOzQ8cFJjeJkxgnQEf6EqQT1O9oBDAqX50EA4pzPqGNwoJAHQ4/9BcAwTY2jfZH/7yZmbou5DhSh3UT3Fcm5SGmGLTHOXeCE71bAcy9wznV/QuyPhUy69euG2MQAf3ehkhpqoF9tC/my843l81pUW2VQA+1o1vokB3QtP4XXrU2wfB2G+7tPuzJzA6yaYNLZTitYcHcbc2IjEL8Q+/N7YknoPgBxAZuXAIgDQwypNAMBfEdRoMOxDTkOoGEBgHAgBsCvuh1OwnAN9roS7O/J/MkP5ej//XVZHX/3sqX6Jgcq7tjlgnmTyNq/r16aFmwI8Ws+b+z9l9yv3Jt8YMF7m9MONXUc/jKDw+frf1Yf/7j++yZAYb+0AEE/SLD+oO/E5SYimLSkR/Na5O6v36Yn/pSkqQGxNi/bUgAAIABJREFUsEcAD0w98MOCGefRTYh8MIap0tngBUlHX5X1bCU//em7LFLv3rklh4c3pQ0dQa7WvPhB4Ymi0+xeCUrR/AhDKVy6NEBKl+5S6NyqBSkL1kIn1vgsiiR7T8GvhTrf4U+sH0UbfrAuCyxE44G0GRTF0D+g+51lahkctWSyPFVOv0D4u5D5ZMrLs92JSHFKdkdSVgWXfXJ0TBte5k5EAYHSnVuP6f5lol27JtDE4X6SooSJ11zS2TmzMlA0UvcTRFKlJ5xko9POUFzcCl0uFfQI83lL+sOBtPsdDU08P5Ozoyd0otod79BxCxSs4eFNTWkvI/nJD96Vb377n2Xn5oG8sNuX8e5QsjKVdJVxWzH5oAMWHJGSQLLlnF10TDjgprTOc1lluDeupX04pFYEKeCtSoMaKUKHGQhSx4sJzxOmQ6BpAYxAv7BmWnghcagi9RUnCGr6ArtYnB9MzvBc6CWxLNYriQ9uy95zL0sVJdKlCP278jd/8C/y7vGRfPHxTQKQ5EFP4nUiUVbIaXsq8qTQjA5XPDPRG5Qld31V0zlDDns3xlJBl1sheySU+fGZlGkm7SRR0X8YSTLsSwGntfmC+4L9lvxCUwQKoIJiBdi4jmAnjFYfAEi326cLFgAIXLAAQEKQGVq5TGc5AQgmIJ9/cSi37w9IwcK9g1RENzHqdrB1AUXoqjNJ6IKG++8cNEZokzABwSOSQcaR5IullLj2OXGChTCajLg+5xTcs8ZFQxC7g7BIB0B4X4bxAwAmbao7pFPiuwdAjWv+EgULAOR0BeQpsli1pMoKaQ37NQCBC9Zrw2aS0WULXrs5/WuBhi3HTxq/LsPjKt1H80Fg/zYalv35LMDjKvtdH4Dwy76C88FmjUyTXtVMJH8WYLFtv7YBG0w8IC73f3y6VXN5V21Dc6pxHdgyFy5bh//vTb+z9/mULQMi+DMIlrJatyk6P59M+CWcpCsZlSN5Y+8Vef6Vr0nrsy9IhXEgClCz1UVXlVagKJzXrjD2wgc9TjtJVaQIWebHZd46iyzLesAba0G1ow1xIqDFtPNT0n+z6MbNR/UoOjXxPGqx823tIhCk2CSAY4JQKmoNQIO6oJCxM47l0EJYqTEoFGG7G6IYhWsI9gcpwBjnw8mKXWyvoMYLWC5G3+2u0qDQcS5WBBiYcnAOxGLaUYV4oXuJ75z04Dank5cQgnU8DDl612N/8Z/lnDhA4Fym/ImL5qVo168GIDwdAFFqW4wEWq7Dgv1QPHAKgC4Opl7gJWNKo9vEz2LqwovMckHcFefoSkjU1UsGdLtQBBxmbCbG5iYst0RuFLz4DwBzmYnMQRlYaic/ahNkmM5HtSQ4R0ohArVKwROoVgYw1LqYF42BWJWtOFtjr+j35lMU+hs+Ma26gSynadEpHbQ22CSs33Nou6hE+Tcec5eg7HhXuh9ON2Xhmfr9sG1yANNAlQOqtblCrftQnRO1IKbpMRChK+f24fpkkwBA2B6EtOY1/Y5lqbgGALVZkQS7O1J2Ivnwn35Pzr77+5K0c4kTBHNegAye/TZydS7ufMgP8V/308z9qURzIrFNZ9F0pcK/zZ1q2/37qfvwhs+gyDQAggnI9L0LDQiKfl970lzepnRzX7dh7zcBu79vWDb23fQgPFZOWJ8eHdU0LLwOKpbRrfBvAA/7MQDS3DZMWE6Hn5Np7y0Jlyt5++23Wew8fvRQ7ty5xa8iihiaXLgJBzqqKGjwHx2t3A+SClgstpAurrq1FNbMABxxS8I16EGa20E9R0v1fBClJ70ehdoqDNbckDqzgZqRSoZ7OwQKmEIzyyGM2HnH9vSSrpzOPpFOpy+9Tk+On5zJ8SdPpNMOZTToS9JtSQgHorXSYVCQg1aGH4jmlQYzFAjcLT0ceR98NFA4H8n5CrkaaMisZDk7YV4EOtdwr8LzJUrPaG27nMxI+8E2osGE6QeAx/k0lKSXsNiECxboV/PpOZx1ZX+kAAQTkM7uDjUyXYnl3e+/I//3t74ttx/el8/e3JHRzkDm+UwW+VyF/aBezZYEIGFSMnwRYAJ5GgA2qjFZsaivdkFXhZNvLMEKExB14ILBQA7dT6xiaNCHkBhPkf9k6nKvAk6WNAQSknWdCiGZHtcALHOrdSBJO6IIPT44lIMXvsDn2iAO5KN3fyB/9pv/ID89PZE3nrslLz/Xk/a9hOniSBGY9ZaSvj9jsYzloXg2/YKBXACQ5XpFAAKNKaYDCayYTyacOkH/wbt8GEiCQEIEfS9z6bcT3t+yiXZuzP0Kf0eDzeheye6AE5XJkxM6VAGAJDdvS//uXVKwelUiqzDlBORPfusvpL8qCEBu3euTdQCHNQBQXKOoz8bDIZ9hk7NzvRYCzdXBc3OR5wQg3SFAccVrgrqWLJMSzTRMTSpop7p8/3w+lXbSJ7gJNTuSUz4CYEwS8ZzJNVME4AMgGlNCE/WDIhd87c5+dX/ckdtjOEVEMlmjuxnLjDzwXCTuyek5UEspNzqRfGnkEpa8u8a2DJCm7a19pBn2Z69vChG86gZ92dlKNR2f5ufT0LGeRS/SBC8AHlfZ4hpIQJF/FVDZtk/bJiFmrdsMEGxOPMqfH9HVyv+x7djksGXv2wY8EJ6En02g5SoBvS3X14WYgN3PCcH74KqF14LWiiLzNF/IdIrxeCaTBdxxRF6I7strD78iu2+9KXLroBZW1w5RuLbZQNYgPgqF8SdufLwBeK49tLJ1RT6ftK5YJIAxio8LmzPqjNMr1N1Yb6JCsg+7vlp0oRNuVoJmDat0INB6dBrhT2FUrGzi9zZvFBBZa3aHK15pTag0GBaPKNJBx2H2hT2Z3dTF2Q5jiqLEF7fvGL92egqUYD/EolkzNQIX1FhrklkFFFx9bSvsAIIGHuqYlloWp3ewbyqFwwRNOIZYj3X2dRqhAn0NT1S5gXOoAvXIAQkFFdZhR8XuaHM4zgAFAGs4tegAOg2Khg26BHieYzeBqbUkTszvxM2kSvTafACWsMxEN8gdK1Kvhn09xqA5zBYiACG4nmgqEDv6lgIOuqLQ2tfRlWzaQe+Bi3T2WnRu2iGCC52MkP7mO5zZNWvaJWqaFGDUlsV6cTutjCnunQNOzbmyC8QZI7i0FBPJq1PaRVaIiuMVkCh21LNCQwCXD6P5J5ezbuo0dLiAcfJ2YZ2sy9Qfbr+jYXGCBoE0wi5Jo8RTT5de61B4HHDNhRL0exLuH8jkox/Jx3//v0i1/IF0uki8Bgdbl28WuqbJgL2s6Rh8FyzfgrestHO/qTiv75EZHKCeflZuCjy01HV8dtNnLt2f0RTsKHUSyxrd36dDFYr2yfsQ7+o6O8NEABR8u1tbjm+D6y+7qXWp359nBBKw/eV6Hdi4WF5GnQuO3eyTKbehtz+W3q0dafcvN7vy+Rm3tT0c8ePbQMhp/Eiq0S9JtmrJD7/7tkxPTuTu7bH0eqUc3jqQbnIgqxUoj2uBpqMP16ksk7PjIxY7vb4GuK2lS7vQ4/MzGY5HLIbw7QGVBzz9Tj+WpNung9EyXUnUSSTuDlwsVCn59Ej6Q+wDLFJhS98mKEGx3u12JEYAXQDqjTpkoZA8Ov6EmSQonM+X6iyECQkKLkxI1D0JDSnQx7Q7zG4wPUUK1USAs5/n0u/DsrevFKAcORsZczys6F4uM+l1B9x/CNkhssf1WazmdNqaTRd0tCqyJScR6LrDurc32OF+g9e/xPcqqkirwWQJtyDw+vH9CiFu3zmQ0eEDSdMl7X4/fPc9ee+DJ5JVHfnCra7s3DmUohPIbHouvSqSHgTKWJ+UkkDgDhovKF9cZKFZLKCJtUJpDRNJFxmLbCR2R2iGFakspicM5IRwm9viJs+YfFDo7yZOawJIPR5YByg+OLaDgV4PmJC0w0rm6Vw6ezdl//Hnaaw0TEJ58sGP5f/87X+Qfz45ly89eCBfvNuS/uNEiiiRarqW1qAjy+kppzPtsCOlC+WL2pFUUSnTxVTaKzQSVd+BZ7VSm0Jmd4BmVpY63QLYhbZHaYEuq4c1NrQZsBd2DZcy4PkFZQuN1fHBSNYIkZyoRW7Y6Uu4syfDew9lCiOEKJEkWsvZZCm/+zt/Ib08l1dut+Xw/kBaN/dkdn6mNDpQFhcIqQS4VYcynBdaR0ehXpsA5HAm63V5TfD+qwRhWSPngxqlkBStoN1iNmAb8xlQGPOCUxVmgQSYSPb4/VuUqgE1cM4cFVCy2bMsJPjyzXH1aK8nd3djbtgp/JirlszBqYNQqDOQk7OJlCVyQEJ5bfj0TfXRIdwM9KZo4GITyNgGPOxGdt3v7X3Ndfk30Wf9+1Ui9Ktcsj7NpGTb5KNZjBt1Cdu+ib7UBCfNScl1YvN5O5Hh/oCHxqYdBnp8nUpz/XYs/f3YBFD4uS1THluGn0Higwv8vmnVa9a6zfwQ036Q/5pOJc0imc4mMl+UMk8LWeSZ7Fc78tbg8/Lola9I9MWXpQIoAmWGAXL6H4Xn+DseBBAoo6ixbiuLJ+dEVRdzmBBomcPphdGv4IbhOlemE1Hwoh3+C3cLLaat+De3HrTy2NN3Lkla5F3QvCqXzOsSKFyR7Ao5fIlJsQlqbmZtzwq6mdngofBD8FjSdXQWiM8RYgjPQ0w2oO9woMvRovhvo8lg+dhfiKtR0OPYgTrhaGOk4aCox0SAwnhMbFSczgKfIAs0NXcOWD+Dc+ryJuDUAi47jQFyd+wsYwRvChzFzE1OOBJwwYdouTjgQ1G82dlSs4K2Wluk16fQjjd4BMOhI+QCsRQJ+AJqFwJo9DBqgVo858wXYXjSWiogX4A+iA8AbgZdCYYDPU6YfEwhCl3VlD8NYqSXoXPNUvF4rR2y4p8TF2dFbLQo0upsYqSaDz1hBqBUD6LOUjoyv5RSXsJ+2IFNB1IIEk3TssEsodYlUd/jQA8mSxweeUGFLi2+xLHGswK/hiAcr2P64TprvAc4UXp9XXlURp2AOLoW3dQugj3rxgCuU2SCYApCAKL5BuoE7IIc3SNTKVkhr/tgb0+qdig//+bvyen3fk+S1kriFoSwWtT4AYCgQCHd3AcBKPKb//azNepnkmcxy+egJ7y29/h2uFbsYxpiyzeHwKYDYCtpM+jL/8FruE8ODg846QCgOn//o6cefwZ4mtvsW/WCruVrQYxOpcfH0xG5pfugAWACEyPkp5jFcbI3ps7D6Fb4mD/5MPH5JvBh6zuqbkmw+1U5m2Ty3jsfyPxsIrduDiRJCtnf35OkuyNS9dlhJ6dehA5R4Kqjsx63lPJRBgkBw/l8Jjt7uyzq8cwb8H5YSRuaBeRIQCMhyLPo0UYUujZMQ6ZHP2OXN4TVcJhIDOE//JloIxtKFGiCOgCIiYlPT4+pAUHRtXSaAWZXoPNfKjWMnPhWLOtCcyUono7UhhUCa4AX3FvTVBOpDYBQ0Nu5EMIDOHXbXRZ1WD72f71eynJxRk1HtshoORxVaylQEBeY8nQ4BcBzCM2vFNoAFyyH4wOXKoAB6lnWc0n2D2Xn9iPJ80zKdCof/Pgn8uFHp1K2BvKZvUg6BzuyikqCn1Erli4cwfJMsmolCSjSOD/lmuJlzJox8cEPs0yiNd2g2piAgPeG+2oBp6SZxJHqC5lQX1Y8b6C0GvggE2WtTUAWuHDwwroCNRgAGCnXAAOQM+cyvHWPACQLhUX7J++/LX//B9+S/3J8Lq89eiiv3Yul96hzAUC6saTLCXLTJQpiCuux/AImAlHFP5NKO/3tXkIAh0kDKHRtaCc4ddAJAEAFgCiBJaYirnm0mEALsyIAwwJIDUTgYydmcxGWt6v5XBZnExb1ACCtvQPZeficYFbWCtrSCQs5OZvL7/z2fyIA+eLdRG49GBKAwAYY1xKmFJhOILgRjz9kgijA7RN4EKx12gQg0ARNF3Od9sUdOkJCg0d6HK7ddiwl9C5oOoGrxe93QU0LdCAAIAytRIgmqP7uegcww3Sw40wcKLx/c39YPXfQl/v7HSK3o7SQYh0KBqUtPDTbPQIQdKKgAdlEwQIA2fRzVVr5Ve+/Smz+aWlYth773CaNyMaNb7zYnJY8K1XL1548a27IJicsE5Rv+hObuikVfb2jXab6AXg2eep9m2hTXJ7Xvds02dl0zDbRviCANy1H8zPbgJO97utf7LMU1OcIcCoo7psvMpkvU5nn6MIG8vngvrx++CXp/9IbIo9ua+ccHyaPSgGI0Uf4Wu2QdCGmre1BvQ3GDVDdidBdNapP6EK5XYHH9SiA0bVCeO66swyrc0GCboLBlhBuRB4AubBf1cRxbAu1Dq7wY81sTlnUaeDuqjaztX6C2WyOqoVCtteTYDB070slSPoq9J2di2RLnVrAccs4+0YFozBf03jFZYigW4Kujr3OYhGOGllKmhcLdvDzAQwcdUcpZKodqQtlHCuK1mNStEixQewqufyYmLgJB7afFDdHm+MyXC4LXkO/nZ12NEBc6rlNN1BI9AcSAoBgOgo3D05h7Hy5aQC2hTQhmxCgCHaibVeA29RCs1GclTNKbkypxgMFIOD6nk1E6ICiQOsCfLgZNS8QzSfREYVdHw6e1vbCznUXfBObCFBvZMAFmiMHPoz6hPXZsSFaRjcxd/vmQIwJwT3jhJoO55ktmJC8npgp/Ha2xW7z3QiMVDVQ7Rz3nqQuTI7oqqbXPI8f7Yo9m2nn1FV/3yzM0RoAvEZw7l1ODUAHurWYWDKUDAJ/evA6MTwmWqrV4XcN3vsQ7+7syul735EP/up/kPz429LtIsDsYs9QnBtNyp9G+PerTYF+fPB6oXqb7onbaFnN9/pA5KrnER7+Pn0r2dmRYnjnkgjdAIVpRy7ZDlf5pST0bYGH2IZNjl48JZh2ABA522KsB+GN+Nl9/pZ09w8vAY5Lz6ANGpBN+3sSPZTWwddILfngpx/K/GQiNw+Ggq/ZcGdAg5IgAFd9yUIJ3dnFYsaUZ0w/8MPE6aBNm9l0vZIbN28yIA7FFzIu0KHF/XyRppJBT9DuEIAUJQCGCo/LdCIBwtVaCHDrcwKCz9A5qgJkiVnsYnKAIo7OW8s5nbNQOOeVumJhAmI0GAALpmknXVnMT133PlBAAqqXWaAirwGd+06Hy4LOAZ9lp9pNW+JOV8XeMA5CinsJuthS5rMT3qfx2OjhmkH/BRMMfh5GGXDRqqSEJiHPJOxo4QkK2PnpGTNDQMMatUAvui27dx5zelEszuWnP/yxPDmeSZjsyP3+WqJRV1KBwH0l47gtXQklKzLJg0IGAYCRCo8RvIgsF+hU1tBkAGR1QykyaD5aLHJBvwrKFW14AUAwLTAAAuCBZzeB3gqhh7nEAjtmNfrgca4KN11pydnZiZTrFicg0Gbs3H0oB899QZZIRQ9W8tFPfyj/+Affln8+PpPXHz2S1x60ZfCoI6swkXJSSABr4XTGbavySlYwwWBTppQyArUY9UMocbcj3UGfjmZMp8cEAC5lC1CWkA2iNCxsH0GpgZIwlNWy5FQdQnPc27FPuIe3uh3VZsSB5LMZJyAAIBJ3CUD2Hr9QA5BWlcnx6Ux++7egAcnk9Qd9ufNoLOHBjsxPNTcGGR0Amx1YBLs8mHbUJiUV4AjXJuo8UPPghAUAgu2OHVXM6MtskkYhLZwBkOKgpQL3vKCzFgAIacpuWgSjArMtxuswWgAAMeey4K2DUfVovyv392B12iIAWa0DWUD5D/JF0CYAwc9nDvryfEs5iv4PROhNEfkvWujbcq/7vA9ErnqvTTqeFYBcBTS2FetXPTA2/a6Z87GpcG8KwbeJv235frGe9dVdClMPf+KB165bl62nSaOyz10lULdAQ9smWPIiMJAPLS/ksLkd12ldbN1cBoIGl4FMJ0vawC2WpcwWuaRFITsykrc6L8nj516T8M0vSLA7YqfUd6NiMYsblnVyUYeQc+p1dl0Oh1JkXCYDwYsFzpk9qtP2OPtd5d67SYmbd2g313XZvW4zQIy5EpH+5BW6dvxCUKCYMrp02SNuvXSswlQDD5IWhV7oypOKVLtveXQbiC/7Q7ojlUUqwWCHU4Hy5EiqGTzxQ6mwPAIQFVQDGHAqAc49JkhunQHWCbqMo/jQGha6sXTurHBBL4Dgu5AAHWrY+OJPaiEAzEzngiOrAAQaCSZeo1vP9HGMaClOUcoS1wXQAEDnMlJcEjZJyuigY98x+eADQic6AcLFMC4GnSwtpIJrB4GMKz4VzSlgtNeMclVPU7SoZWefkgwNQKsBGELQdsYSgBebprI+O5OAo24NxqunUnSpwrLsmsGxgahfrw3qQizR21nGUn8CAMJ9xv5h0oB3OycvN+WqJxx2bEgNc7ocp3ey7A3HazOkfHkCVAvyPd1J/b2w/BQT71MYpQDBifr18lfozf4pgLIBEObX+DQsB0RIwbrQwGgq+kUQpB4cl2YPYEuwq1qQgDociB9xTlQTwKPjHOp4eiHU3NmVdVTKO3/5v8mTb/+OjEawAQfX330v3RfuKuE23tJMCLdAvk16iovvsIpL7D0WwLfxmQEBuPsBNcynidnrKBztBxQVUJksjBBWvPaD6QK2z8/swO98Z65N27BpKoHlNJ2rbFk+GAEY69/e27hrz/Kiv21PykOJ978qy7yU99/5mRx/dCK3buzKwUFM+9o0q2RdxoLpGwPiphNSXQb9Ht2u8EVRdyFQi0IJ27GM9w9Y4KFx1e8OtEhcI8xwyfsGBOgAIAQRmU40Bgk0E5g49KTV6hH/610JhXBBAKKWonBgnCmVKqhonUvQQNaudvCpUVmg+F5rVkWvL9lSk6pxv0Jhhu0ABUttWQP2hWgTzAGuFtfoVCvtqxAAECZooyAHPYv25Zmk2YT0u7KKJEEuUZHJYjZlTyLpDghAUtAYIfymI2IkUawUIoQ1Ig0dne+Dzkq6B7dkePM+71eYgLz7/R/J0clcpD2Se71ColFPFkFOgfkI3W8W3CvSiOJCJyCYECVwVYO4fqEp3KCwJbs9WcyWzJHAtmEZkaxlMT/ns2NdrggkWfiucb8EhQgZIzqNALTCNtMAAO5M6Nozsb5FvUEUdiVpISk9JZC68fwrUsQRpwY/e+d78re/90351pMTeePxY3n9QUf6jxWArM9Xsm4BaGMSA7pexmkSphgdBEgCcAkyTdbMHBnt7TKNHcJ3DLERHkhthGsuQgui29WWhRNmAxhIEcgaUzJMgBAADoME1ANgFMEVq9+RApOtBbRNfSmg2djdl91Hz8sM+4oJXJnWACRJU3nj4UDuPt4R2RvJ9PiUQBvHCqDARPxowNBeGtkxHgBpARgP+jKZz1QE3+nSOY3g0AUqs0kawygBGlp9ltIQhDR2fVTBeIGT3TYmU/ofXsfx6XW7/E7wGv/K4U51f6cj93baROAnK8TJBzJfo6MFoWoiR7AUq0q5M+hu1IAAgAwGySWXkW2TCl9U/iw3JbzHBwVNetR14YHb3K/8acQv0u1/1m2/LoV823Kuc8fyP4dRfNSJpLyhoVT1Q+zJx7LOvO78s260ex8oAcY3/pQf3fp2bCd+NqWdX7cOUHvSLJfzs4XMzhfsZs0WK5lD+FSG8mJ1R744fFnGr31Rgs+9wA6oWus6fj+a3OigMHNDaVX8wRfejUQJVmxSAdaMiX6tVnHBgSxwaxCBokyLPlJ/AEiajkJOeM1iF4W4hdy5xG8Lj7voy6Lg6VOkC241Pw5KETv1iDONRfoDCbp9drmrybm6VLBD4VGLAC46PQk6XRZsLPKHIwmSrlRnZ1Kdn+oEoderu9XUNGB6gOOEkCtQrPDTjiXo9iRMwHd1dCBmM+Dmps5ajs+lUwvwSPNUAjdNq0Bj4vF2Ny1HxyJtC7bIPE8o8R04A2xBYenRtyjYJghAMe+mAFiqAyTKUHKFLsIQu+iURhIsEQoIqoajhqmCXkOTwkjTyQlwoEdwnXsW045GhskXJwAQ8WMytFKnKVC89nZ4PsrZRKrzqQQZ9DCWS+IKdazPqF3Ub+BcuAmIo95R20EQ4kAa/sAxI5DBZ9S9TXNXvMwXHFOjC+IY2ucxMcA6zBnsUsHtrnOjh5kTmyd41+8GviduauOCNC8oXprfQiDiNlm/Jvi/aaX037RLpqD+wqb6sg7EAyHuOFkaPRfJyaVzwkKXkMDYTeeQ9UCapRPCu+8arzIIVHGO9nflw+//jXzwn/9n6YRPZLiT0JXG/9kWrmeF/HX3p+ayUFBv0kvY+zYlm1+1Dj83o15Guyud1mv8Z1Z8q/64T3l6lu3etK2X9sdNLq5b1lXrte33qVnblvdROpJo98vUPfz0xz+X4w9P5NbBrhzc6MhotyfLDOAirEMIl0z41nRsaB9wH6RtLuzC45bE/Z60ki5diFAcDfsjNlxP5xqUh/ejuESXGd8vFF8swFqBtNpd6XaHEgQdTlPURUqNLDAZwYQCUw+sD8VwkrRppUvgwcDWqp6AYPpC8fpwKMP+QFaZJpMbAOHUxU1L8HrcViovijUAEE5OBv26gMvWpfSSvk4FaLO7kiJH9xrrAd0q4SQDYYXz83MFPwAgUUeyHFoKLUDxTFqDIoptxRQCdChsp8yonejsoLaoJCyW8pMfvM0JCDQgD0aBJHtDWYERHJSSgKa1mFEgX6A3drpwk5hSOpjEtEI6YOHY4RgF/VAW04XK1MpQYt5jSlnMzmjDuy6UUkclwrokSwcCfE69ANSWcMrCtXCR1YF1A+Dx/Ld60oMIPZ1La7wvN194VcJ+lxSsd7//bU5AvvnhJ/Lmc4/l9UddTkCKqCvFeU4KGQAIDATyeS7Tc0whEhmOB5yAILwxzdY8H4OdMTNhaMVcCbM7dPsU3ALkYT9wjQH04tzi36tlIYv5nAU+nnucluAhBqepQGS8v8cJyHqZ8drMypAakIPnP0MNCAAIJiCn5wv5ra//mbQXC3nz0VDuPbcr63Ff1nMAYuQqScPDAAAgAElEQVSmwAoZAKGU6Zle8zvjsYTtiIDWdCoGQM5nei1jAoJ66cLARR8HBkBAQ8b5wMYCcK0waWHDUMEgQJm5iOHcIStnANoXwDmuewCQe+M2AQgQ+Bmm3HAAYAjZWlrdkXxydMwNvt3ryIu94ikb3hfv9y9pQJo3leumGdfd1H7R0MBmDsdVE4yrnKqM9tTczm2v2/s2TQs2AYttEwBfpF5PIJwA0fjCnVHnSuBhBf91x9j/PUALPmd/XvXZZ3lP8/N+Kvo2ILIJ+OTZSk6Ppgo+MoCPXObLFXm243AgbwYvyOMbL0n05VclenCnnmpQiG0gBCJihphdABBF9m7aYTQct9EsqEAbIYVLX6SWBP8GqgfliCJsdUwiH95Z9FnhpALpGsG4AletTE3fcaEX0XWw297psZiGxWIYtSRERx8PCKwDD7duV4KdPYqfMckAoCA3njQemu9qdx88bgAWSzVHVgVsGkG/mpzTHSvc3VWNA4wnOJFRATumKzZ9IKUFfGgU9ZiSABDRRSx1uSFKEWDhSHE8OtULEXCfmdcAypqBD6U/mRsTi2tHp+GRwjLU4B2tfK1pGQWiwEGPJgoBdV6qz6FJOnAMOl3+x9+BMsKCFR1CzcxAtgYnPejGhOjZe+CHAFFtfjltwtQHHTjkUaDgRXsaQGDQl3C8w7+vJ2ciE/CnnTsYzjnBrS8sd9QoFNNuqmMUKE5DjG5llsqYEGHdZknLKcpF6r3q180FyqhkTnNCwT1ahha0Zhewo33VANp9F5rgw9kG6xVpEztfhO6mUwQ9DvhhkkPw5SZVPJdOGE5c4k1BfB2Ic4artSBOLH9JD+LrQHA+CWzd9iCxuQarDuvxe4AiMKIWZLmayTt/+T/K7P3/LLs3hsIMJANu7vuO8wpR97MECpp1rE9j8gFHc9rgTxc2aSs+zT2aZ8SBAh+ANLUW1y1zG2BogoTm+54FRDTXjWX4IOqqZXycjaS182WZLKfywTufyPmTudy+sSejcSTDUVuKdUmmRrerAX3QJ6DwQwMIHXOcV1jaJtCuIQUdInXoKyrkESSyu3PAr87ZHAUyOsPOzdnlFVjwIEBN0htKkkBDqRMTaEpwD0ahG8dd7Wq7lHIUbQhLRKGqgt0BJyqgiIGeAwCCggzdZ0xAZtNjDWQLAm43hMrg6UPPwtdDpYJpxoVmjqBgRD3GPJNKZDzeVc9BUmFSWcxOpVgvCEaS/i6nCgVtemeyLkpnngAwVUi1zMnpXwkAzooTCmiBQzwzy7V01gpAogGS0Ctpy0re+9E7nICcLyt5vNeR4c1dWXdwdFZSTqZSTE6lC01EVEk+1X3DcYwCUM80YBF5IABhWbgkPSgM4DAYuHMIcLHgvhf5lHUp7/ZI7halqkELAs1Ldo5UdbVU1rRy1SkgjwQAJAh60o1DApD27g05fPGLEiCJPljJO9/7lvyXP/uB/N37H8rrjx7KLz3uy+D5rpRxX/LTVOarpQTZQkaDMSlYZyfnPO69QVfiXkwQmmUaxNsbDXifwTlhZGwVSErTAXVsw9TMCnHQyqj5gZNageWe0rZYh/AhASEmdrh3dYcDSScTTkBw3S5WlcT7N+TWS58jBQv2zgAg59NUvv6bfyrhZCK/9NxY7j+/RwCCZhhAAfNLWjEBOaygl3M1OhjtD0npw7HCNgKAjHbGpInhPAGwRzAMQOPNWa9zChgp4RvTIRx34HHYCwNMQtODLB0+mmKd+tgEBAAEhgm4JnCsSMG6v9OWh/tdnuhjCG3yihQsXLgQoR/hAK0KOezG8vr46SR0X4R+1Q3vXwNErpt0XHejvSqV3BdWbwIiTdH3tnVtok35OodnBSTX7Qt+jwI9Hw6kM1adR3Y+kfYUQsCnz4+9v7ncZ51wNN+37XM+aLkKxGyayhhQav6ufr0sZTZN5fx0RjcHBSArWWQIi6rkYXRL3mq9KAfPvSzy5VckhP6FuRHaUQldoKAGDqIT4E1AvIkF7wFGt3KWrpahUNJRCLW9mzAABFjongsDtGRmfsasai+BGueCRT6/plrXAna3bgUgEI9DKBhKSW/3iKCBoWuqvNWCfjiS8MaBetafnIhMp64jbcWsdtRZSPMuDjqVC+sDPQep6HhYHtzQ5adLKRdzpV2heAbnnvdFdTUK4kR1D/AT7w/UnhZUGAoIL9zACKywnaA3LGbavXc5FdS1uKKYQAcPQmgV+NBjxaqAjQCE6MLR1VzGBW7xBDmYmjh7ZEeXM6DISZYrPrht6KrwPaAMASSiEx/rPicdqVqYbCgf15GiFOjh4c8cEzdNSzGFwFQGdLFAwiH0H0PlJp+fieDGXumx4rmCzoXXhiWtO3epWouiYECvF4eD9SJTDQk4GAAKRkMDeAqR62LCdDUuuPjBgwFAz4nUWanifDvdDA+vaXHcn0azqq9Zl43idFPuYrtM1+Lk48Ie2unA+danAYiCEB4PWg1ffH+UXubyWug772Wf1LkejrZG+qTa8aobloJldVjT7p6aH4AH4OWOYHUoEHZ25f1v/r588A//TrrdVEa7XYm9fCSjSZm9bDPBvBkcuOk+7YMRCLR9C9/m+/1k803TEJtK+H/ydHrCcBTxACDnwc/Fp2Bte4Y0heF+LgeX7dLJN01bbJlNEOEDi2cFJptE6f66P06HEozeklk2lZ/+6GNZnOVy//BQBoNKhrsdTiHmy1zCssViX0XcOi2AhgJAhJMNUJKiFgHIDIA1gh3oQHbGyIYKZMXpghrrqEFJoZMLUcoUeO69wZhAo6pi2o/CShUuWAAg7WSgAvFswfcDNMCByRpKcC5ihsh8we4vKFiwdQUAQUE4n32iid64f0Mn0e3KqK+foXgZ2RsuhwJTZ9KxmMGwZNFYxbHsjveUegpQlkH/AfvZJelLrXjAwh8TaorQYT8MR6cwljUE8SgCkbNR4jlaUC8AcIAQPUaC5hMZHN6VsI91lNIJCvn5T96X0/NUTmaFApBbe7KK1hKtQUE9lWJyLv1+IqsK7lZKwU5hELDOpQsNTaDJ310AhqSQdJlRzA86GPYXvov5SlPh17mKqHHvRofdAAiK48VsxsRy7BMnSEns8lxUlE4KVnvEXJHZcsb9uP3Sl2TdbtUUrG//8Xflb955T159eJ8AZPRiX8LOUPKTVM6XU0nCUpI4kahssbgmqGkF0h3BZAEakZKTj04f5gUtgiKcB7hgARBCY8H8GBdYie1kEr1rxEGHAc3NCqGE2HOa4+CZo9oM3P8BQMo0JwCZ56W0D27K3c+9InPoeSSWWHKZzDL5jV//hsjZmXz5+R15/NJNApBymnGbAG4GvSEF4nBOw3WIa2y4N6D2A/uFKQ1E6OPdHU4uaIiwrmhwEHFor9sNoAUAwnyTwmlbkBeSKk2NQnqJWCdRs+YohJjAwAULExCcM4Ds4LVxt3p80JPHN/vkij1ZrCTNS1lKIJ0IX9C2nJ1P6f7y/G5XXmyr2Mz/uQqANHM8/rUUrG03VrzepFVd9e9ty7nOzelZqVFXOVNxW+MLq8mrlmkTAv/PZwEe101nuA2dFgGL/yde3/aafcY/dk3QcdX58X/nAyWjkOH3PgCx7aAbSLaSyflC5rOlrIq1LNKVm36sJJG2fDF6QT6XPCedV1+W8LWXJCCfVt2cWIzRMQcFphO0umKYYMNxcFVTa25ZHl3EKB1mQ1vnGJilqYIJ9R91FClr2VsxXYt+Ifi+6Cab0sEegEotUuchahfQoXc+8SEmHRSIu2kNOtzolty8KdH+vnp1Hx2pSxDpPDa5QWK4owQhGNDcnZhBUkgFMLF3QGpVmS6kxI0dD0UAFExU6CqkegbSlShlaEmEhzi2CZMOA0UMxTPRP548KBYXelxwDHD8kbxK+7+WghaM5KnP0P0yNzAryFUAjiLcieIptubT6bJ1su2v2fJSWO/oWnhN0aU7R1rgB70BXayAGSqEdaFo1BGMlPgLuK586OtEJkB4lAMgOKbhaEi7V3wO9CvsLycZdOXCdQHgo8vTKsf9iePOKYwDHnY7qHMRDYDYup0dLTUspRNaO8KTHW9HXeI1bKt0osGLKYkPXFyxT9Kus/W1aaDRwupttw10oyjuV5Pe6U35/AmICfydPS6nIOYmZ7bH1ILY9rhMHCeYv2TLi2MPKt0SoZbQDSnACxB5ze/gitulR8ATwOMav3lTTj76kfzkr/4nWS9+KPu3MAVRAxWABQAC03X49yrTXTQBiIENH6j4SetYxqblbVo2Xmt+dtu9tDk96fW+uhGANAGMLa8JLpogpLneJj1r03RkGyjxl9WcgFx6jjjgg9ewrJ8vBlJ0vyirciE/+M77sjwt5fH9OzIaBTLe70q2SuXo5Fw6UZ/FPIp19TeIZHJ2wn+j8EkQFIjidLgjcxRGMUBnV/qwKEbX1mV8xMjGQHIzTRu0oMUykCkBAFJVKA5jFlRweJovlWaU9JRqleVLtTpNU+YkWEgiEtjxd+g6UBCjSAMAAf2ICdKRJlXjO4sOMrrFO9D1IGiPonNkkmg2iU1AUNfgdwAh8JNCh97SrnGu4NzUClU/EbR6FELjPl+imYR7Axy9WtAPxjL/+QfMz1hVK3arQR/DvQB0rhihjZNj2bv/mBMQ1IAAIJ+8/6FMZis5nq7k0W5bBoe7sqwy0rOKUzTBJjIYolu/lE7QJ3DB9KdYZUx/78SRTqwwtRiHMp0sBHa6gQBsdUnDSjGdp8shjvN2AALbXxTSKwJCtXelO1kUabE7PpRsPpHJfCK79x7JnZdflzwKpBdXcvzhu/K3v/1P8tc/eldeeXBPvvzcQHY/M5QgGUp2vJSzxUTGXRgIlAQgmFagUAf1CgCEdQteF5EeLKpDdXmCGHvcG0jS6cgihznCgvc2C8sEYDFaHUAH7GtRn8ShBhCCTKG25NAxtknBCuF21u0TgGACcvvlz9caEAAQTEB+/d/9kayPj+WrL+7J85+9JdXuUNaTlNokTCq6nYTnFRMn2j0DGHUC5sEQNJDuG1GEDgoWtrvXH0oMpkdR8hoGcIATHFy6AECQfM7JiqhtNIT6+izRrDAs02ynAczwHRjj2hfhdgVv7A2q528M5O5OzFHL+TqgBmRarOF8zSyA4xPw8So5TNobNSCgYDV/rkosf1YQYtQrLHsbDcufbFzn6HSdc5WBj02ZHJtCArcJuiHkvg6A+MfLwMh14AYBgv7Eo4s02S0aj190uvGsAKJ+mDlNRxM8fJrlbKKJ+fuFixzAAzeqbLWSdAndRyFLeFnDHjoYy5dbL8m9nYcSvPl5CV94oJ1Ro1+g9iTtCjdiUGIcGLHuKbGGfmG0BL74X50o7qgamsbtgA0LJK/YNo6WaUtqbr8r2igetmmCK4zdCvmHIqALFx926XGD0ywHiqrB14XjEKYntNCtJEBi7eEt9VU6PZYAbicUO7t1OMoWu82cgGg2Bbv4OBYQ6g53aFtagk6VqW7D8j7oKoSCWr2zNFugCiXEgxmdfnwGXXmzwuU+AgKFIotMdSQsLsEVXUuFrnO3o9SkJda31MR1HBynV7ikoWF7XX3pCULgmILiHnaOpk8hwDKBN8sY546lUw+CQzu5ds7gjtUdwCZGtTvThaa+myga0y3qaXTPeVmQq+xcuUBJAwCBXma+oPtVnVrPLr+bOrAAd7QnAyA1IN3yTaknAd6UAtcwlckAIJiwqDAcwlMnCnELcyjGrG1tYlebILhl4jhi/3Bw8N3g1MvoYo6uxZ3XYMl6ooe1cPqhVDb3JagLfnPQqnUplldCAKKTCXXDcqCY9CsVpfO814n2jqZnQnZy8BCWsHITEBceSk2O23YXYqZbbwGToKFFEoJPXRXyzl//7/LJ9/6j7N0cys6hpmM/VXS76cVVoGCbZoRr9qYUV1GxrrpP2lSk+WfzM+XOS3zJJiDNiUl9r95gqXvdfXqTaH2bve51y9oEfDZRwPC+D6dticevy3S6kB//6EORIpKbN/YoQu90SxZREADzOwkKDAAFczRKPiPQ5UU3fWccyDoIZQVBL94TtGWVB9Lt9KXT6sg00GwDBuBVqimpipJAAoVV3BvXeoLBeKzakFwFxSja+r2EQXvMfoAVLgTR60KenJ7I3uEN6bS6nKoAIKD4QtAfaFb7e7ssmOMuwMRKXbymMxr/wB2L99lVIcPOrk4No5AuS1G3I/2dEbvVZ5OJrGDV2qpIw1nOjunG1cJ+RrEs8rXsSpeThlZVyHRyxmWuq0CyvJRWksjp5JjPxX63J+jGI6wQAZ98Fq1LidczWXX6Mrp9W6J2IOn5EScPx6e5nKehPL/TlR41IGqfW50dS3pyJFFrLa0klk4lcnJyVheisDjG/uM8oYDN0eBZLKTLpuK5rNuBDHZ2pcwKCbNS0tlZrfOJ20pxwv3Kitp1GsoC2SdwMcNEKg54+8B5ms2mUlYtGeKWAjvg/lDu/tJXpEKwYLWSJz/8jvzD7/6j/PUnK/nlW2N5+eVQhg9uySCMZFkupDwNpahy0o0BzvLJXNbIVcEtcpBINOwJ2hcEqp2OJo5Dt+MslHFdpZAy4M/5QjM3KsgiNSwT24j9ZQ5IXkoBA6g0lzBoSbuLhPJYpNOSxeScjS84WKWgSe3ty/6jF2TdSXgcQKA7OUnlN379z6WzXMibj0dy/7mRFDtdiZZwdEOtlNFSF9uQzzPSsDBNWsuaEw9cz7iuAUZxjsAqIQB22kCuJ3bTHBFuPyYYSdzjtYipCClbYAjAIGCeMcE97OhzE+/HMQCowXcM93ECEFCwHu/3CEDgQ31WKLV2Bmsw0Nz7Q3lyfMrx4ONxV16In3bBehYAYjenpnvVs2R/+OCjmVx+3U0Pv28CjyZQuW7qwWV4o3r8uzlhaFKtmiGABkq2be9Vv7cAQYAPn2rl6ySaE4VN69lEz2rqMbZtn006nuV4++9pAqEm1eo6jQo4/4tlJpPTBd0ysnwly7Rg7ge82/HweSG6K29EL8j47n2RL78qweENpWdQBKgOIhx5soOunV6lbFzke9QFry8et9A1fco5vrmz9SX9ygCIFXSuHnMp0XW3m5/3gIoTsHNJVpyZ8w/ei24XC0NX+HLVcJFy4YVuoqOvRRLAH3y8q+L2xbnTgcAZSh2+mLbNqYubItAGuKPWtvg9JgWgezHnw1nMEqgpHYm4yHW0GYCHLA0UpBDAo7MGwAOnklbHuXAB/IUSRrC/XVGfQvE31gkswfV16Mol86necAgYna4G2hLnQkXpNzt47lhREA0AgucQqF9McHIp8nquFeQ5kGJFq5vQ1OcE9B5w6JNEqpaK3YPMFbS48deOUupWBQ0OV0og6wIr4UAzHChwnU5UZ8LK10TZlttxob3QIMELI66t3ye7DuvrDiBU7SZ1+bTIUnBE3QUuEb0OA/LYNGVctUcXyeS1G5YV/fxy+MfXwLcv6DYw6wCAfqHc1MvRnUgxcxMQx2Wu122AvM40cZkfuMbNZti2BxNL50Lnp6Prl9gZSmCaickcrh80YEir1N/ZNa3nwQMg1Ov0JNgdy/v/8mfyzl//r9LrzGT/xkBip6uzc2HBfj5Fyn7nT0qedWJRL3cLAGg6T/mAY9P10Xx/E4B82nu0/35/2rEJyGzTrlzlrrVNPH+VYP3jdCTh6FXJ0lK+952fSL5YE4AcHiYyGITsvObLtaT5kqnlACDIJQBVHPcq3E4wTYAgG0V6EYYy3D0gCMkzTGnxXa5EupoXwoI4X0kHxhWlFl/oxlctDRpE4ZT0+yqcDZX2pa/P6D6F1AM8TyazGf2RIFa//+ihxC2Y0qIgXrIjD7cuCuUpxA2ptaQbe6H5HwAg0GCQNozbWn/E7WMRm6bsXKMYtP/KsC+rFNTrM4kCACPkTIAJupKKIXVwSoKv4JruU/iegJEKABJheh1ApreUVhRSe4JpIhpMaLShqIdWIo+70kOwYjuUYn7GTIonR0uZF215MBBp7/alAAWrzKS1mMpqcipBAP0cROuBzBcLBVtxhzbG7TghjY11FBqYs5lEi6Wk2UykG0t3NKAmQpaFrPI5AYuKtlsKQAINmsWx6IZ9FsK0nIZhQIhjgyY6ANlcWtAsQisyn8tquCuPf+XfkLbclZV88oN/lm/90bfl/3pSEIB85jMivbs3mF2yWM9lfYKsi0zifpfbXcyXsp5omGR7PJAWEuDPIE9YaZ4GbJdhRVuqAxupR5wOBCy2cc3g2sK11HWAJRp0KFbHfcwHILR7hnlKEsv8/KwGIBncaff2KUIv0DjEFCko5Ows3wpASBlcF3S0YibIIuexAUWMWUKjIY8n6ixM+OJOomaLIDAsFrUGif9OU50sulTzUX9E22pcxPgdGse4hlbLFe2IW111u8I1DJCNc4W/415NDQiCCB/sJnJ3HJOCBQCyzNYMIuwwzKknR8enXMjNTixf2qIBsZvYVRkeeM8md6xnnYjg87+IIB2fu276wfdcE6b3rFoQOxZXWdZuekg0QY4/8eDz94MPt2o8fCF7MlDeZfOnSa26DrQ8yxTFlrGNRuVvgw8+fOBxlV4kneWySDM5P55RJAeUPl8WvEbhCtIJYnk9/oy82n4src88luqtL4j0EgdAPCtUbIgDHi7m1nVNHeffphUmAq5tel3R5ahZ1DZYl9YVTbSxdUJ1Mo1gb2jhb3YADIDg3xRfhy6l+qLTjAeajsi1eDRbX10Es6T5J9PTneUuuu8Uw7dBaYIlLhJ1URTigeh0AJYXwWY3lu/0JBSK565W09R10tVY9Fvn34m/XTo7i12ANxTkyBPJU7qeQBsSRh12+2i9y3Trtm5ztpAKVsKO+1/hdTixQIg9hXuX6ik4cob4DkCG0wOX4m0FJr8EbtJBehPsAZWSVE8A3HI0G8R1trlPmpqtRalOoXBvq+A2UgEAuSKdLmcXhaulwIcRvlMhRfnlOqOGJeoPHW0tlXI+pTtWAC6XOQ17xgV2lmuxtumMuE9GXXKFvU3SvC8PtUIabS6hlLQFxr7oxMBN7TwAQoAIAMhtccfHJjt2jAxemvaEFCYDSwYw9HpVy2jv9/Vn1aa4nj7xUnX0JwNj3A8LWDSHL+fWZgCE2+SmIE8J0i+ohDzntHzUUEkBaIQVpFkCs8ngnLsui2MkiCM2J44++u7/x9p7dst1nleC+8TK4WYEIhEAwSiSkqhMW5bb3WuNZ+br/LPpXj1r9Yduhxm7Z7rbbVlWsGzLkiUqizkHkMAFLm6qnE6Ytff7voWDYt0A2uUl8+LeqlMnn2c/zw5467v/AVn/PWyShlXjg7xwDLhnbbr44j30qN/PL/OCTa77HadWy4Tqi9Smkyxy3fIW6U7jyLgflmd3H1hdV+Avo0ctfUB8hl8epxVZtriT3u/2yfaohqR0HYFfxyu/fhvdzgjra22cP19Hu02PYk/Ss073AKVyVQURpx5sULHQJXWVhU7oRZocEIDQKpXJ2rThpfuTaEbVGPV6U/WNqDLw1YgNfGOvOyAwSU0WRaVeNwJqZhfp/p1r4kAbVYp0+TcWWFO6h3rA+YsX0KivaDeQurO/u2PyFnxP66aO8mRg6NgZJxmR4gxYGKYUhHs+0mrNdqIzOSuxRjMgwU5/ohUBD4q1vcwIhzvsbkc1bGycx+HoDrLZTBOQlGntnBJRmjdJ4ccx6o0V9LpdZYQEpHayoZROEHOawBwSCt2jEuL2CsoES6MB9rd38MmtQ0zSMh7bjFDdaCOPeceZIWQgZfcQPkMEQ2DUY0FurIRJZSWo43OGdaAcv6o+0k4HYIr2dAC/VkJcq2DSHyEbmKwZAkmuB28LhhZ3f//HiTEAYMFP7QpfEfUJOp59lKptYNA1AvzWGi5//UVk1RqqXoLdt1/HL/7q5wIg3zi3giefDFF7ZBOVHAIgnIDo+xt0iPQw6vQw3e9qch9S4F0rK3uF30VBvcmDMWn1BCEKwsyNG5QBHaYu4znipiSVdk0A0AEQZqLw+cOJCx/fYa2M4eGhNIyluAICkGhtXQCEExAumyCz05nhz/+MLlgDfOlqGxevtjQBCcfMxh1qssHrhOdtMjITNwJe6lno4sX1Js2deSalSnVu+cwwRQEGm1wuZ7g41u840ePUTEnwFeqwzNQun2aadlA3UmkaW2s5fo0n2nb+zOeYtE9f2mgKgFxYKYmzRgAyoLUpN4xik7CEvYOOJiCPrlRxPeII7MHXURqQxenGMhH64ntOMxHRSRbzJM4esOg96f55lCUvP3cSQCmCk4cBIm4y4sDIskmHm5a49xBAUOfhXk5cfpx17cNMQz7rNOMkvcdJyz1u2rGMSuZHPvqdETqHA7k2JFkm+8X+aAYmwCZ5ihrK+HL4OG40r8L//FPwnryuMCJ1xi3/3dCR+OIN1hRRKvTlCuWwviu8XNFqqzJn4+sEufNOeiHHQJQRWyRR7O5yReYViO3eO8BCoGALpvtTEsPNN7oA6j/oznQfpKjQpLOEtstY4gr0WG7wfAIhBGTGoJrwKMXbPOCM45ZNqSZwsQDEUWYEfBxNzAIObYJzruKnHY0nrsCv1JEPe8gGXdHDlOdBKhW7W6SK2Q6QiFvpFJ4VmktYTfBCSs7Q6CZcl54AhNoX7WYFDdqil9uiY2CLWydSJwChS5Y5vOY42IA7Fc5WeG4DNCywMRoNTkDkaU7QJG9zumL5olkRROoYKeOQ4kjmouTIJ0OdXxThB/W2gIwcyCjmV1ilBT7SApnVMhMkdzJYGp7TGnHfWHmKjvHcMtqItp1WQonkzE0RVWpqslaUmUK9kFm2LIJ1+poEYfic5Fhs4BynHN3I0cKKUws3CZE9sXiLFrRZhDPXTRW0LEXx/xzEW8qc/mZpWtofBZoc11kZLk73YaleFnwfOQXhtcVrjNcBAQjNBXQ9W3qlLHmtnsXslfuPBV5Xq22M0h7e+sH/hb13f4iNsy20VioIOHECcZYAACAASURBVCG0r8WsjWUaEKcXcZ9ZNg1x2pCiW9Zx7y8+vx7GJYs5IAQfp3G0KoKS4vd9ViH5SaLzZbqPoz5TfO+dcQ2z0lUEWR2/+dWb6B4Osbm+gq2zVayulk1wXR5iOhubYj4sodsfYDKeqoPLF0FEtbIGzoBT8v5bDWS+6UZLf0ETCS9U95pU3m6XrknM4zCdYvLXhzPTzeZ7SqIOcWm+/stin9QSJVnz+tR0IRUFbDgdy5p1fXVL1CB+Z+eAjVxjuctEJInXR31d1yzcSL2qVEsCRomdQoTNpuHdW4csvo9OWm4CkjKdPcwxnfSQpSMtZzgkjYf1XIO5dRKAB7L9TiRCpueXAyClcgujwQCD/qEmyumELkYjtJo1tBo1HPT6mIUVxK227GzDcR/bH9zEe+/cwWgW4bkrTaw8QpesWGLvvHOIcecAYUQTlQCjjqEgSZXl+YikzTRFeblaQV72kZMq1TlEko4R1Mvw2KUfTeGN+Fljrytxd84J1ww1avZs6Gk+YJK7SZjni2Ag1rQa6A+60vyU06mSxvOVdZz5wgsY0l0KM/Q+eg8//x8v4Ye3R/jqVhNPPRWheemsAEhv2tUEpBwBcb1q3M96Q1GwCECiJs/PALR/5vbx/NDxtFMq/iyAOTITEf6e54oTqjtKkxf7AiD5mBodgmJauJt6YjpLZRVOCpY0IDEDHyEAsnbFULBmSSIAwgnIn/3p9wRAvnJ9FZevryBdqQqAdLl/PQiAcF2Y6E7wQU2HBPU1AxJmSYbW6grCuCQqoRw3mTVjKWX8rLRWgZkaCrCzJqG+pcZlkxU9QzaZYdQfwU9zAXxjTV2e20sTgFDuIZMIJqFfWi3j4lpZF8DBLBcA6dMvOgyQ+JGCCPnl11aquLYEgCyjYBVvbos/n8YN6yQg4lyxTgIhy/I+/rXSyY/bxqP+tqgNKf6btpCceswfUruHonq510lidfe+4yYbi5MH95lFcHCUtuQoe96HyRtZzAI5yhWL049+b4RuZ4AZb8ppJl4rrXfl544Mm8EKvhQ9jvNrl+F/5Xn4l8/LNcpQrXjTs5oLbagFGbLltZkV+rUVkLu/O2qVo2A5kOIKWhZmLHo4eZAVry2i5inrliLjih91bW0B7TIZ5s5Dtui0+SBzu2ABEJuY7YpFLoNdC+VxVEy4nxLGjWjdJ12AY3W6Q1FgxiKXjlUEKdbVal6gcwLgKCsSEhjgpaLWhSJaDYFzEru/DaH0H36FLhuHAiCG9hTB4/mqdHWCpBiadihIyjpwScPB2sH8npQmTlHUzuSLgInJs9I1WAtZBSHZvxvDTPNePnQUpmWLXB5eS+MyovkFAKKVsAYAnA4QNEn3kyOPSMkyyfNKduf/WDNTmEdgknui/WTJRM5lfrWOoLFiftfZ1/sl/LdTCGNG4MCHo9MZAKjfW+c1s69tMS7QYIoiuYPRwN86rQmRUaw6niKTNbJxzjFmA4W7jZ20GcqcmcaIfufAJf8rRGQpb/N/2/3ptCk6GSw4t9MwAwbdZeTQlQXqboIhEFI4PgKHRXDvJlB2mzV5sGGdbhm8pubhhJauNV+muZbMBITTD0PfE8WS3HWCRKcJ0TYUwBP3ebkCNGt471f/Hz782Z+j3faxulmbu2Eto13pVLOhfipyTqEPcUdkWYaI+93i3xb//bB0p6Nsfo8SmS9zvFrM6jgKsLjtc6DhtM/C075/u0+d2GMYDXy8/Nt3MOxPBUA2N8totSJ1XpnBMZ0O4dNmNwylEyQdJApjTBOTmB36LdMMiQJRe9i0MfkekQLtwoDdXAYJTiS85XSDxSRpVixmOTHR1MK69hmdoL1HWpEtAQg1Bs5adWyT1+NSCaVSzXDeqUGQsJpF3dQ4bGWkuZsATdJwNLGJfBtCCBWIgbsnRCFqraasUgeTsRqmLMbH6VCTg/2Du5hO+8hnOSphBee2LqPVWAcJQINuFx7vW3T4UsMiMINjgqygKtF0v3dgAMi0j9mUAKSKRrUihiMnIGG9TXYU/GEft9//CO+/exeTtIQnzsRYu3wWYaMEL50i7XYwoRtgYGi/2dQIwlls8lrkfpxZR0pNCEoeImaHdLqUwsOvxUh5f5xliBMfs7Rv7XUN9ZQFcLnCqcfQFMPDmcL7CAK4bQpn5DMvB7rdvlzCGn5uwhjbG9h47gvoIRcA6d+kCP2f8L2bPXxls4HPfa6M1asXUPN8AZDZLp+vU8TVMoYU8NOyeGL2IcMXB3kiy1kW1wQXzrqZ92UW2Sb/xdxDua4R3czKJZ1rbHiJljQz4ZQEIDx2GQP/6IblewIgpXpVLlhhmpscEEaAra6hfeWqKFjUZhOAUAPyJ//lbwVAvv74Bq48tioAEk08dHpdAUBleiify0z/HADhOnH9eF432i0BkIGd7DDjwwnmeeyUU+KmOxYY85z0mXtC5zbSyWa5AA7T3Wc5rYqZYVJWTSZtFTVJLojw8yu1/NGNmgBIOS4JgAxHiTQg5ZCR6zH2O11dFFcfcgLigMZRtKvT3rSKFrzHTTGOLPrjSF2Kk6Ycyz6/OPkovuc0TlNzMOHzhmM6M4vULAILBzyczsPfPdR7+R2LE5IiEDkKoCxOS5ZNT44KGTwN9WrZvip+bpmt7uLfHfBYNlnh9GM0nqJ7MMCgR+erRBekrHfHNlk7jHEjuoDP4xIaZy7A+9rn4Z1Z5YzThuEYt4m5E5KKI8fBt21n19V1PBZXbLEDPAcnjuJjiy4rYjeWotatQna81uVJmgRnFWuWI1qW/b3WR21vx6k3GRn6jN2x0mNIk+GC+3jjoOtTCp8Xsx1jqtutzA8240mtqqqIJRXLaUT0vZbG5IrROfGLq+AyJ1Sw2RRqFuK0qC2IhU2wIK0sAwQrqwIgaedAAXz8vUhiLNQpSucTgJ1IFvks4qkpYXdaQxbTDaOIWgW0utpT09W2dsaq0znl4Y2coIs3Nr6cNsPpYJR14aZYBQAipyx3vE12sehgNuhPGSbqotr0ePqal3jMYJK2ZcdrJlGyDVZRy5Aocqv5AFqBX21q29NDI+T0EWpwYJTh5j/z6YcdiMz3p/RJ1trYTW0s9UgUORtWaUTXTHGfwaPTFgMVE4IdArKCY1jxgmTRzSmbUt5dBo1zvyoIrm1ezDxAUuBiThYzALBITeKfnJuY+70D0kVaYpH6ZsG6Vs8BQP7MlqQNX9ADVziEv7MW0XLFsg5g7vx016r0W3bKyetKmiu7bpoQWcMJ4Q8L+GQ4YZLo/fV13Hz/p/jgR/8JcXoX6+dXVNQUX0UgcpKTlfucs9wtTkyOyhQ5SudxGt3FSaGBi/fmhxWNFwHLskT1kwCNW7/jJh1uHY96z+0uHeqeRL8zxauvvIfZKMPWmXVsbJSkAQk9dpgrODzcNengEYs5TgUDRLEpqNSRzQKEtNmOIsTViiy12YGPSfNkjUNAavnr4sCXGPTHJHWoC7y+YtLTJbAl/SWKjDUpLb7plJXMdJmQEkVxMWlGFOVG1TLK9RrG/ZkyMSR0n9DalO/PMZsxHTyBT8qsx39b8TJMPkSpFOPe3q5yHCgSnmYpgnKMxAe27+1ge+cuPr59C/AH8MIM40kPjUYF7eYKGnELl888io32GQRZhGGvBz+dyoWK9zHS05KUhhB08apJ87G3e0+T4CBnYN0MDVJxRE9NMfFLCGj3TrDUO8D+nV1s3+kiQRWPrQZond1EVjWZR8F4hJQdd+pgvAQBrXPp7pQxNyXS9cf9aVwGocZPaZbqORKEOaiJoHDbS4AqHVi72yaIUA0UM41qNI3uQ05j/SEm45n2GR2l+DuKtXlsDg46CHkcNH3PkLVXce6Fr2ASRwIgB++9jX/6i3/A9z/uSwPy/PM1rF+/JADSn/U0AaEfLCcgPdYUFIhTW8N7fa2M/elQFHDSr0wGiaHx8SVwMZkgyAwA43nCJmGpUpZtL/VKfA/bqHQ/cwCEExA2oBwAITgY9XsIOAEpVTUBCVdWsXrZABA2x0p+ir29Ef7Lf/4OyuMRvvHEpgDItFlCPPXRG/Q14aMGRHbPdgJCEMIJCO/xbrLHSQZF6JzicV8yR8dpWriN/Fn72OqSFG5IKR8pVjOK6Cc6dtJTBaHOWy2HVtnTmQCIPqtsmBk8ApCrm3VcWC1pzEcAwhqDSeil0GhA9g9MAMuVVhlXw9OJ0HkQjqJcHfW3ZUVt8XcnJaIfNw1ZZslbXPYygELwscwRa3E9T3Kvcu930w7fghH+2wnM+R5SraaTPnw8qOFYDCpcJojn5xfDCo/bnwQDJy13kda1zLZ3GVhZnJKcNB1Zlh+SJCk6ewP0ByOMB/RjB4bW/WrCATZDntIAX4wfw3WcRXDpHMKvPCe/fwEQe2EYWpEtrDglcBQi/o5PqJlxxDKuPCxIWYMZ7YSKF6PyNYWYAIbrCjtnI5tgVfweCarvi3LvTyBMrgQ7T1olFs+artwHIO6YyfqVNCkW7aQDkcpipwcsigV+WHQpX8Ha9lL4TdqNin47cRBlwNql2vfPBfWk7PDzjj5mi0SjQWHQYNn8jaGDBALsVNG7my7f7RWAtqW9DrIeKUhjAQzfMw8t2QhyPajp4GSBblcjOkzZqZFoUgRipC5w26amo61iksBRd3EDQMYEIKRp2SJWf7TTDydCN380omZlniwmkbtuuAV6bkIitykWwJxomcwYZk2YvjxBoCnidT6R2kZEyAdie0VpwnQdyxhAyH3pAhJt11LHmJ/gxMRSi1AyGSoocQJkJhNzWpsZjVgNDoEHLWenZprFfUC6ESmEXgrPt4LsB/aJha8Cs3b770NaOw2w14PoiXYaJKqVnQg6SpWWWzjHtTGmyNDLuUHrn5ZeJaDgtDdWl+EojO746HqyaMxREglGBXYWAIhE9HYd7SE300pLcxQNy6T0GtxkCe7UFtnr9D4WcjbDgLexgXt77+CdH/xHTA7ewsaZptK1F3Ug2gU+6YBGMLv4KlK1tEvo2mJfx1nzLi7HTT7iWls0KjfJOGoi8jAA5DQUqeL6LLPY5d+P0qcc9fuTskKOcr9yv787aiArP4Fhb4pXXn4XyTjH+XNbOHO2ilrV3Ap9RBhOOtKFiWPOqXTG5PISstRSnKZjlOt1pOy4eiGYbsEcjFqlDp/Bd2xy5Dkms0RFF9PSyYlny2I4nmKj3tL1TwoVAQgtdHt9I6rmi0GALNIUPDcYqqkwzRJUmw3x6YcDYzfLFZaeYmI6wAIweSq9BCmd6uaT6oIUFQa1+cArr7yCzMtw48YNfHL7Fm7evKn7SZ+cfpus7YUppukYr7/zKirVCC8890VcXL+E1co6KkENXhxiOhpJhD4ZD02BaAGIxPn5FNVySToQZWxQwJ/O5Iql62zaxySMEbfXNFkfde5JhN7pZph6VTzWDFHbWkVS8jRhiSe8jxttwcxLkR3saF9KMF6u2WI3k8ZBVsN+iGgyxWRvFxHByEpNEx526SuIsN/bVsEqi+TMdN/b7ab2pfI/egPpGQIah+QG5HFSQIre7u4uShSL05lsNJQI/dLXXgToggXjgvWz//Zj/P32GC+eX8Wzz1ZQv7Al0MQJCDohopqH2koLg+kY3piF8UT3Fk5ADmcjxDPPdPct/YsAhOslah4tdYc28ZwUriwV7czQq0xDnJofB0BYJzkNCN9DShTfP5ALVoKy1YDIBevR60sBSHU6wYtPbskFa1TjvjW5NQQgpGAJKNHAh66NdDkrR8bFShb7xuSG0wzqa7ktUUD6sbHYdbonJyrnNlM7RKpiuWqsfLn+fG7NRhNEut6YrWP2B6cjPG78mXdKidAJQK5vNXF+hSmJPg6mtO3yFEToROgEIOxAP3oMADlq2nGSHe/SO/uSXy46YfEtD6sDKYIQ9xWnnYwcB0aKmhA3FXH/PSqccBF4jPufzlfhOi6bdhwFeI7TgRwVULi4q4vLOEnTsezYLfvMccs5KrwwQYb9u10Mh2MJ1ngTGyU5uiPTPSD9atVr4iulJ3AOK8gePYfyF59VYQeONG2ehsmUMDQXw04pBKEpE8QAENP5N5ME1elW7m2KWltUSduxUJSpSnEk/CItxf7e0bNUZFNVxs43O0G28HbOPnYC4gKK9NCi4JCSYxah9HS3BeM8P0JVD7fNuh8RlHB96c7UbhvHps4hcgZtOVrZXMtinZhst3z+d7tMuUjRk4VFZZXUrtgAJqbWkmrVaAJxgHTQQd7vGwCSZAaA0KVEQMt8jkAFTBzu9qzTLoEJQQ3F5pz8T0VtEh1LyeEmNFB/53RQlsDWWlYm6fYAcX3mAMSCRAFJO+mQ9scV6o7mY7zOZWGrKQUpdIH2r9G3c9pBm+FconqjhaDtLg+fSfDl5MdrthXWle/tGv3H/Bxg0crpC/cDwR1vVCGY4eJVysb9i9MrAVYDaJWIbsEt97FE/gSd2r4Zcm7/lM499tzTcKegc3C0JweC1fWnfsjuKp3M/D5XzN8XfBtxuXHYKp755pPuSihMRdyER/vVHQgL1KXddxQ5a9Mr5kRhRdxKCZBZmpgDH44u6WiKojdaypabZgmA2GtW+8fquuw0UcCDx8/aR851OG4Cwl3YYkFxgFf/7j9h990f4cy51pyGtTjFWAQVDwMyHoaqxT15nK2vu9ee5JB12ufpIug4ST+y+PfjgIdb9nHLXKRiLb733qQNVJ5Br9PH7377tlywLl44h/OPNARAkgnTpD1kOZtTJnhOzli8B9mcILonDSeHaK6uIfFD9MdT9EcU8zawsbYlTn3KUDz2Mlg8eYamQhE06Si0Ll0JygIbe3t7mKYpWq2WGrLqXnOSoYA3pm2X5g5B1H9w6kJHoYx8IjvcY7YFqVYVWunaMLZKMkZv0BXAUdPJy1Ct1dAd9vC9730PQaOMP/qjP8LB3h72d/dw7cqj6h6TtlMrV1QYB2UfP/yH7+He7l0BkEubV1DOKghmIYL1GClpSwEwHPQMSLIAZJwk+ODjN/DIuQtqPnN5EULpGkI/UsFYzoeYlsqorG8h8ybo7+3IQak/8jHOyrgYJGicX0daDnQf98fMA0lQphFMOUBy7wNRpFjAUmsg9YtvbJOV38GpMd2R7t5BqRSistZAn1OUcYI49THNeypYTffd6G4Y9MhcEWlwxlMMuE0ycPHkjMZls5a9d48ApIaI1KDhAJNaC5e//nsIWi2J0O+88TJ+/Jf/gJ/sZfjDK2dEwSqRQcH1SfoI+iVMgjHaW+sCDJw+UwOi7v5qE53ZGOtlk2nh3K84mSHwYM4L12lyMECpWtEEaDSbCtwS9HIiwnOW4Zk8lhlp5daGlw8i7iNO2uhQRRE6J+Ca8hVE6Fm5ogKfFCxOQP70T76L2myqCcj5y3X0y540IAQYnLqUKzVjgTyayfKZWhYCXNZWBFG06aXWhbN/gnHu45VWS/telsHKpTH3cjcNKTHTi70se/5Plc+UIGFwIu2MZ8apVLbDdDobj7UOvCoURPhCq5Rf2qjj0lYLYRRjpz+RvWnqeajFIcZEkvvs8OW4tlrHo8HgU/e4kzQgR2k+nM7j02L1T/uyP+yNdRnYKC7DAYrF332qII/CT00K3HtOO/kwQMJsUxF48N/Z9u6xm3YaAPIpS2AbMHjSPjuKgjV/2JWCT+WMHOWk5VywFmlVDzzoliyv+F38mZ8n/aqzP8DhQR+T8QRpGMnLvdsbYzyeifdIn+rzXhtfLj+FVdSRXj6D8vNPm049KTSqjWx6g+PZO12wzRtgsWuKLws7eEHyY85it1gsOT2IXa6W7z437zLPiU336T9zCow+aNZLTleGujVPQbdd60KppwcFi1ly/ini9jlRkPuKsz61e++BwtMkqPvnzkufkt2+hXw0MDqQIpXFdqYFahzVxYUFalWZN2I3MbZUGBXADOarwK/XkccBsmEP+cACELFqbDFPoEVnLlIcKiXktP1jJ4d2twQG3LZSVdMAdgCZP0JxtbJBVJCbVFa5gSl3g4DJN1MSrge32RWbsqW1OgduA7dHIntxGO254KYNNhne0p5EBeNxT02nUlMf8qVZgsRVMz1ih0g0i4lhV1Ub8Es1ZNxuTj+YR2IhqzE+4HeQwhYbAMaOT7VsHL7cehMcsoDmVMNOwmR9yf3DfSANE0Ert4FFthVfSONCDrrTXrgr6EEhiFzMrN7EIm+7jhaA01ac68M/6vsLAERI7P7pOjcCcE5WLl9mDsYJ7pw0xxoFzKcqDuDY5TlMY6lWOv+MCscsQ7QweyyL0yEBPDMGcfbZosnZ7BIztTTJ8zpHXJ6JnYyoyWCnN161hiTK8eY//WfcevnbWNtqYnWDNAqzL4/TgRTvZ4vicgdOFsXnRy1vWVbI/H64YNm7zKr3gXvrQpBfcZJy1DIXnw9HOVQto3AVpzBFStairuSkZS5qTBww2e5GQPUZjDod/PAnb2LSS/G5Syu4fHkF8fqqCjqMuhj39lCqtpAyIyGlboP2sTOEfoZ6OULOJHBOOcIYHU7Sqe2Y5qIqra6sgRME1jsj0jxJfYzKiEoVlMoV9IcjxJGxF3VCcJf/QY47CzKGFPK+oRwFFuBqOJkQQ05LlN5tRbuH+wcq6ho1owsRNSckJWaA8eEeSh6T12IMsxFm1Qn+23f/QtlWf/jlfwOMA4zTCUZeD7M8QQlV1Lw6JuMOUEvxjz/7IS6ev4wr69fhJSXM/AxpGaizOx0bYft4xNotk3D/8HBPHe7Xbr2Frz/zJTSyGlabG9jeu4fMT1Ghhe50hCwuY5zTTrWOZNpHKZvgYGcX+70ZkqCBi80S1h7ZQF7KMO4dYHZwgBJ81FbbmPo5Ovf2dG9nVkWjRK1OjMQLQPF8QBdCn4Alw+4ntxAxUZzuT3mKqFFW1z5jmnkUSrxOa1oWsRTal70Ag07PTB0pet7vqCagOxVvfWl/JMBQYRDh6BAzjBC213D5uS8iCcsIvRluvfsGvvOnP8e79+7ii1fP4wvPrGH1+hr8aYTJXgfb2Q7Wy6uacPUPOnK8IvBkOCUDakeTCSrtBg739lGv1kSRunPrtuxnOYHRFMQnIPblGMVnPQEsl8Fzh85ofokJ4jP4U1KRPbmcTm2uVljifb6C7sE+6nQiC0vo8Ds3NjUBySvcfx6ibCpK3J/+2fdQz1N84/ENXLq+Amw0MdvpiIJF0FNvtgxNrDeSZomgs1SrgJolUbQqxu64VqqJTjjsMIU+lnYlFSnC5IAwOJFBi1XSqqJcQns2x9jMZ44J9VW8mfc6XUS+maBwmznxcHoQTR0nE3hfXavl5+mCtV4XANmf8ARNMdUEBDpYDCLkB66u1I4FIM5Od/HG9jA2u/zsosD8JKE5P3MS4Ciu03F2uw8DKh5cpi+tRnHiwX87cFBfqT7gbOU0Hov7apEWpW1byCBZ/Az/XQQhJwGLpZ+3iejL/nbc74o2vEe9b3ECcprgwU5ngIMRPddNgagk9P4Ykwlt3oxA+Gp0Hi+UHkc1rCK/eg6lJ66L3qSMABU0ztXJFmeuK0pXIzkIFRyxrIMPCzfRsdiddRW402rMHYNMV9y4/rmKyv1MpooV4s4/x2kGiyrmcLC4TKw7ldUpqOC3kxarDzFp1qaYEwChLSMnArLntZ1wB4rkqmXQlcATaU7nz8Nf30B+exvZ7o7Vn1BoTe2Dp6kKW38chYtmxe9jN94WmeLfy4jK6mhkA6uTEV4Qy58eNSanD5B1O7KnJbBQQc+CXCCgDLDrz2MyHAD9ngpE7XcWuZyQMEuE1pMMKGQRwCmI9huBiskFMRpzS0+iw5Y0H/b42GRwFf0SM+sGYhLkRdGhxa8VyNswRR24ODTgiBMm7V8moBvgkAcU75OORy0Nxd7GYYpAgy46dP8iGCL9LJ/SgcUFooXG+YufjWJpdfgdolyFPI8zaWW4TJ0DpP8JCBpzZZ1B8wGPTfZme9ZloDjgJe1Iwd2KG+hCGmWEYPeviqGFq1Kjdh85QSXDIKmDUf6JvWYs+czQDq27lE4EuxxOhOh84rQg9ryDuMQ8vwvAfP6eAl3MnesPABC3bEMnNHbNdpqiqZ8Jm3NTJu1HCc4tFctOhkSlnGtCCteIzieCWLMeNHBAs473fvnf8e4//QnqDQ9b51ZQqRm7SR0Ha51b3HvLqFiLNKxl98Di59z7j3LNcr8/ToC++LejbHZPW/xznU/SdZxkn7vs80fRuYrf5/ZXcQKiIMJOgKD+JAYHHXzn715Ff7ePpy62ce36BqpntsxEe3goi9GI12NYQZKbZ/CMtCsfaDeqGHmmWIzKNRmYMP2b9/hGrS1HKE4PeN1zwKqGDeNT4wrKlaqKLU4tWLQpdLBS1TSEkwHX8Q6isoordYlnU8Olt+ery30g0GARxgkGJx0EIOwCy7aVbkCTrgCI7sc+naECdPNd/M8f/L+48chT+MYXfh8YeAIge5N7mOYzNIIm+jsDDPMeJtEIH2y/jUvnLqKS1VAKGqi0agjqPlajOvrdAfIR80CokZjqtjyc9fHbV36FbjLGtz7/Iup5DdVSEweDnmhZfjJGxQP61L7EZdTaa9KRRMkAdz+5je17Q4zyGFfX6lg9vw6/TLetQwGQOM9RaRsAkvQnel6HXoIKjT5opcueThDDj8uIKiGy8VQApOzzuFSlH8miAANaFE/phGWSwRlEOGPRykwL+Cr8JT6nVXJ/JNpQXo0FWPxJgmzIDI8VWRRTrJ/XmgIgXqWBUpjh5luv4of/9Xd4c/sWPndhA597vImVa6uI0jLy3gi7wQFqeUUTrnFvIADCYxlGkfQ4nJqxCcdGCM8Ngo5bNz+WvI1gQfklSq6lIL6rZzRBqXOVkrlBJcKYmSckwLAPNKPQfqzJBAFInpfQOzxAIy4L4HQ5zVrfQOviFVGwmEpOAHLnbk8ApJYlSkJ/5NEmsrU6wt5UAITPs1rD2E2P+qRLZ5oSRWwO0piBExnr7EoEuQAAIABJREFUHlcOyxgw8X04RhCEogZmAamNBoDQha1RrgqA8EIbDsaGTJDzHLBukF6gaZ+ybUIDxkRBtJkpmh5SA/LiVjM/04xxtl0RyuzwuUimRZog4tOkUtcEhDfvjVKEZ+uf5sMeZcN7Grerhy14izqQh/nsaQToRwETBwCK9Cr33SeBg0Wdx1HA46htOWq6cVpL3ofZR3zv4oTjYT+vh4uddBxFvVrMAynmgMhbPUtxmAQYHNBaMFVI1HA0xfCwh+ks0wSE8OGp8Ao+Fz0qp5LgyUcRXblgHa0oUrdFi+oYU6CL6mL/7YvaYQosU9eZtNl55oGKcqsTcZVhAYBoemKLxge4Lip2WF9big2LMMf/FxfYcuOtON7RqlRcsShkwSUrUUdhsZajLMytNkOuLsIMBjSIVeWmKxbAeFubCB+9CuwfIvnkYwmXJVJn8reEaCNTjNkCT11wFrFK3WUBbWhiRpNhMyjMzlMn2mMGRqONbDZB1t1Xgjgf7loXBgRyghJTLG+40qCt35Rpw1xTU3STOqYcE7rE8GbGaQBT0wk+nOUvQUBC1zJrSUwrX33etdxplesyPFz2hckQEfXM0uvk0OWoPSwQCA5qtLr2kA0HJqeE+5CgqFVXZgS7b9K8UFuT84zLJGYFJzd8SNB+l9/B/cPzh092aV6on2GeibX1lQ0x9RwMzzOieeWpaL8aVxpxcFl0O02FK5gJUARAdBLarAyjczECQgOUNMFQsCTPF1ZT7lwuXMECYhaAKAfFrOcDrlFOAyL9kwlhJCjQxM7SBmkFbQyyrEWyCgSCaRsEKb6aBSIPXCf2M9zPAvmGqmaGGwWRPM9tnWbWXU4/FyY8ksFYLQi32YYXirYmKiCv88IIR9MYY/ggkEKXnI11fPzOT/D6d/8jmeY4f3EFtVZF3e/ZYDwHIA8bNnjU/XKZG9bie4+iYLnfHwUSXEG/WMTz94vUpmXTjGU6kWWTicX1Pa0W5bOs9+1DIKrfwMGte/j+j15D/3CM5y6t4eq1DZQ310QV8UY9jIOKNB8UzprhF6ksI5QDD/VaCVllXWLnsFJDjyJxj/kgFbSqTVm7M7+CVBdOQeIyA+eqykEI4zL6AzpMjU0I4NB0v6sl5o2YKAIJaZMcNZsBIRckOtQBotqwWE2V0G0cq+5u39FnHQBhMTqhkH10qOlBPk1RrrQkxH7rk1fxt//43/HcjS/h977w+whnMYazEd746FXcO9zF1fPX0dnu4e7oLvreId6++RrObmyhFbUxHSSordbx9JeewmqpiXd+9w6aXhvXzl/DgLbp0Qz9nJOl72M0y/Bvv/QH2IjXEAUVzLhN2RTpqItWuYQ9OmhVGlg9cxZk9EfTIT7+4EN8+MkeetMAT59fQ/scDUk8zIZdJN0OIrqP1SqYsjuf0B2LNsUz9fTSbGLoTL6HoFQWMOT9p3dnR1ONeq2CxEuR+Dn6k5FE1KT0klbrR5xUk9rD5PcE+zs7mA5yTVxKmaENTUIykMsIpqmSy+P6KrJkgFHSw6xUxaVnX0DUWEEl9vHh6y/jx//zNbx+62Ntx9OP1dG80hIACUYzHJZ6CEYeWo0G0vF0nvnB54FoeqRYIRV1jU8HTv93tu+IgkQhvKycy6GmZwQgfBGU8nxSHkeSIK6VdB7OemxMMRqA07OxEsqZPO/7VU1AamEsANInvc0CkCmd3EoxSkhwd6ePP/vz76OZpcoBOXO5hqxdRXlKnf5AIIPmCqwZxoOJoTWTLFAy5gzj2VQNTgEshOgeHs61ddImhb6AHacW1KxUmapO7VMtkvsc3bIYAjmkJmfEa4aNw0xgnfvBTUCcdbULkvR+70zLApCykE5n5mn6PyIA4YOy2lAQIXfio+3qiRSs04KOZVOOk4rdhwEfp52IFLUdFJzfBxb3feGL6+X0HvzdMvDhJiBFZyvdrBYsdd3nF12sTuOsVRSDn7TPjvv7Mv3Fce8/SUzuPvswlr4P7NtSiFG1jWF3gM7dfYx79P7OVSB2OhMMJwlS0mXIg/QCPBNexePxJQkHS089huDSWXVbFDioApq1LLteposq6oalWEmr4Kgf0pEXEpgfKHaKpKj73V1DFbJt4WLSswCGSQY1IMQ6Mzkuu9STTvxrCko5XrmCTCm4xvJV1B5HEbPWhSpq1QE3gnl10rVM810a2nD7V9cQPXZDwCD58APk46HoXD7H3qKx0I/eFvUZC0q33lajwv3Hgl0uRqYbr8mLEwGT5lVv6d/ZqGs597787QlaNLBQIBitdmea4HDdtJZOeC/tss+nNbxW2yyr1xNQkdZCYIwOYvx/zgSAdo62w+8EzXbQZahPTPPlarOjb93LpH+xjmXczyxAabXJFHTqCYYDZKTtsSPaWoHXboi2lu7vGQG4DSckJcyjOJNC/2EXOT38rQaFick59R2knhHwOhMCCxIFDHgu2m698kakVXFAwQGs+8XyPPhP54DTGfHcconxhbBFC2zlDsUbuM5hC6LnF6YBH8bZymShGCF64Sp0Jgv6KLNQDEjVtIjvpR2linyj09HL0fhke2yPr6ZWDqRbcOEoizoRnAie57J187KUMeOIZSYq2pdFOhjPGX2HnWpwS0hzI82Gk9F+Dx6BnkEwZv1c5o4FIOyI+1tb+Pjtn+C1v/n3CNM9nL+8gub6isJoTwoELE4DFqlR2h1RScsoAofjUr/nh6dAo+LvFm11j5oyLAsc1HosLG/Zvf04kfrico8CHIu/P833Hvtciiu4dZAgLF3Bzs07+NFL72HaT/Dc5TVcvMjrs45ZmqCcTjCuM2fD6FdlEcqMHDnyZeaW2jqnLjFD9zp9BsBVZOFbDkuikqTsjwQm9C1moGGtIfBBIW5/SMrvUHQpTi6Y9SGxuyheJuGZTZd5V9v3BDB4epJqIxGyFcOT7nT7k1uanDQpgq5UzHt8H4P+AbLpQJPFSrWFLMrxjz//Pn758o/x3NNfxjeeexH1qIVxMsGv3/w53v/4A7z4wjdRSssIGxV8sPsOfv36T/H044/j+iPXsX93HzfvfoRpnODSxXO4+fpNXFu9gUc3HxUVaBaNcGtwE7949Wfwshhfe+bLuLZ2FUEeY8qiejbGpH+IeuhjSIvhahMrm2fg51ME0wE+fv9D3Nw+wCCJ8PS5JhqbbUT1AMmoh7zXRaTQiVDgqpLVdSz8IGV6CmbJEGM6f/mZsRL2aqgEEWa9PgLmqYQeEurR4kCanKTPqRAnJimCKEOWjlEKMpR8YPfeXfTuTgRcWhRoz2YY+ZnAXz6coLuzh/rapgDIJB0hrdRx8XNfMunygacJyD9/+zVNQJ69uIlnbjRQv9SANwnhDSYCIOHY1/Gi3o+J97LQpT9KnZMaIIt8lKNY5xJBB/UxCXUwNiS22jbibGXP6FZp6ko3BSk3Khj2RxgdjARA2OiSQ1rO85/UpRYOdu8ZkBWVMeAkbusM2pceNTa8snJOsLs7xP/zFz9EI8+UA3LuUg3JShXBYCZQzMk9Hc9Y50yGU6QTOmpmAiBRxdDdxLCQ8jPUBETOYRktdpmZxSBJ42BGgEGzghKfo5UA0wkF8rGuid5hdw5AZD1NGqMNLuQ14ByxuN66fr6x2cwfWang7GoF7AqTgpXmHibkhLFQKddEwUoFQCq4GnzaBevJq62lCefa0ezqFhLQP52Ufj9QkFSr4suJzM1yHuQSnBQq6MTlR4nMj5p2HAVCTgofLFKvijqPZcDjuJvviROVgr5jkWrlAMViDsjD2uoeFxh43Lofl2iuBypNxRde/C5ux7S5Zk7+cg2dewe498HHSCWgzmSv2BtMMZpSfMqalEzZEM+VHsP18IIunNIT1+BfOmPsYPk0UQHNea9N2ebPthvObgAfWOro8ktFS3HFoC2GVKzcBx/m75bPbvwd5+F+Kt6dzoQZI8pdcFQSK2d3RZ+bmuiuancGL2TSdqx2QEI90nQUOGc1ESxgXZdYxWtkQugkmHa5I6q2TKHbaCF88kmDUd5/1xRmoig5y1NbkNOakd1E3mQkcLBTCedSxctOFrQuId10kWnhSDCj0EBNJIxg2lm6agJFuhaLdU5J2KmW9saCOMfZ5y/qDXjNlr4jo40hpynyFjcgK6OzCrdJvo3uHlEQ/rtaUyDMakO4vipy7TbZbVfXna5cnLqEFPiTKzwWdcdjUmy7jZz8aXrZc10EvEyxHtTq8MtVUcWYriu7YQJebnvAMbXxTNeL55dS6gOBO52TErI4VzWTL6L1E7ji+N2Ip7UEFdm2eFb33rpH6SlmAYhLe59rmAz4vL+P3MTNiddJz3NUJnu+Owc0B0J0jVhzA9LiBOZDTYukryIgI5XO6ayK0z23zppOWGtcZ35QxPHuGDqDBvdfbiPdvSRKtzohFyLq1s8tx4JiOZ7VLZgkODo8MMdT50rhQzaokIBTE5CtTbz36g/w2rf/T5S8Ac6cb2P1TF08aN2rCgDC3bKOytlw73fv47Qjqt13MlwEDsvyN4q3xZMK+JP+7pa1OO04yRFr2b39JLeqT93PY9Iazeuozy7+bdn+2O6FyLwz6O+wU/8Wunt9PHW+hStX1uCvNHVNtsIco8ZZxKTUEi7zXs+wvcDYhRIMJFEdK5vrCiekexXBREqe/XiGZDTBIE+xsraKUrUmm1I6ZbHJRRBCMe7+4SHW19d1X5NtLumLqSmeWFS2W2tze38WlxSu80UhubEcrajopOB2+9ZtFXDsqDsAknkRhsN9ienl5EQNyGyMH730t5ikh2g3z+ALT7yAtdomBtMhXvvwZXzw8Qf4g6/+G7TDNiazHK++/2t8fO89fPELz2Ozuilrrv6sj5/87id4e/sVPNK+iG99/o9QzaqYjWeYlSb4xds/x7u330QlbuHxM1fxlSe/itivSTRMjcls2EecJfCpUYlqqK+uI2PmyqiLO5/cws7+CDO/jsuNHJWVGuImqVQDYDRAxB4UaT1ejioBiO6fKteRpLTUH8GnRW/gYZRXUWXhS7OZwUDPgNSnjTH1cxFmXe5zA0C8IMFsOkAsjYqPw4M9DO7NlJFRD2JpMmaxj2a7hWmnj4PtHbS2NpFM+oQ+CFprAiBJWEHk5dKA/PO3X8Hbd7fx+StnRcGqPFJFOoAASKfcRzmJRTUiAJnZlHPegmizTApWqVnTOncODtGoNU3AH3UqiXFhIwDheeOmZjw3FMLIZVLmUC9rAkIAwvqI9tKcgBCAlKqcHLSwt3MXce7NAUj9zFkBkFlkrH+pr7l3b4C/+Mu/x4rn4as31nDucl05ILP9vvRS9ELQhI9ZHhO6VFFXmiEsxybwmNOqcsVoNMKyqG6kYIntwKlIhfpTY9fL64zghFOPLDa3eu4j3rYJQJSL44f6LwEZz3UXXOi2nf/VY/Jr6/X80nod59Z44/WwP06R5B5o0cZRVxpV7ieht6vH2vCeFB7obkyn0YQUwcf9z50sTl8EJg8zCVl2A1783SIdq/j3os5jEXi4LI/i+4vTkpO+u0i5WmaHW/z8aXQZfP8yoOKW81mmLEeFHM4fiBQVFYAI359tbOl35WYb4+4hJnwofHgTnb0eUoZJcWQ4SdEbTgVEWFQkSFH3Knih8iQuB2eQlULENx5F8MgZUyyT5iIBKycJJsjRFNiWGkVKCTviNjHb2O0aKaw65dZ2VbQkCcaNrancpliQ2VA/EWhYoIouZETbXBa7BfO8BFfwEdA4xylbZCpokEU5wZIsR23XV11/digsvccWc/eLW0th4Ra5gtMCKhWfXG+mrj7xJFCuIH3vPYAFNbv9jq5iHbU8J+pmkWkLQU1kLEVM+hD6sssK2OhABIqskN5nonm1LsoKJwIstDPRtMx+o1WtnJzoMmUtbU3YoplosJDw6NhVrSGnU9ZoBF80LbNfVJtToC59iDlKD76sYNoBSIEhS9FyIJADchW0VofD9WAyK/9v3IdHahhBZLkqzYr2O7/Paoly0pwqNQQESZxOMXhwPLBuVZzuWBG6TfU2+1FcALlemXOGI29qbCz1jEGITpRuBdLs3KrgF4/N0pvmDlKuoe/cvsx0YG6HK8qWBSpuH7kgRtEArbbJAWl3LhanfQVMJ0AtAJIYKhknRsxQYJHX6wLO+YtTFLlZuQlVIdDQkOHtxGo+nrM/2EmMbunOocyOyASAFgDI4g3SARBea62GJjQ0n8gODxiBbChaOnkccDOifoFzUuS2tvD+y9/XBMRPujh7vo21zfoDiehH3ZOdPqQIMhatc50QnRSuIrXqKBcr0r60J+z7F0HLSXSnZeLvk54pp/170bHqOEpXcXnHgY/jvtd9brsbYpysIxlM8N1/eBUHtzt4+kITjz1xDlG7jVmWoOanyJubiG1DKU2mcsSKSzWkYUk5UpM0w+r6miYa7MDSnWjUHapIZBe373lyGjLZO+TDG+tnakD8MMbte3ex2mqrYJTFapKakDkLQMrV5jyVO7ChbSzmXC5EqWy7zpMJdu7cVYHXbjZVlHFyAj/GeNLBLONUIMSAGWzDLl59/SXcePoiXn71HVx/5HHcuPQkusMu3rn1Jj65ewtfef7rWIlW5Gb0zu03sDfaxhPXb8Af+di9fYA0znCnu43vv/RX+Nxjz+ObX/wWqnlNAXC7vV385Hc/RlD1MB5PsRq28Mdf/19QjVcx4nXj5/BmE4QJM0moA66g0lzBdNSBN+7h7q1tHA5SIG5jPd9H1Cyh1KS9KylLY5TDSAF0s8BDJY31PGAHXqYrMM8CP+OUIMW01Aa9HwgYpr2+pGRBOVSKOieVwZDtxlRW5so7GfWVuF6NfAy7XSQjD9loIgpWn2np1ViAkqL03r19VFdbAiCZnyNe3cSFZ17AxGP7Msf2e2/hp995BW/duY3nL5/RBKR8vqKpSzhOMKiPBUBYaBOApEkiUOkACDUnFKGTQsapQL3a0PEY9wcCIAS7pGCJVi7dqgmr5IsFOYt5ApDZJBEAoQuWAyCkYNWaDDeMNQGp+KFseDkBqW5uoXnhMiZsijHcMZ9iZ6cvANLyIABCF6xZu4LpXk/7nfufNEVOXtJppvOfAIQhi3yys74hCOc5XokqSkCn7sX4zgSa+EgGqQwmpqlzCuhLhE7rawdABt2+aIcEINPxRLbP1MLwewnYlVQfx3Mw7319o5FfWK1qAsIH58GYndYAE4bpELGG5XkS+qOtylIAcpQGhDu6CDaWBRK695z2ZujedxRAOa1g/TTfd5xY/YGbbbuJxhr55IZqNR4anYwDGP9S8OG+6yjdx7LQwaO27ySQcJr9suw9p1lu8T0EHgQd7kXwER7u4vBuV+5XEmax9p2lGM8yTUCMz3su68SmV8NXK0/jQrCJWYUA5AqCrQ0DPly+hiYWNkzNAhCTLG0pORIMm6TwOdVIUxFPFBMVWyyGbWCc6maXal7Qf3CdjHA9Mu8Vl98WkOTqW5G3pMYsBO30hAU5tQ+ym9X0wWaKUJzMCYg0K9Sp8H+uee6KOlstOuqUAIPdXq47pySXLiNotJBtbyPvHJj9YilIJmWdDWdTFBvth90XVr4i0GVDBFUcq3N9H/SIZlSqImi24fEh0e/IsclQtxg2aGk+WkezTnwZAGIpY9w/KxvwyiWk+7sCIUrUCGITZMgCk7QiakMoljbikfv0GkezEaBkH9Qk5j6ggaDOgIDA0eB4LhCAzEZy8SJHWXoM6jYsdUo0HwInAsi4Ar/MCUBZlrs5k9+tvmQ+gbKATdM0ZZ3QathQ0PQeUd44KyLoCuVopiR2booDtArXsxMIdewt5Y3v0fFyx95RlEwKugOEBvQWUIQ9xuYacPKdAu3L5YDooDgHKicw5zlHAGIc12ReQDDFBxCPBbtgc6BgJ34yWHDTGpfCWFDWC7iahoD0ItrXgmT3Qw/nk0hDMzQ5PkWOmL1jOIMHgrhGXceT+QPU7eSWPiDy//zF/WkBCMX3BCC/+x5e/85/QJAdYnOTVryNeSK6rg2b61HM9Cj+fplQvAhE3Fcv6kiOEpEfl7VxFJ3rJPrTZ5l6HPcMcO5ai7oUfuYk0HHaFHQu65PdGYazTcz6I/zgn95Ab3eI56+u46mnLuh490d9lFnEVprK06CjD+83o1mOPKohqLXhhVX4+VhdX3aASf+g/mJwyOBU0kZKyBtNFUeDkXHIqtDCtVRFXDJhdtv3TNBhu91WkckClBMMV0wmGSkzvBYMvVHUGutuSJAhm2+B+VwidHbCCUBYnCpgzythmg3QHR5okt/vT9HpHuC1N17CN37vefzst68h6wFf//yLyna6uf8hbu3cxjPXnsVaeR292S388vWf4c2PX5Ou5eLKFQw7E9w+2EF5ld8/Qr1UR7uyilZ1RcXg+x98gI/v3sQTTz2BT+7dAqPd/vcX/zeUwhbGdKYn9X42Rkz6DdUIpQqq7TWkoz4wOsSdT25jv5sij5rYCg7h10KU6hGSSQ/xdIZqGIIVUBr5iKeJslcS2Z3HolixheglTMyewV9dhzdLMdo/wPCwo1yMSq2MjKYdHFaPJ6LBEdDEZH9MjVFJ2Q8N3YnPtMkMcQp0aWXcqGgC0tvZw6w3RNSoioKVMjupviYAkoZ1xEGOW++8hV98/zUBkOcubUkDEp8tCYDE0wyTdgJ/SBwUwE9zARDlj1Bk36wjYbOoHMmpnecfrYsPdvdEwSKoIMDMI5M9xsLbBfrx3zz2XBYBCO9T0+4Us9FMYYqTyQi5n6O12sBolD8AQKgBoQsWRejUgPD2yQmIAyBt30xAzl6sCoBwAsImvAGAgQnStBMQgmmK0DnhpmqW01+BoqCE8XCoCSHz2Hif5vaaGChjvsPpCAEIRegMgiQFi+5XFKHT+Y3GDgQidCxzjm+k/3H5nAjymhHt3VGwzrRL6gIcSj8aYZymCLMESWQACDtzVwoApD8D6lZfehwAOe5mtuiadZxdL5ez7O9FLclR33WcdmRRnH5UIOGyZZer8dxWtwg8jtvmZSnoy8TtBsAYC+CTaFmL37fMBasoLteyS1YwegrEsRgsWPxIkXZ10qIW6Vbu/XF3D5OuOdl7/RG6h/bGonCfHIPhFANeNMqCoFlEiiYMALnobyCpRogefxT+amuuAWHRxSnHfcrLfcqJcYqyWgcV3SZESTx962AiRyjHc7eCdBXgdN9xuQ0OrFigwIKZAIQdAtVVzvaWNBFebEUaiRUu6zOyjLWUIV7UnDbI7el+5ghveip+5h3s5QBEHXQCEAKLVgtBa1W0mbzfVRdeRbioP3aaqMWaNHAV/YYjZYXVxn3EFOOGjiPNBLfP3tDo+uQ3WuowspgnbUxTJKcPcEW/nS4Zty52+Q0AUl7I2pamHenObRWP2k5OCKo1eI2GEUoPBnKdIijwGK5hpyxzFzJNqRzn305JBIAs+LDieepYJEAnf3ZMC+GeEYWrKLbniKYzxhFMug4CCdpOKTCAoNQEFZIyxSLd4zE0aNnuS5OBQlqWwJD80x2wsFM2AhCmsfMTWqa1iXXUPpcPM9dL2KmUOyccWOUCNAUrDocsUKHzmipDOwFxtbzdF9qHLg3d2vtqw+S8RSBH/Y8BwIbOZu8ZVmdiUtbd9ILUN2sf7HQt7rs1xTHOZoZXpsAV+1mnFSHQMXx8AxY5cbSaFTfJccfI3TiktQoAdrDptsbjwVBMCj45LRUAcd9NYwczBfFqZQNAfvNdTUCC9BCbZ2jF20S5EWNZiKCbXLivLoIITi8IMo4LDizeG49yuHLvOclyt5iW/rA6E37HZwUly6Yfx2lbln3PdHCozeR6H7ceH+8mGE3Pon94gH/62bsYd1N88fomHn/8LJJqWcJaTkAoRk+nE8TUgYQxDodTDPMyyu0zqK9soeqPMbZCcp5PpPt09vbV0eZMnIGilVoNM93TmJpOG9dA3WI2ovrjibrXj5w7r+uAHWKCGFdIZakvAa9O9TSVbo1/4+9WVlaQyTwjV9HVPezo8w6AyMHJLwuA7HV2ELMDPWaq9T388pc/xJe/+jT8ags//cFL+PJzX8PK5ir2hnfx3s33cXblEU1APhz+HK+8+1tMA1rdRrh+7kmcW7+Il996Ax8ffIKr62fF0e/sd7C5fhZra+v4+OYtreP169fx7p23ke3P8Mcv/q+I/QZyv4QJLcKnYzTjEJPxAEGlhdbmFtLJAN6gg08+uikKVhrUca0xQ1b2EDciTUDiJEGdjmB8vpVCBOMBphkZNaSjloytq6lgkU5GKG1t6ViM9w8wODhEHAVKkCfYSkMfpf4huv2ecugY7Mhin9NqTgRGvQH6454oWBUEmoAwIJB5Iwe378qGN6jRL2uGaTbFLK7hwjNfRlBdRTkMcPOt1/Gbv3/jgQlIdCbGrJcJgExXUswOJkbfkHsCIOzi81lcX2nNRegMcKQNL29vu3d31GAkrYogI6qVBIBZuLsUcZ4L/BuXRQ0I9SIUoXMCQuooAQgfN6sbbfT7Cfbv7UgDEgWxROicgKxeuYa0xOnJVACEGpC//K//gFXfx9durGHzYgWzZhlJZwimqROAk4HhKFhuAuLHofY3ryO6YHHdIi9C5+BA99AJ6cYFAKJbcA5MByNpoqJGCd0O9S+R9gFzQChS5z1e7+NkqF7X9xKA8Brhz7ym+F+J0M+3ythqxvCDEJ2E3ccIQyIVdi3LNdzbO9BFtB4FeK5hffULd9STckCKN98iiFg2ETmtiP3BZZ5MzXLv/yyUrMU0dAKCCdOQ7CtgR+WUdrnFqYhLRi9ui1nO6bbnOGCySKE6KojwNEBkcbpx2oDCInAp6jzc9jrgoQcS/bCnCTqHA/QIQCx1ajZNNZYejBN1HPgiAGl5dYUQXs7XkTQrAiBes2pFw05oq8vFiohdsWQ65dInUAtAtwansxAouK8BmTtW0ZXKCmrnfH5DuDLTEnZ1+XfqIVikEQRI5Gu/U5MWO3kRBec5C2e+AAAgAElEQVT+ehnLWGZdKNrXULlYkBL8OL2AJiDFAMT7OSJmHV3ACTttjiLGDlUkcMDvoAidVrkqGK0blPFgsvtHoMzmQrBP77QADqjYiQ6BmkCOKG6BmbSUahJny353NraidavVUDiiO5/nQoP7onkWnK117ats9y5gxXoqdulutrIOv9lEPhkj3d1R6KFPAMIClQUyAQXv1k707WpOAR4lJBmwYx2VONEQ4GNY4nhgJ002ed0V5vbYkr6mYEtOAjRZc/uLDlbMG0gUsug3GsZeV2DG5JCIeqbl8dxwJlbyvDKTIZ9hhGZSBLqGORDhrGstCHSrMt8+DaHstMtt8xyAWJDjAEDx2HG73WRrPhiw5wIncQTJ0qNQsGczSOZ0Nku9c7k69gJ2lD09bLhlLsNFx8BNqRydjIDAulO5tHTnbqVpRhGA8LwyYNAm+ZhvdNeDu4Fwu7kPqAHh/ZiFU6+LrNcXiBdlby58pwmAMY7wahWjAfnN30oDEiYH2Dy3shSAuK9aFkjoAMdRgGURUCyCmEVQ4mhUR2lNThLHLz5HuLxOP0Crnmo60Z/W5z8vAyKLovOHsfGdPwutBmSZI5eKdLnNffpVpJDxr7d2phiP1xAfJvgfL72OXgJ84fEtXNoiTc4A4Zo/Q4/3G+ZUxJE0rIPhWK6JzUZbAXAExRnBCTnsLIzHM0wGI3W0KR7uBy05CZXpZETrbgXlBVoetSQD0k2yzGZ5GH2LROh0JaK16NRY9KozHPgmcG0ykROTRLae6TorP2Ew0HIU+haGRpAcUg9RxqA/VWAfh7D9wT28/+GruLX9Ln7/G/8HfvqLbyPzUnz5i/9OlJybt17Da2/+Suuwm0/Q297Ds5duaN1aj6yhvBbh17/9CT758F38/tlvobxVx+9uv479w13cuHQNyWGC9dYjaK1s4Y1P/hHloIXnn/wqLp25hvHhEM1yGZMBu9VDjIc+mmc2UFltybp9srOHg+272N/fRW86xmotwubmKuJSgFlits9QhX2UYlqv7mkfSCxNylAQiZpDcbMoSu0mQi/D5GAfA6ahs9COYs5IjDtgd8fksACaQrERQhDH7+CkZnTQV3I79/uQeRd5hlq1jCEdCmlWk3DqkmJAHWJ7HVs3nkWp3kKQjXHr3dfw8o8+wtt37uBzF9bx2OUY5XN1+LMI0ThFtzqEPzbryYKZhbUmBFGkY+ismNnM1CQBgdaNtCPqcEhjokMa19+9lAhvgxU5ARlnCcqlEsaHJtG9HJV0flFQT9tc7iuJ2pmLFcWaUFXWN7F66TLGuSfJHMo5dvcn+Jv/mxoQ4OnH29g8X0JQqSBLmXZvwgYrtYZWgxREUaWnM0SNmn5HC2m+qg0DFsZTA7zzMU0AjGuXcWr05pMcnt/1JvcNNVUTM12Zpeh3u/C90EweRxNtL88L5p7oPXYKIoMT2vBeXK3h7EpFC98b8yFGChadhjJkpeocgFxulI7UgCybZvxLAcZxInR3QJ1wvTjlOE6gzs8ts+R9GLrV/GZrgceyG+rDTC0cEDkOeCy6by0mrhfX4TSggu8/CZScVrx+3PtKzdJcYO7WsTLrYnJoHkRFYTpvwJyA9HtDjTC1jkmGPpM7JwkS69BDChYByAvBNVzK15GvtRDduAK/RorM2HZ1TbaFeZmCbV6IsijmA8tZzdq3qcifF+WW2uIyB+YuUBn8uaDYTlhUQJnrRjqPefffaDVU2CsbwnWLbaddAl6KyflxM+pUSrezxHU7zNFNePGrYM3mbkuOojU//pz8sMtL0CLbXXL3K9Ip5BztWjqPowWwwDNaGKNb4L/JuRWFSnWkqehVs2ozaVvMgp0AxIYbchuonyCdjcU0JwFWM2KE505wb/Id5i5Hon958CpNAYmseyC7Xq2btDElTXD8jQ2N49PdXeS7e/BZIJPXqqKVblnGzlWvwiE3hToBiA23c8BLUxwCJXacqOuhZshY6ZqCn5SjKnxmnfjUiQyMUF8BfaHdxkSULa/dgletyK6X2gjtH1KsrCUxqWk6fGZvFs4vri/toa3OQniJYLYwxSkGZTqh9pxyZl2ktM3u/HMaCpuJUpy4yUrXHUR7tswndJzYRKboJ4hwFtB2uea6mF9JczME8ea1362eZ36eWoMG7i9Lx5sn1rv3F8FHYeGGckXRqRXaS8dhgYbZgPsvB7xLtEam6DuXcYCMDARALDh366dJFA0aavA3N/H+r/72UxOQuBQtzQB58Isf/FcRnBT1Hg6gFHUfx2k5lv3tNILzk97zMBMPR5M6jWuX2wuL4EH39enoSBcv9/fj9umdLp14WvD3J/irn72OQebjS0+dw9WzLd37WNT5SR9xvW5zOEqYTBN0u32JgyvUbHEawQKqUkIkPj4NS2nckYrqwoJ4HDZVFNNilMJzTj6k3+J9kOFqJJdysiHajLFQ5VSeLy6/PzLhg8r6CAOtC9eNXXg9eTzT7XZCZJcm7YBIVAEG/TFGQ34H3xtgMjvEhzffwPsfvIHnv/iHuLX9KrY/uYUXnvu3aDQ28Nff/Qu8/8kreOa5Z7FavYTDvTvY2Krjw90Pcbd/T4Uf+hOgO8HXnv46vLUSvv+Lv8f23Vv45ldeROdWB6vNs6hU2ziYvo/JMMelM9dx/eKTyEcpytzGyQBZNsZkFBgAstYUaBvf28PuzVu4e+8eRskYW+3qHIBMZ/053cwBED+fKXuERTX1CooKss1F7is0atJjTA4PMO115aiu4+ampAwRtBQ3FscS/w8HZhv5Gpp0dFK3BjRayVJUK6Sy9UXNw5hd/xQ0tvVXtwRA4lrTAJB3XsXrP72Nt7a38cwja7hxpYRoq4J87CMYztCrjVDJDdAUKBgxh2yi56+smWUyQJptgAq3g4B1MDBp8yxfCLosUHH6TX6eRTjXX0CqFAmATDpDfY4AhNvIc5jBgfxOThHY+KOuYpQBtfUtrF95FDOGFE8TZHGKe3tjfPvPf4hV38OzT63hzIUKwmoVoyEzRcwzt0y3Sc/DuDcyjIZZgpQ6G+7vzJzj5Vp1DkB4znpTQx904MPVDcbhLUWpQle4VIJzgjICniGbiLkBLaI6WuthWhFzux39au6CdWWjgfOrNT0ed4YUy/iYcoX5+aCE3f0DHevLzfJDa0COu8ks/u1hph8PI1J3upBlAvXiOjgQsjjx0A2z3Zy/taQR0/JXEUw47cdpJxoPrstno19xGYvWvg8s94iU9ONyRRY/r++wAMH9bRH0TBt1lFr39xnfV5x4LC6Dn+93hjg87GMk/YepnghABpMEQ05ALABxE5Dnw6uagPirbYSPXRYAYQFriukFByAnsLbiWznhuIBHCXSptmNhmsxDz5hBYgpx8uLvOwx5+j0tGK2rlC0K5+ylKe1LDUiYi2n5XVTYWT2JobTYwtjVd7LYpcsKXaec85Tt/NrizuhBjH0vfej5MlR3lyNh7YFVtJFuxfwLghybg+K653Y5cwBidTHGkMmUy+pqS2RgO+vqcpufVdTb71TNHEYmoE8CTQYrjc3U6AEAYt2VuO1WT6N6P6zoZp3R1lZ5J5Yix5tYrQmP2p5GBTlFcXd2AIYaKr+FT6vciKSpKTAkVXNKziciJphxnq7NbiW1HxRCssOmQBX60ruMjUBaB69cl04jn42R0cJYUx8LdGbmIYRyXQ9QAks6L2EwsACEN18DLAFOjLn3Oai3x06H1IRdyNqY/SmBDw5mHLWO1C1aLNvtcfSwuYuWHA9s8W8cZuaTERX5C8W6G0hwlczw7r4NsDVCUNHP5QiAmDwbTX8sAJnT1Ob7lhMKS6VzYEkLdrQnu36a6hBgW+BtC7i5cJ3bRG643TadN6T+sR0skwcDQO5P0uxdxwEeUih5bfFapX6K1x/PIzUKCnqjbKakeU6s/A0CkL9ZCkAW7+yOXqXTyupCdN1N8wf+vUitWhSmF5frnLKKoMNRuU6iaC2u30kCdff+RaBwnLh88TuWWQ9/FvoXl3saQHSbGpDRKvJ7Q/z1z97QBORrz1zA01e2VLT1pQnrwI9Lml5wKkLwcdDpCVBQw8Hz1kcJcbWKkBPaUoxEVFMzLaF4NohbujewMKLonM0MNpFm5PxT8Fstq+PL64mFGpet7jsLMNqU2qRndXvZpaat7mCAWqNugYnJQOCLHWUWrSxC+X521qvVGHt7HUwnqSYGYeQhzYfY3buFj26+g3EU4eOPXsa5tS08e+Nb6Hdn+PUbP0Z5JcW5S4/gfP44esO7yGsD/ObjX+Kff/dzFdDffPwbuLFyGXf627g36+CtO++jVivjiYvX8MGr7+HcmSuiNa+uh9i5c4Azqxfw9GPPw6eGZkb2ywwB2+tpCTVOOFYaAiDJQQ93PvwIt7Zva6qwUQsFQMqVCEk6NEWnBV4V0tkmKUZMYM/I/ResQ5az2240kmGzrXvsuN9FShctCt9JBeb+DmOkiUmh53SJ+hW6jEk7QRqt58EfOnBjCl/at1fiEoaDno5/MkgQhxlmfo5g7Qw2H/scomoDQTrCzbdexu/sBOT5y0YDUjpbQzLI4fUn6NfHAiAEDDxmpDvxGApYxMaBiseR9+7iBISp87EXSSPBSQbf5+x3uRw3UeB2xPUqSnGMaXckABL5od5Ptkej1dbUhcsTRdwLZBKwCEDSKMHde0MBkLXAx3NPr8uGl+C83xuozmCrjzbT3CecgJiJfoqcOSBxrL/zxWkgX5yI6PwPjC7Eiefd8XVTvyAygJx6Dx4fPoNp4ctrS5PDNDdaJ98XKFSQJ3U8dpIiDQgByLkVg9h3RuQ1+5hyhQVAYtnw8mFx5RgAsnjDehgwsfjZf8myFp24jrLvPY6KVdSBlKulOd2KVKtl4KS4vsXJx2n1G0cBlNNqQBZdsRb330mOVkXXrMWfTztNmT/kCs5W7neTThcxaRHHvDiSHQ4nONzvYTwyXtt8pXmO/nCmFFve8PmSBsSr4YvhY5qApCt1AZCoVjFiZRXZriPuqDhWKCuXKxY3RgthhNL8NwFIounDvAurQsxqYK37lQTnLlxNk2bLVbedc00JKFQbDdTBNxMIBr4Z3YUAhugubn0KAWxzTr4VsbvkdoGp+2nS7Mwp0M8CD2fPqx67zTpwq21oSGZaocLeBTBq2fddv9x2KD7BEl+cWN+ENbojYtytNC3gvnDHlAU0bWxrDRXVpDdJqC060HyJlgpFIGPzRQT+StKV8EFkZgU8RoY7TXqXv7Gu5Gpx/Hd2kXX2pdcxtsEUh5n8Dx0rFu2qclzInZs2GbqT3MWSkSmSOc3gezX9IDUrkhsXeCPlfqLonYCWAnLRffgdtAKZGOpZWFWnnlQwOaPJNYu4wupOzBls95D9fuucZsCbCRSU0J7FOUE9z3FHCVTGiHWEcloGR6/iPhZIZ2FeoBq5c784LXCFeuFYKXtjnkNirxedl1bHobaZASAGUNjvsNeLAIHL2nAhn7ouCvbTXMb8HHY21i4/Z37m2KBO41pnaFYWQCrrxmhxHOB94Bbi8mn0+DQ20QpIlNTEgnidt3ZCI/pgDq/egL+5gfd/8zd47dv/HiE62NhoiILFCchx4vNlgYIsxB14mN8HqQGyr6LD1eJUZNktcVkgYRGULMseWfa9yyhbJ01LFtdn8f2n0afo8lvQeLiJSnGdisv+FAVrd4YkPYP+R7v4m5feRG+S4ks3zuCpR88gqlcwYnBaPkRCEBFEyvpgIjPF5BGBBAs55GhU2gqq9eg6RIvdODQ6jyBUQyvwayoiQ9JUKZxNc0zZ0bUBteurrXlX3/gx8Pv4vsx03nl/tyLzKU0r8nwOQEzRySwHE/CmZHU1ZkxR5qhYnPgns1zFmUfn0YwJ7D0Mhh1856ffw7C/jT/+1h+jHV/BeOhhmOxgb/KxJhDng2vwqXPJD/H+7nv45Ru/Rfewjz/6/DdxdeUiXnrzJfS9KfYnHaytrKDuxyhnZaytnsFHt+/i2pXzePuN93D96hN4+rFnMenTjWkMPyMgostSiOr6CrIKc3YSRqjjcHsHH968if1BF4+0SnMAYqyETegv93+t2kDWT5Um73mpAA1teH0vQxAagBdEVaTJDFOmniPDdExxM8EhmzihxOe85XK5orclnKjMEFtQlx30IfezLMN42JdgnOs9JeWY7Z8+s0WMDa2/som1R59EWKkjzMa4+fpv8bMfvI13d3bwwrXzeO7JtihYs34G9MYCIKU01ncTOLDIVteeGpSKYQxllCnw2cf8oMS4XUV+gJIfi4I1tPQrN7HRJMjS1ARGyrEACBPjKar3cwYRTlX3MDiQUxLqTwisCEBIUIpX17HyyEVMKCrPPCThDHd2BvjrP/s7AZDnn9kQAOHUjwDEj0Ll5ijfhpMbOwHxsxwJdTbcl2QUWGYFjx/fz//Wo7q23YEGB6T4XlHcSgRMxgKb5zMPFoEgm++yraZInhRIWlSPRnqPJisOgJCCdWGlijNts3IH1L7Cx4jojndyJqFTAwJgLfSXakAoQl98/WsCkNMuu0j54vc78LGMknUampZCqdpNcOJRnCoUs0K4bqelby172CxStRYnKMfRs04LUJZ+7xGTkGXvdb87DowULXXd+wk8KM4/DYjhhT2g9/bhANPpDJmC25hJA1GwxLW1glg3AflCeB2XsYFpuyYAUnYAxBVtTvU9L5psX99NQax9qDrknEbYrAvTnSYVxVibirahjqoFJFy+BOiGG6+l6gfT/WHHPOM4ODACbTn0KBPDgA4mWMsBS51k9zmKZK19MOkkoq7cBx0uyVlFtBK0TV/dfeeceWT/dp80Yx6aBoSw++c0L7a4tRoQA0CMTbFWyQmM7cP1PrfJTRd8owWxxaFJaQ8B2vKyK5Qxu8NqY6x+RfQiO4ExuhvTtRdFTQ5KNAQ0RSwLyYxTpHINweoGQHodu0CdHrLDfTkeqQDmcSPA43bx+BEEWJpZEYQKrDDEMpkYEblyWwwQlMMTj0+lDK9aNeCK/Ff6oM9MKrsBazwmPDUSk/FBS15aBIuSZgpqA2gYRGitaa1LlbZdn6VBgZ22WBAMUohYGI8mwNQCFtkpW72dC53k/bgwqbI2VAWdhD3qVu8yBw3LAAjdx1zB79ac68OukwYhBA+O2mWpTPY4ap8TxCvo0OTCGH2Hm9bYyZ9S3O06i95mhfbzqYQFITp3rFucW/f5uhU5dYW7k84fa5aQJyZnRuUegTGP9RIAYidKXpNTtU28/8tvn2oC4igI7tvdRIQ2vCyoF12ytB4L9rtHJaEXdSGLGpGjwE7xHn1SNslR05RFm9/j7vvub0XwsEwIz/ctgp7P8j1cDilYCc5h8NEuvveLd9AZTPHspTZuXFjTpJuUmlJIU40SqBM0yeORxOQ8C/g73mtpg1smPTQsYcprMK6g1GrBL1H8nYPN+JDTW06oc1+n/DTJ5s+atTad0dh48E1hqG62of+oCLPUT17/nICw0GLRyPXhixN8l/nAyYhLgmYBy/Mq48RB9qxmehIwP2M6wmw2Ul3xz2/9M1575cf45ld/H2eaTyKdcXI/xO299/Dam2/g7IWzuLR+DvEsR3fQxyeHO/jk3ic4u7WKKQ09sgB+vYLfvfmKXI1Wohr+4GvfRK8/xp39fVw89wh+9atf48uf/wquXbmGyYA5EBGy2dQ4ek0mqKy3MfZp2TtGNY8w6Qzw4cc3sX2wi0vNGGtrLWlACEC0H9R08AVAwjRCyns1083TMaaTvqY85ZIBKgmDr3Xfn2mK0u905Sil/cIeFQXc9nnEQpmtBk0eGGJIalZvqOf2lOGJo6EyYcLA07SCOSPJiMBnhqmXI2zTPeoG4kod5XyKj978HV76u3fwzt27+MKjZ+cTkHRIaU6CQWNCEzEV6NqmzAAMUsh0TqhPmCjAm2JuFt3cpiqnb1NmgxwYsxtOauxkyE1DXBL6FJkASD5KRLXiCciCnxOQUqWqfW4ctnj79DDMgVJ7De3zFzANQpS9ELNg+gAAcRQsakCGg5GmGpxo8F4gDcbIZKWx1zRIZ3MAIuAYkT7M68Ccj1EWCTg4AOK2w90THQDh/uZ+4i2eDloEYzo+nHJZvROXwSmJnMvs9SMNyCNtitBLKk66qXm4DGiTRZpCrTkHIEdpQBwA+dcAHafJCCneLJdRsdzf+Ten91BIkdV/FEMKi79zPxepWPqdc5M5zV164T1HaUEWgcZppiWfhcp13Cpz3Y6iXp1mfbRvGCK4QLcqTjxOqyPhhdnrjRUWxZugab5mcr6iAF0p6JaL6Fywnouv41K2irxeUQ5ITJocJyCuwHNdYBU4lqtuS/d5LoQNYjP8e1tcc8PUTbeZGq5wcVMAW2waGHC/QexsrhhOxxu4pg50UKLYnXQSPbhsgSeKiSn6VfyrO2/tHPnAZFHMEbgYOhaIODoU6Upz2pfr7hohuumGW1pWsSi2IIwuLW5KYprN9kMsyB3/fg4+Hvz7/FxSF95Ss2xOikn/JrjitrKg5wSCx9ACEadv0D62WhAbSGd0BKZAJdhTra8BSap8h6C9jpw3af2Sfotd5HTcyqlroFej4eHKNpldOuJAGQAYwKAi2GIICb7pfC5Peq5vDJ8he3xoME2bJ8FkDE+j9mLiup228FdWsC9LXuaBuIkQAd7cbcsGIFpLTrNNhFcM9qMBQgmIuA4EuVDOCsZ8MFhwovPBhJrp3DG3bEtNtOeNRNpWM+HORQcoHVWreO64A6hzwWlCLAgQaKOWgnolt98MKDSVgKVkmaGL9Cs6B/5/1t6rWZL0uhZbmVlZvk7V8e172owfAIOBJ4BLIm7cG3pWKEIP+kcKvUmi7g/QgyIUV1cERQPqCgRJEIQ3xAwwfnpm2vfx5TMrMxVr7e+rk11TxzTAmpjo7nOysjKz0uy19zKeeiUA4tF4iQIpkOnOea3LhQyWtCP2fTmqXHkyuOzm5a9BD0BEa+Nkgw81J1xnxeIcr56iYOlczBF0DYB88LP/Zy5C37zYxtpGRxOQxRcLTf/gLf+OtqK63HJe61UD3eon2M/5WrTgLb9/WSaIBzSLupLyz8+iaJ1nyvGswOA0i2CdDW7ic9J05ry2vf74POzTiXML6eMBvv+LD9EfJPj8lRU8f3kVQdsASKPB774md51mewXVKgvFQlkgLPxZ7CR0OuckOqohyzm1bKDaWUHYaHFuiek4Ucgym06kYDGwkPdjM4LLsNJuIeb7g0AFFZ0a9ayQfsuKLJ4b6nCHgf4k1YQidOsSB1aYFYVEuCy+mEVCAMKCzAplS1Xnn7Wa0X0IYtQ1job43/+P/1ld/T/71n+LTn0TQT5GoxHgvXc+xL/c/ye8duUl9NDCeDDFXjrCw8FD9DYayr94fu1FvPfJx/j04X28cusldIoqXr31Eh7t7iojYzqe4bf/+hZee+UVrK+uqShd7a4pUE9p1aMjNLfWMJaNcYaVqIFkMMbH9+7jyeE+NsIJer22AEgBoxdxH7nfzUYbRcprh7cK2thOkc6miEPq9ozGVi1qGCdDjNORfDloY9vt9FCniUdOQyQDe5xIieZGCi1sWiQNRibbACuSJyPEbLQVOWbp1KhFU87BppqAVLqb6Fx5HvXWihzUPuYE5PvvaQLyhWubEqGTghXndTSzEONuivHuSOeRaFFJahqQzEClwBZrZDbcCHoYlFwUaDGTKMmxv7uL2E1qdPd2U4MyGCEAoYNbmBQ65my86TzLc52LTDFv8PwrMgFjTkBqnIBcvY6cgIK2yZUUDx4NNAGhBuTzr6xh+0odoZtIRNUYI+Y2hRXTI41TCdA5AaEGxFOwdJ8rARBucyWr6Dj785zb7vdD0xCyB3i9JQ7IcILDqU/hzgOXa8X3cR1e0G+g2yWhX12t40K37gAIb+IVDNMEIUWazc5TLli36+ncftffLP5YG97FrJDTgMxpgIPbc5rlrt/e8vTDAxSCDO9u5alWiw8iLnMWBUtfmtcWLHuALnG5WpYTMt/WczpilT/KA4sTPn7+45NE6Ke9r0znWgY8OPGYb/uC1e+ypHa/LG/sw2liFrwMsnGWquTGMgNkOEl9f1U5IBShvx7fxpWsp6Kp/vLziLfWLSCNBWeZM+857ixaWATJzcEH03mrXtb75lKkTjcpQCyenO+4nzzMJwOqPErOVKW/S8PhQJAtbxampkVw1CJvh+vtVAkAfDoowQfPofl0RFXO/LhyEqPpizO/8roQrwlRw9vRs+xNzr1JdsAOgDghuQdNXmSmpVk0O56/dfRLrmI6dq7zPQcQRvHy0w2BgjqpTHWKhZSdoW3wwXBcPwt9TVDKUyB2r70jFG90DI2rI2xSpM4LJwBavLlPUBweuEkCaXSxfV9MIZbAkdoQZxurSRa1FPMzTRydOQCJ6wgbHY3QGXZFwETwwYeYOWfRjtP2jQ9R/YzuWHwQMluFyys/xL5bnVdeP+FF3tx4b8VL2h81CC1q7nLkwwGK4VjaBWkWRGGy6ZcACL8n2SPzRPFaHH+sfbiH00lYgortqAeRJZ2EgUZ3HOaidKMuaf2VqqZ1haeE8TwmENPxKwEQnSQ+YNDllQhoOPCk9fnj72x9Pa1MAMZlgLhzU/tcBiCeneVBVPmGtDAVNHqgu960fy7HRADEAXidPPxumcdSIGBw4famAZDv/jkqhblgra7XRakpAwphisrTAMSDjfKfukzOyA056368+PtF2lU2mQrcLAYgnpQrcp7POymVfdmEw/9sGS3rJFB00kTkpG2bBxH2Y0yzLUweHuEHv/wIh0cTvHahhZevbyDqNDGKClDnnaQWcNbrrUozwGC9mdNvrK6uYRCygKsjAg0ymNFRQ1gjJauOLAgxorueuzdU4hqqjQbiKkGIWadyeuI5+1IwyIrc/vS8eFG4nAaE92KKbSlCN9BiwWuegkXQwSLMC5vZUOH0TsVfZACGVGN1wTmJQbtZaYsAACAASURBVIof/Pi/4O07v8WXvvwf8cqtNxDnM1SZtD2r4X/67v+I1UYD1y5fQndzFfvJCL9/7100gwp69SauNC7hzXffRavTw7//kz9FJ4vVpEmDAr2LWxiNZzjY30On00E+S+Xw1Kg1JdRn9zxI+2htbyKTNiBEI6ji8NG+AMholuBCPEWnw2PGe5FNTVho8tIjACGNjFMdJWinKeI4kkZD0w+CsaiBo3Efe8M9JEWCR48e4cqFi1ht9hBTni7tiAE0AkU5M4XB/PiFdHKKY4yHA8wS0rcCzDKGw2ao16vIU2pOJrofhb1NtC/cRK3ZQTvI8NHvfoUf/t3v8fH+vgDI7WsVUbDqQQutPBIFa7wz0bGRtfJ4LKBTCUKBSE0KcptWZEEhACJQRbevPMR0TNOXY+coUZwWnKQK1p3UJSWFtB4EIF4DQkMEApBWo6nGG92m6HxVX9tA78q1OQBJwinuP+zPKVhlABKFbDJXJdznOS33ruHUggjTGRqrXbPmZVo6zRZc7UoXLG5vI2wIgHi9i9c/qc6lne6MoNPYBzzP+fxhijoBugwXHOjy7+O5z3PbXz8KIrzGIMJVs8piDggFkyNyxopME5DHO3t6AylYBCCLry/etHHjv+XrvNOUsuZjEXx4hyxu1zItiN9er/Mg1UoBeOd8/TGTkfJHCDA8I9Ao069Oc8Ra3JXyZGORGnWWK5Zf1yLwCJ88Uo7H4us81Kv5OtMZjg5H6B+a1V0ZgJCCNRynT01AumEbX4xu4cqsh6JRNQCyTQDCDgVBhuvCuiJQWRIsjNgl9ynoVqlZUKA0DZm4r+rmS9TsaFHKPXBdYIl3nb7ktPNkTv+yz9D/nHp4a1QWqhzj+qR0UYJs4qBAPdnlukRtFbWusFbxx7uUOQ1pjO+sXXlD9NMNDyyOHbmca5WoYwaejmlWzoHJKzocFUs0M0ffUtdGwMZlmqjw81W9S5Z3tBmtv9VGuL6uryE/OjxOMhftyTQgpqtw2ggvbNdxNrtW0ZWqDQS1BvJkouMSrq0hjyPZrYqGJV1GiIB0OWaQKHU9sw6/aGwu6M+DAoEPV3BTq1Fhd5QAhgGBXnxt1B5zB6tKE0fxpOpqpptTmMpMkv6Bcy6ruswPZzmrItl9757Ox6kVsUGzgWiVXdymAFO+z/Uwudt18H1iII+vOvakmZhddPm7nOucSpMoT8+y09pZQPtz1Bf1HoD4CQgdwbhdogjSBCHWearQSJ5zvF70nbgVWS3vgjad+F3H1lsAu2PAz5fLnMsHmWuYPJgtTV7k/kYapNPCaFrlskfcVM4+3eiQHofZIXYW2S4giw9A2e3669W7ivEq0SSTAKSNYMsBENrw5kfzHJA4PiYveoBBekwlJgXweNJxEvjwh3uZNS9/V05IL1OsFulW1VYPk3gb9fTR3FGq/F7/OSclqy/ems4rVPfvW0btetZ1nHR7PM96mISehJeQPR7iv/78few8OsQrW3W8fH0TlV57DkAGQ2vEXLl2FdW4jv5wJBOT8XiCTq+LYUhaTg2NqIEo4znO/J0mck4gowqGyUh0SYEMumFVqqjUagIhVpgZoKdoXU5X7AALl5v42TsaSSfg3J446eiuWnr6kye7KswIOFhDsfjy/5YWhFKzKXUhbCplKmJZ0PHzaBnM7vIPf/1dPBnfRbNzGeGsia+88nlsxB1Mnszwae0T/P0P/haH2RN0r/dwOBvhvbc+xrXaZXz1xhvYaHewsrEpNud4r4/nt64pQ4POYIfJAGkeoddbwSxNMOwfWngeO/yVhrQs2XgfnQsbco6rRHVEKXD3o7sCIKRH3eoArRbZM3y6mrjeg6d6rYk0YKZXjoPdPZeBsoq1tTVNq+iKFSfAKBlif3yAJEhx//59XLt4BT02ndICgXONYpHPuoCdfB5rAgDZ8B7si8LEsEJNPQh22DwvgEajhpmmEhOBlnBlA43N66JgNYsUH731S/zw/30b9/p9vHHjAm5eCeWCVS0aqE5z7FWPEI4jbS+flaPh0KyUEWgqIhpxYPEAbGCx6CZA4SSDAETGKo4+Vp4a+CmR7JybdZnJkIJFACLbaO4rAWmFAZkjdDsrKhMIZumCVe2toXPxMrJKFbUixDSYPAVASMHyExDWx9WGTVJ4r+D3m01mmFLczu1sWd1PACJNR93kFDzOPN714Nhu2NPOuN18aQqVjGUHzfsqz2sWMZyAeADCi9NPkLk+gjnpaQgoOQH5xlq7uH2xKw0IN+AwI18txnCWIqbct9qSCJ1fAFMWb9VszFx+rr165WwNiAcUi9a8JyWlnwVAFsXm5W3yU5KzpiHy+nb0Kq/rKAvQ/cSjvO5F0HGeicjijfg82o3zCNO9LqVs0XvSTX/Zz8+a1Cy+h5a6TDD3r+Lu/aVWvqcBm2W/E42LFooEIEcGQMTnd81Tb8NLDQhfXgPyRnATV7Iu8lYd9Zdu2wSEd1q3nColFTDHGSC+uBUFy9E5VGiyeOcFwX63Ctfjik2OEXSi4DYJgLiO/7KD6oGHd3pSkeSKNondHXihZa/+7brZjkFPXr7ZxjqbVVGZCCxkwzUXyJtg3k1C2N3xnRVpRFwnXdv3WV0AG9U+cPF4ulFKXPBgQJOK0rFzOhcr7K1Ynx8mZ8urXeXP6zVE29sS/OYECwd9BM4+V/vmqT1zfYOzWpX2x5yjdOhEVWJoIBPSgXB9A+iuWCK5dDbk2MbAODE9hsspcWycUgHsu+SkUPH7I/hjQcLtNUG+hgyaENlxo+96QV6AJgAMZIoRrKyCMST5wQ5CjuN94RxQW0OaVUkLobqckx87CVTU84HT7ZpbGDtkR33LZ/FjKy8yJwDhNMgDE6cpMcpc6Zy2A25nYln7MZ8e+CmdAwZcTtMPNxXgxrG7yfOQ0wGCLdLZlBnC+X6JfiUw78AHrwmXkj7ntwkMOW2P1wTJDMC7npW204NdbY8DIE6TNc+2mU+Q7PuQPkg6EmdXbEZitp0CHO7nPP98KOIcTzgAQmDZbSHY3MSHP/tr/O5vLQmdInROQEjBKlOo9MlhLrtmr/3wVKvIPayXaUDKt4ZlNKxyhsiiy5ZE7a3nnrq7lIFI+RenTR7OA06WicrPyiE57fOXvbfselVOUl+cvpSX++TJGKNpDziI8eN3H+Lhzj5urwZ44VIbrW4bOadSSR9TpjgXMdZ6F9FsrWGa5hhPxxhPSWEqkIUsjGqoNbqoNVYwGhcYJTla7R4qcQOjIjHgQaceumNxCqj/6ZQVApND/d0YhpEBk6gum1QyF6pV4/0bxWSqaQz/XatXVTPRAYrYO2IKeGhaAhZujSatWEPUa6bJU3c7mYphcezEHSAPp/jxj3+Eg8N9fPXrX8L7H7yN+4/u4cbNqwoSjPtNPDp4hP/zb/4z7j6+izde/xJeuv48LnYuoVVpqnFCsMSij9vDApRdaL5UAKM65+gbcLCcCm8TOxgeoNZro7nalj1vNMnx+NOHuHP/AYpqHZe7DWxdWkN/fABM+theaePgYBePJn0Mg0KJ7IODQ8yGCVZbK3ju0hVsb2wrNZuanYNghM7+FOOdXaRrdfzkvd/iYm8Nz3VW0a01MZlVMcsYNBnIOn3K4jZnsGOMlXYXeTYSBU/AIAiwubmJ0YA60sScqlBDBamE/VGni96l58G9rmQJnnzyIX76vbfwq8cP8MXnLuBbr2wg3q7hcFygJcOCMWgswKJ5MhqLtsTP5vp522wx6Z66Qk4lOi2FJe7vH0pEX6/U0D+k7axROmey0WXGSYQ056TEUe+Gpifx1tI8B/g9cD/4FB8+3jcXqdg0nNMiRNTsoHfhCqJaQ3EZTK2/d+8A3/3Lf0Yrm+Hff/GqktCTbhOT0USOYVyvcnHAr2mIahjpTyY+Vji5cHULa2Kej8MJdUgpqnHT0udnuZkDcHIlZkJFFsPjo6EohppMZZw6MdndKHFcdprl2NjYwN7envZD4YNOJ6Rz8uurLQGQ7a7jKRZE+THG+QwxMiRRfe6Cdb1dxc1oBKag+xfT0M9DwVoGQM7KDjmPHuQkStazpJ/7fSnrRJbVlueZeJwaDhgTnVthXQYYp1GwFpddtl2n/ewskHEerQcBQnDl0vxjOPFgfsdZVry68Bbsek/aVt6A+0djDAZjidL4ohCddQQdsChCL9vwMgn9S+GtYwDywk3E2xvHRRGLcxZ2srZ1vG7pPcxhyYu3551WiZTZOWcnLDIBumo1K5ZzJoKSP+4pVar33OREG+tsUL0+xIto565ZzpnJd3Q9rYnFsPJDWGJZQrit1yYtBCnSUmhjjl2sVGgLFDl7U05OfC5HyTHLHLJUnbr9NqYMfy7NhisAj+tBW145H+69XhuiL0VUMkcR8l1qMXLsuKoeZPHMjtPauv5XoX1waNkMor5xAsJRqwtUdAU/C2PujzrVTr9jmhLa4U7NC31lFeHGBgoGCe7vGQ1LZvpTFFPqf1gYu30moVkjGKljHYXJphrSqUhgzy6jnW/S7Hh9C48N81MIblLS+qb6HAEQTln6+3ZuEBxqPSbapg/98WTIgwOn1eD3WquK/qF95TnFiZ0sFt2UzH9fTlthwNPrK4R+5ynyx7a77r1e/6GdcajX08bcREm/0jnnJmH1quk+CLLEb/fmCG7KNs/S8Nodd52Q7maVlfsst6/zYEwHoCnW5/UnYbu7+j0gmevLqcWhTbUPZnS/+AwAcZMWWWM7ECZoYtoSZbp4ypmml44eppPc2Rpz1Z0Wgo0NfPCLv8Lv/vo/KQl9c7vxGQ2IByKkh1Z846B0AytTrp5V/3HWfdy7SHEK4l/d4iIOgweIh3c+I/b2y5xnulD+7JMAyFmUKr+Os5Zb1H4syxdZZst7d2eKJN9C8iTFD37ziQDI5y418er1VcSNKpKCDI2RKOJJlqPZ6CIMCQzMUn0mGm6Oao1NFILgGJVaG0kRIw+qaPfW1bl9fLCnoqneYPp2FRmvY047WCBXa0j7e2bRS0cmXt+ooN5sIa7UpAcp4KxZ7YllDj/y4zDtQpKQviLhGIrcaCm1eqzuvJcmisqTkeNvgYb8FJ+azcvn47uf4ue/+Alefvl5XLq6jbt3P8UHd97D+vo63rj2JSRhhp/+689wMDrAzRu3sNHZQDtoIprxeWG0IHWbA6MuKa/B0Zk4NSpbxHI5AhQWiywQxwxXbcSorTRQowPYJMfOvcf48O490YGudevYuLhOjT/yyRFqRYbBoI/3H93DADPUWzXcv/dQRemNq9fQrjZQj2KstXs43D/AQxzgclYDRlOEF9fwD2/+AmvNDr544zZiBr8WdSQpnbMy5LOx0sgJAjhVYTJ4GFk+h9cobG1sWBig09YgYkDpCJPJQJa/61dfQM5p2GyKxx+/j5/93e/xm51H+MK1LXz19gpqFxuY5FV0oiqSaCANKo8Xpx80JCH9iiCIzUi6XRHgkaJLAEJ3SgIQ3u2rIdPED1CrmbkTKcc8zgSdTB0nAFHg34FNdAhARF2jHD9Nsbq6KgvfyX7fqE263YWY5AHidhfd7csIq3WkbDymE9y/f4i/+O4P0UgTfOcLlzUBmXTqAiDNVkuick5CKKCntW+DYY/jKdK0kIhe0xxGJdRN70S7Y4UuVluikmWTRACE26rKiPkhtNR1ie8yaEidE1ZeHIcvVmIFSO7s7MwniB6ASKROAHJzuyMAwtcATKusioJVC/M5AOEGrkahJiAEHeXXaQDks7a4LkCmtAK/TPlP/vqkKUfZ4aocROjzPhb/tHXlomGVQwiXAQ7/s/L+LQsuPO0BsgyonAUEnpWCdfrnny9D5CzwcRLwWPzsZ7XuXQZckukMh4cjhRB6lwTSsHgDkA3vZPYZF6ynJiAegHjuvlI8x0Yt4WhQlZddxGZHa+ehdb/9L5kpYUJiTRecu5FC/Th21ITEU0es4FcBpmePK3Y9ABFQ4bSDHQoW216M64pFR4ExfYGz5BVocUmynk9POowAgWmz9L/E6QwSSm27lOBOgaVzH5IK3Trv5mxVAiHaVXOjKtv3zgX02jyXySDQ4v9ux0+AyIXLlcGLrcsXhVYo0oI47LFgn6EYHOn4hS61XFa9/ivxEysJttn5LxXcdBKjDmNGXnGCsN5CuL4J1Ksojg6AZIogqssy17Qm5oKjGTyPEycTcthyk9uwipDAgjPtjJlH3g3MnQXcX1UGsSyAxQYaM1hphiCuA80VTTkIduyrtgRwfb1+2/1EQicYD6dLYpfWwWe/uGwM7qubLHlxvrbETx7mnX+bZByvy74n7YfOMwMcfm43v0bd92nnuiEA0+tUEHDy0SDFjJwSBi06y18eO2+TrOLJXyJuMscpo9y/lBrmh1VzV6o5/Y/nHY8ZaXSaCB7Tm0xT5Y+5A+eifZUmOk8BEDuY8ykIH/OyCqYTEY+hCYMNgJhpgwAI/9e0hwBE/GLRA4ONdXzwy796SoS+vrWuCYgHE/4YZhn1gdFSQfni9OO0acdJ9+xF96tFZywW6AQiHoCU1/Osk5Hye58VrJz2zFn83bPkhixuB997bzdFEV3C8P4I3/vpe3jwZA9fubmGz93cQFiLkRQpamGCuLWujjK7sHxWTGlnq/ON9UyIaiXVz5M8VP4DmwhhvY12d03OWPfufoJqrSEAQuqVQGclRlytKXiwv/NA90AKgqn9mHJCUG+h0bJQPBaSLHizjOnoFVGHWXAK4CsriuLrAHlGe1VmhxRoNGsuX4Q2pTOJmA1w2PSDNsIsGMW9J+0vKPDLX/0cT/Yeo9Np4aVXn8fBwT5+9atf4D+88d+g1WvjydEO0mKGbncVlSxCPItQTDJUmsd6FVFsYst98Jx8giz+3dPDuAxBis9roAZsEmSI27U5ADl4tCcAcjCe4oX1FhqrLTTaFQTM7BgNNBl4cLSHrFFFLYoUWvjOh++rEN1e20A4zbDd6aFRqeKnj9/EK+0LaLDRc3Ed3/vlT6Qz+c7rX8W0P8JKVEPOJlGeYDo+ArO5CAJ4LPksyXJmOhkdmX+udXtzzYLaPtUWZtMjDIeHmoBs33hF50A0S/Hoznv4/Y8+FQB5abuLL1ytobJVxSxsCoAM831QF+QBCG2IeWukFkQZJgIjI9USrd6KGpfD4VgAJCpCHB0cqqGlrr/T99CZi1bCZQAi+l9cMfAaGRglCKSF76w/NmoTRfxBgKQIUW0ZACEzYEb2w2yKBw+O8H//xT+hnkzx7167gM1LVYzbNcSINPkgVCa9inUNE9erQSSq2HRqLoXSaxQF6k2bfhEk8Wf1Wlu5HgndtGj7q1yxELmeOyFmY5s0mU2xARA+RwhINEGsxJq67e7uzkG5P/cEiglAbmy1caHLiy/EgBMQAZAUHGDl9Y40IAIgJQqWByGchjy/Zd7Lz/JapFidRrnytK2zaFn+88sUrEXgUQYYpwGLMhXLr/c0EfoygMEC/zwUrbPAif/8aaspS2D+2WIB4F4nffbizxe1IqdpNMoTjz+EarXsXCg7bi1ml7A0IgA52h/IKci/yknonoKV5jP0og5OBCAS/bKja7a2jmdzvEku6E5FiqORqKvvu98CFMcaB00DXA5IuWqaC69999qvw8/Q5bREETTdjejUUyoAvQ0qrVzVuSb2qKBQGrnz1xLAcc4+fj/mExgT2dJrfB5W5+yELR+C96zj4lGbNC9GDUZpsiFth6cJ+ZRyP/0woDKPtGMnZ65hsd9p6uLdtJyzlB1oZniQbtQzMEcaFh/IOsYVFaQmRGejksW1o8vJOcs8yAW6NHExGlQ+mxg9otOTkJsgoBgNrPCc6a7n8j0I2lh42kRJ9SiLZu5LraW8Ek0+mAficyo8dc5PCChMb/cEPvLDXSvs4zqCRscAHDNLRDdylCN9tV4M7k41R6vSEXTH2cTZTptC9yYBYAILp3/wCEIWtt7W1tZs35oDeuKjOVqX15mIRuZWoELeTUHcF+i7XDqfSW3TSN7nl7h1i+plYnwPYucOYt7NKk0AOXR5COkvrRLFyp+nFPTWG7bt+p65WW6CUaI52gnrDSGOndnmYEafVpoGSWzuaWQlAOKuXQKo+QTEAxDpgwpZLVMD8uGv/sZseNNdidB9DsgiAFm8h3+GolVyv1oEIKfpPLipyyYIJzlOaXkHRvj3RUDiwcizPIfPWvYk961FkfoyEMF1L048FulYJ33+gz4D3q4geTzC9372Lh48PsCXbq3hczc2EVBcHOaoxTOkWV225p1OU9kFR4MhELDr3Eat2kGR7mFCZ7woRmt9W6YW0yBGg0YQcR3D/UNNPXjvrdUbCmuLak3lgrDbm/T3MZ5OUatZUT4aU3RrRR0LXk9VYvHIKZnPweCNzaaMPDdZ4LFwZed7puKy3mDBmSJk5reco3JMEtJyYhWBfO90kqj7z0kOBdW7+7v4wQ++jwuXL+CFF2/jzp072K5sYqXXRYoZ8jBATJroDGhENUS8t1K/LHDDotcE3QRr81wK12Ti7+TwxC64AygsIuvUAxQpqp26KFgYphjsHuGTh4+wNxzjegNob64gbsdoVyP0dx6jXW/Ipaza62Lv/gPsj47w23d+r2fH7Vu3BCqq0xSNoIKf7r+N1zevYa3WxX6jgn9457eI8wq+84VvIB8naKUz2fYGmGFwtCsAUiMlLmcTnvQsy/vgvY00Kdm80k3KNc7CCrv+I4zGBwhbXWxef1kAJC5SPL7zoQAIKVgvbq3g9Wt1VC/UkVfaWKnUMMahbsEsoFNqfkaWSj5mNgdT66khohsjAchKx+xup6k0IkFmgXyzhOeFARALsjQAQsAqwX7ftpXggIBT93QCgXodQ+aJDXnuMaeDg30DIHGnh+7WJRRhrJhbApCHD/uagNSmEwGQrcs1AZAOzWCiEAnpVHVO3UKknLqnGSakkjGvxIVkCny2mvr+CUB43sSVhmx1ue8EVrYvBkDYdExHpmmSPbGj73E5P5Gi1TX3hboopca774Xnm0T51IA8t9mSBoQXUD+nnVqEAQU9QY681pYLFh+21zs1bOWfTQG/slKgUX82AOJvPCcBF5tynLzOZYGDHmws3tQWrXhPu+meNe1YnG6cpec4a8owL7R1oT29v4tTkWVUrcVllonTy59R3vdlwCXf6CnB3FvpLk4r+Hu+vNtVGcScRrc6KQzR2/SOaMG7QMHi55xkw0sXrC+Ht3E16yFtxqiXKVjznXTFmPjhx6DGTwDm9raOgy6LWpY5c+tStyIWrgwDUqe7lM2hIss47ir8WCx7e1FPRZJWgt56lqBqB8949gqC43J+AiArx5LYWGJ0J/BmJ981ug34uGaxT0136zW9iy9MrbhXpgb3rBSOfSxAp22hNsK2xWk+jI5kNC3/WqRlzfUh8+GSc4tyWSTgQ359E8F4gnxv16Y28/3htMbVsNJsW6dan8ni0TuGsCCWJSM72nQzAVBrKl+FD3fa8QrA5AQh9JNnMNSxa5UAT05HMxYhFYTtrlkEz+gCMjYKm6ebue9M1rzdNQStNvK9Hek99H3V28ol0TlASpjrtHuNh4mkS+cZD5xkQwup5M6y0/QqHpQd54bMC/6FScqxnsfrckrTBwlQnHDbfa5Dhs4218CBgB3PUzqrVALkKTnVpEC56YGAEJfzzld+muYACgE7wYemCSUXOFu5O7/dlIxglQ9PUs40saBmyFu3uYmFttVpO/wUzZ3f8+vUtrw0/bCcErmq6Tc2MfOp7Gos8HtNy+5YRu3jz0OGiG1v4sPf/J2CCEnB2rqwIgBCEfoiwEinlsngXw5vICJ9TZfOsS5y8b3zN5X+cpo177Llyz8rU5r8VIS/JzXLA5JlQOQktyu+97TfnbU9z/L7MkhZpv8og5X7hxGS7CIqRxl+8OYneLI3wGtXOnjhSg9hoyoXp2owxWhMp6gM3W4bYSVSEGE6I428jWajh2Syi0mSah83Ll3BLIhwNElQa3VQazVRyUM9Y5jnUa03UKlZCGnuwlDblQC7+3sqHplrQdcsOR1R40Z3Jmc36mnDNk2woDUVmLMxApDiwm650aFIvyINK00TVDWptQkEQQjvMw06sUl0nMpWlt1j3sR7a6vY29tBRnOgMES/f4h4XGh6I1olIl1KXCWtYOkIlcAchzwNaxGATHlPZvHuEtq5Xl8oii7GqQ/B3koDPNvz/hTDvT7uPdnRBORadYbupTUMiwlWuw1M9w8w4/FloGujjtHejprZSZjj4c4TCcUvr6+DXkbp0RBvzu7jja2b2Gh08f7wAO/u7SAuKvjyzVfQjpt6bjAfhBSsYX9PtFe6aHECUgljJLOxGQgg0CQqZvdeQC7ScaDBSFgw2HEgALJ65RbyqIYaCux++hHe+uGn+PmDu5qAfPkmk9AbIOzqxnVRsCbTzFywkhTpeKLpASlftM7lBITZJjx3CEh5DyUA0TM3C1S467HmKFj+Ec3ino0nFu4egPD9Ev071gWLdgLS6dFQE6kwDDQBmSFCdWUVnY0LEHzlEDqje9hAAIQTkD/7/CVRsKYrDVQyM7eZKogwtoyVJBX9irSyZqs7ByByvWo17byVOxvvyxVNNhRC6eoUsSqU2xQJgHBbea5yOYEll5ciupajbXHffB6OdzXTpPBP1jvF9Q0LIuSX12f8YAYBEGpAgmYXT+iCVRRYY8x7J31KA8KDygnIv/WrDExO04Kc17K3rAkpu2Odtd0naUlOAipl4bq39uVnnBeIcNlldKxFoflpwvPzTlTK++7zPPgzppafBCY8QOFyPmjQr+dZXK90TKazeQ7JMg0Il/FBhMoBWRChf63yojQg03pkAIQidGkxHM3Ip6GzM+6teVWpuC6yo2uomSwHIN7AM3VZ5uJsL0imvoHTCp974O8mFDN7mpLTaKjQF+3HpY1LJHs8AdEm8Kbkij4V0KoEPD3HLE61jES8TifCGlGMrZLVKvfBOf6o+C2J1VTdWgAAIABJREFUxgUe3HTDGuLHnBejdLmi0gnX5z/zomCBD7uBaZt16EoieR/m536pkavcxFx6NTUgmxdkmVvsPJ7b9Pq1Wbq1vbRlwg12jNVbdwVuQI0H3Y00dZiJOkEaBQFZkfAmn+uGrwKToMRto2Vy+IwRiq1rCPhg5HJcF3UdPPZyX/KhdoWyAoLWitn1Hu3JrUp5Lu0eAgrTmbLLbrqbSNh2+h0hSPXTCnceOHqUlhCgsimDjWb8wfNgokR5mh8c767lC3wLUJxPVTwQUHHvphLOXdfOdQfw3LeoHJIacysI9MhZt4mU8cgqlgNCy+OsMJ2KT53n98RJkgCIz7w4vvd76pzojdw+NlQoSqSPPb8/75SlzfSUvSUAxE+j/BTF6Vl0/nobXjmTeRTOAtIdc+23axR4AKITLEeeUzM1Q8hO4PY2Pv39P2kCko8fSQPS63ZQrcYCFmWQkAzZHDr5GXcSACmLy20TzEVr8XUaIFnmfFV+/zKtSPn31Is8y2uZHoPvX6bdeGo7qo0zlzlraqJbYNWEsp88nmKcXEBtNMNP3n2MncMRXr7Yxq3LKyjqVUx4/c0GqAQRBmPLamAhnlFrwYwOxJpaDCcDFXJMgd7YvqScz8PBEI121xyBKB8KIlGslGpeodaDCdcGyru1WPx13x1mIc8CN67HRs0Z5YhjE5LLPMWBYXL9WYwdHR3YswUEHDlINY6rnEJUFGLHS0SFmKiplururdpJyaK1LAtgdsNZxPE9vP97K9NgyqKbAXN1VAITuYumJFM560TLKdE1vzwFa769tK2dzSSe5zq5zTyWXiycTxLktUgTkFBU2gT9nUPcffwE/WSGWysBKr0mPnj0EVY6DVxd35Cj0wyBgg677QayIMMoneI3b/0WaTLC89evIWCw8GSC3ZUKvrT1HHpxC7+5/zH2SaeczPDK1nVstLvIBkPLGMmZmTJAo17X5OHwsI+MwX+BTXW4XwQGPJbUaHD7vTlAVKRI0oHu6b1LtzELYtSQYffTj/H7H90TAHn5Qk8AhCL0cRaLgpVWhkhSo6QRgKhwZz7KLBMAoZ6CNsm8p1eoneCkwRXqdMHie5jrJMoRm00FdSCBinsiEwKQ0d7QtDntluyb+eTjtvPckgbkcKDP53Ofd7iUYKe7hvb6BVBOnOYF4mKGx4+HEqF7AHLhakMAZDYkRdkamWyw6vmaUtNq+0LArUmGO0+YX1OmYFG3xOcbRejcb5/DQhG68k8SR39MU9nv8nvgckp5D0M0V7paN89dH+ioZXJn2/utzZXi6lpDFCwWroOCAq4AQwbGgDa8PaNg5bk0IOUcEC9GXwQgBA9TfhFLXmdRtfi+xff7fy++1y971g3WT1OWaU0WhfB+XWXR/HmoX2c5bi1u42IWybLJin+PBy/15mcfXovLlBPb/e9OFca7IEEu20jGczvdMpiYDIzu5ddTDh88aVLymf0tZYKUwwk90FkGQHRBT2cSoZcBiKdgPQ1AbiDeXHf2nVbYertcprnO3YT0C5tcqCgiyKaLiXOeIgARVcWLax2NSQkLBAK+uPFcetGmrDixpHNW0Q4UeAGvrEO91oSFiAMKsvPlhILd3WMxr00nTBpimQmWM6GCm4Wye3n3Lr2fI1OXMDqfbjgXK69b8boLT53Salyyuu9me2G9bFFd2vs8rNAdO6NRGWXGujs2dbHlHC2GN63NDYQb2yiePEG++8RsiEXxme+Box95+g8nLu74iNNvWfMhAQgnQMnYBNnKUKGdZmyFMP+fFXrw+g67JjgS/Js9oj5Ugmi6naWW8+HD6+TMUZpekPLFDdGExKhbnHwELU7/GPU6dEDXBUtq6iGIZzvmUs/98bVj7CY8XLfoWC6UTxMrrxHh+xcmKFqfO17+TwE9d66psHAASMdVQg63DccTClG9VPPHACfLFOiz4+pobvpcgjFS3JqcWsQW7EinFDpeeRoT/87izwMQ6Vvcbs+zQpy1NWle5ARToUpdFYszAgVpN0o2wfMJSMnUwZ8iJR2IpmTz4+OE/Z4G53/u0ts1VVQWiD9opFTOkPO7r1Xl0Pbwg59KAzLe/RhbW3WsbrRRrVYQNdpP3b7OQ6Nd9gw6KReEy3pwUv5z2TqW/ewki19v3XuaVmTZ+k6jfHH58wQblte7DMR4AHNWAKIHKfcOIkySS4iPRvjh2w/w5GCI16508cK1NQSNBsZZijwdoFUPMBhPUKu2UalwelEF8xMULhgWGDIsMGFBXpU+ghML2vQ2m23x+yfOypwAhd3gkM5J0s5RiF5FmJorkY4DTWRIVUrNblZi7qCuApGvCU0wlKlpdBsWmJxY8HoMgypmM5s08F5TZ8EaFqgxP8M1dvh5VqwabYqvCiJMXG4Cn0ssXn3miCxfk8eoVhqoRU1UwpoeMwz7y4spmFId5myq2QTETzdYALKQ5LYwo4N/JwDhMgQf3B9uB5dPxlOJ0MNGRVrGyrQQAPno3n0M0gzPdXOgU8Pv776P0fgI33z9ywrH2zvo492P7uDStS3tx+PHD3H33se4sLWB61evyNVrcHiAg1Yb37z8AtpFhDcffIykUcHw4Q5evXgdvbiGqML/+ficCoA0Gw3d0Sn25i2t1qprvuxpQH4SUourpkEI2JwaYzzpC4CsXbmNLKwpS+XJJx/g19+/g3/dfYxXL63hi9cbomBRA9Ij1TE4wniS63hkBBvTRPQlZV5UmPCeYsb0dyaVs6khIbm5BjLDhH+mPH5kcsgEhcP3UHoMPwEhABHlqtWUmxdrHhbq3HZqQAhgzDTATHg8AOlsXBQA4QSEAGRnZywAUqZgEYCETJTn/dk5d0Z8Xs8yUapo+5sHBiT8+eZpWqSJyT43oMVurgmIjoEzvSEAUf2Rmkif1wjtdwX8uJ1pqmug0VnR73iucTlPA5TAnQ3Bb291iyurdWx1qoirsTQgTAwlAClTsHiQLAdk9hkR+sXV82tATgImizfGZUDltPeeBWzK6z9Jf1K2CC4vc5rl7+J2/yGTlvJ7ztKl+M87bQJT3qbTktjDixtadNnE4yRqVfnnDBb0trznBSKLx8tTs04DIOUkdL5/VmRgDsjX45dwLV/DtBEhvnUVVQIQewLYn14D4QS16lSr2Leut3j36rRTXG41Uc4RKH/o3armBYzrVDm+vZWbpF5ZR9sauu7ffD8vWkf98voPK4hdge2nINqe49TugB0uX3Q55wsVhVEswbG0DY7qIh4/rWRdyJq5YrmgRfdZ88BFNYvdvvPzBLB8se8Fzg5AqHi3Yzhn+S92pe2pqfBSAy3HVC3/PmxuIOiuAo93TDAuAOKW9WJjT1tzjlrUpdgEwY6whJwVps7GokyxcLcEczqH1G0DOcmgg4wCGll4lKyD5fHPh4EBPB0/5chz553blp+A+A3nOqWtscR00a9qHT7tTLgu/ZULHfTnmbgPDtzqoHn6n/++3KRFjmxOgD6fXHgReZneV75SHECbg5wSAPGi66dAiPyEHa3OzBFMU1NokjPP+OBx1sPJXy8BUGsoo4QBBTndyw6PENAdi8dU1Q3Bnk1O7ORgV+14W3VqCgPRRYwOW1wXrW15jbirRtqNRQDiwFJ5ZU9NQOzL8VM8o1+5Dy5PJQWCaGTwWQDC75v0GAKwaOsCHn7wE7z5l/8LJvt3sLXdNgDC7S1KVvMsHOl+IxH603evZdOM8pRjGQA5TzL64j2ybKd7VtK4bn9LdCKn0bMWP6/870Vb3WUBhYvvP03cfho4Ka/n3gEnEVdQ7Ozh/6ML1u4RXn9uHa/dvoDKShdMkA6KEaK8jzSLUK92keUxZnmAiIHBuZlWpI0V6zyHMdrNDiIxPArUYiuG0Ggr84AOV812RxkRLChJweI0IiXNibkgdApCJvCh6QMMCARRxyYpeSoKkFGvrNMsqkmeSIDOQo6PAy7DexoBCCchzSqpZq47HsZ6jpCKxeePdBpsrJCLz8yFqdn8Mtma9q7sKs+CHVSDKuKwiahg44QuSlPkQYJGu6ZMi7INL4tA34kWAHG0TP6dn0MAorRspZnTHjhF2KqhYMhmkqBZxNKAvP/JpwIg17o5mts9vPvwDv71zV/h21/6KjZaPd0q9oZDvP/p++h12vp/PDzCw0f3Ua/HWFldwdHwEE+yGr5z4zV0igAfHDxC0Y6x88En+OqNF1CjKWVzRQBklo4xGR0q84M9uBHtZeO6HNGMqkb6k020CcwIGggSCECyaR+0EyYA2bz+InLmmcwSidB/+w+f4vdH+3jl4ipeuRAi3KgA1RVRsAbZHrK8ogmUaEWjMQaHR5psNEgrpQYzSJTXQQDCex4pWJwAEIDwdkcAIuDIxkcQqMHhAYiA4NAmanSoIgBhXee/n6PBACtNNkX4faQYC/CEqPfWsbJ5aQ5AakGO3d2JAEg8HuHbr25j42IsF6x2WMOE+TQ8o6n/ob5nlmN01JcbFq/Hsg2vByB8j9eAsLFJFyzut6ZKZG5wIsxntZuA8Nj7CYj1X81umhQs6UPyXNeJhPZBIECi6+dbW+3ipSsb2GhbFoNpQEIMKVoJcxT1NvYPjkTBog3vjXB4IgXrWUBA+WZzlt3uYnbI4g1v8f3LAMNJQvZFMHIW2FgmcF92Ay9POE67wZ93Oa5jmcblLM0K37eMPpD1ViRoX5yYLNOhlH9Wzh7x++XzQQhCVLvvHDy13vNQwnjuDcfJXITuc0AWNSBc/4kAhBQs5xQkkKEAQU9LImfc3IWsG+1GDC5kTnZ6vuOvWsiKG89asn9YMcrrgx0JmyRYuKC3u6VAUYDCOyLR6UHWsgZyVK2Zp67VoQQqEpszqZfTGCt6zRHJaRlkJcywO5sQzKcVUQ1BXHNFNTMbSC2i0NZ10WVza52KY72v+52yHpzcvcTlf0obMpfD+y6yC/dzHH3RsUQ7OxYPq/kvMBEi6K4A1BrQDYQOVZ42ND8GztaXYIffE/9Uge6On9xPCMhoQ2jTDhZ4KqZ1zChq46id2S+WWZHLecYVt+z6EDzwvSx6+WBXF95NcDwAUdaKg1pzF6VjTQzBHx2xNI1iyq66WUYB8joQCbZ9dountwkceR0Ct9dRkzQxORaYa38ddeh4OuSuLkPD7rzxkxYHQHyB7lxgTAPiludfHNeYtDH9gpojTiKlC+JJ7qZAPj+E5wrtSJlgz00aj1AMBnZeKlCQbllTjfDVftR+UrNk4ECaJp99wmPB75KUGgIRUro8KNbJ6IGoE/Ivu0l+xgXLIURdP37a5sC+plncJX/tLQcgAk6kD2xu4+FHP8Ob3/1zTPY/EABZv7QqFyxabmdpiCi272g2MxesxZcHJB6ILIrXT9ODnCZWP+l54fUf5wEhXMciEPHrpV7E60QWAcFpVKvTLHvLwKScceI/0+/vstT2Zft75xEFuc+hsnOEv/rJO/jw00f4xqvX8NXP3wSaLWScMmCKtD+RZWi93UZIup847rmciurM7GDmRSXGhGJiBvIhwsHBCK1WR1ORcLyPwWis+1iFRWUQizbSbLFYypGlg3kSNyk3ssyluYybNrNb7gtG7geLS94XSWVh0cVJRMEMmaChiCqChgIpGs1Q1KIo7ulOwmuRboG0mSVAodCaAIVUJhbYLOJ4k1AQoix0JxZqyAmBnnl++kqqIa9rm7h3lEY+EkDy93bqT3j/VOFejTAZJxiPqemK0Kw3tD90nqJTE6+VUTZBs91AMJ2hncd49GAHnz7ZwSAv8Hw9QHt7DcPKBH/5D99DmiX406/9CVailvQjP3//1xJuf/7VVzCbTPF3f/s3eP2NN7B+YQtv/u63aEYtPHf1CjrNFlrVOhoMMhyMFAjMIj+uN9HvD7U7lAhQvG1NqBTT6QidZg+T0VADXc5YU2p0aNFcr8hZqlJEmI37EqvP4iY6l24irrXlgvXwo3fx7k/exY8/OcC3LrXw6ldWMW2uojMNMa4MUVTqyEYp6pyySGeSY9w/xOjgALWAULZA2rLvmcW1XNP6fU1BNKXKMowPBvPQQps4GV2ML1ku83kdBjJQIOWKv6tXYulNBswUWe8iRogKAxYJbio1VForaF+4jIPRGJ1KA3mc4dGTEb73f5kN7ze+cgXrF2PkcWxW0Y4eyG0SnWw2E0iT+cHYKMte+M6MDwIuXlOkhLUiA6yDfl/by8mSMj8UosmgTjrEWWeG4Jp1iwUUms1ws1pTBojOxa6lx/N3PBcFQL652SpeuLSGzQ7HcgX6ObmJNDugzV2BvN7CHgFIlmGtEn0miJArPkkDsgyQnIfOVL4hLQMfz7qOZ12en++nEmWbX79dHjQs+/Okh8e/1c+XPQgXKQL+3z5csfzZ5eDFZU5fp23nMgcxpsjzRd0KJypewM6feaH6efadj/r9nT5GEyLp4w7kWQBkrgF58Rbii5tWR2qs7nz/PQCRSM8VSHMe+TG9xRxkGbTDzhq3xnsOlTUQRt0SACl4Q3fZHHyzeP3losgyIbydqXQl6kIb/52WjgZEPEBiorcQkgENK6csjyMmiIjN+o72vR4cBczIYHI1l5fSXGAnn1nHwXI2Sg5M7osw2o1RZxSZ4danz5yvu5QV4TlAPkHe0ZtMM2JULA9C1OM2UY3ZvPLY0CpYlIgSxcZ3ySW6d1oJFujVumlfWDzPmBDMjgn3v2agjtMOpQZzU80hy7rinEe7cDwHBI6paLTitamGpmDziY3T+szV8F7oUj5jLS1d9C09NUw47otuq7i9wxOtkBlw6PMonLjaTQrMstkoasduau4cXMiRmdOunA5n/h5DsQ5EORtogV0XkslfO32FNB4EZFWO9HmeAAWffS5w0I6ZUQSMNF41AFKtKHcln04QkMfsAaqE3ZyAHIvnybe3baWAtjQKUd4LAYg7dgIgRr2yXTjWCx3TpBbuFEsBiAPgpXOVwEjAgoXYqQDEGUIw1GtzE5++88+iYOWjh9i82FYOCHUAi5qORRH6IuBY/HdJk66pyXmE6cvukX8IPWtxPb7gXww29Mv9WzpnLVK1TgJK/Oxl7l9lMPTpTopZfgXFkwP819/cwb1HB/jKS5fwyo0LyKhfoo4pHwKjVNSUuN00AEFKbB7IHpQFTkQnvloNPMtbvQ3MohhH/REa9Y5CNyv52JyLOFUg719i3fqc0kPLXBZsLB7ZeeeEgLcbWeQyu6MwW1vZmLp7KZsePuxvOmPxTNIQJ2mhCr8gTFFvkOLFnJI1c01yjRtSBDWxIXG0EmCiDBpGIzBDxICIMhc8pSeMBUD8wJ7XvLbFZWnRDpYBeVyXUbf4TLBpo4Tpusfy07j/x5Medtz5GRSTZzEZrxVM9g/QyCKM+gnu7exhZzTCjRYQrzQxrkzx+4/fFQBpV+uIkhCfe+ElHOR93Hn/Axzt7uOl27eseVQJJex/vLuDzc4mLl+8hHa9JlvesLDuPIvudquJKe9tM1oZuxyNKFAwYTIldYkOUzXL5+B8apZiMhxIc1KRXSwfFXz+DBFGOYLmCrqXbiCI20Aywv3338U7P34HP717hH93pSMAkrbXsZJEGDEDBBXMJjO0V3xw4xSTwQDZeIwa701phrxTd7a51I9VZcPL74fPHtauhRNp85xXzoejw/E48PsgB4NPs5T7KY1IhJj2vsORggzrG6sIM1LEeatO1dCpd9fQu3Id/WmCcJo/BUCas/QpAJJlDpA6mprsqlOb1okmldNtzgCIzuMiV8o8KVia6E1Nq0HgzPu2wDY1JKRnUW+TZPPgSoHrwOhwTHLnn9TNiFoWBGh1jNpqbm/MRKkg+JONZvH8xVVsdau6IPtFxbIXkgSNOEBWbWJ3/1AfuP5HABBPnzppSlKmV502SXnWiYW/0S4DIYu5I1zWL/eHBByep9Aug5aTlj9P4CHfexLQOO/7T/p8rrcMNkaDRBfT08eHLmWWq+LF9tSolPUhXJ6hhdMjK3KWOWEtc8FaZsM7HKe6efKVBTnogkUNCClYaauC6iu3Ubl4QWPigkXSnH5Voiy5AlgdegWX+UKQ1A5Hg/J8dMfLlYORC22zeYGPX+bExBXvc1rRcQE2d5YSpcsAkehdvPeL/n9MM7KC0oXr8JfCSd7m1ulABDSsi23ibQdOpAUoCcrFlOEx4IPMhcepPnSQxlGK/Hev/BBHn/JzjjmA8NaxrmB8KqRP0wzeuJww3U1BJHLj37mt3AcJ8Z1GREDNe8J64OLD55wIv1Y3O2J12ik6N5AguhWPZMaRtgEAHUsWuewo8XPZseODWfvkgI2mApxK8RhkavrPAYjAk+vAS5Pg/vcHR65cnDxRt8EfenqPAxb6t9Mi+IJYY/+yvdc8dt6liJcK6GPxxLF2Sd+lE2Zz/fx+PUAz9Gpbp+wYpwPh9M7l2cyF2TIP0Ip0jCSejwrpiCSMdFMLMBDSKkL3Px9IzL2xoEEJED0AYTYJ27ie8uR+bsZfLkneHwen0yF9kOCNRYdeumi85bIZFszthudVlNvHkwBI+cYlEwbrGlsOiAnOl1KwZONLKlwgfdIHb35/ngNCG14moROALL6OKVgByra6Ge0seehcIrpOsYQC+OWuWJ6etfjnSffh08Tt/rPK711G71o2cSiHG/r3l8MN7XRgoTF9Ciic5lxV/t1J+3OWkF33dtk7A49GTUwmm8iPRviXd5/gYJTijVsXcHWzgYTnaj1GlvQR9RM58sQ0lyBNjqnmQQV5ysyhQE0bghDal9a6XRRhFWMVVXWFAnvuu7IvaJE6nohqpe7uLEG9u6qCcjI0elWbn8MiipQlFmLMFXIZDnZdWqHfXumY5SkpWATFOZ2bLNuDCe2NFhs8OapxZ94A0uXhr2OnzaONKYs+o+FwUkHAxFRzy/RgB4n0I9OwUQdnPP2cOi12viep2CuceiivgTSejOnvjiYW5sgcRYy0Lorv+TmcJIsqVmthSmfBsEAxGqNVxBgejvDpk33sjAZ46coK7j95iLWLPXx490NN47c3t3DnvY+x2l7B5ZuXcbC7hzd//St87qVX0O128eGdD3A46GN9cwMv33xVzkyckhBEEApNBwMldXMCwukLgWHuApyrcYRpMsJ43FduKbeZ31WFqduDAUZjTqwCAUq6hbG/QhesuMoAvx7aF5+TyUg+HePBB+/gd//8Nn5+f6AJyEtvrAiArGZVDMM+xuwFRpEKcjqt8btLRiOEs1yZKHSSyhtsWlrAI4/vhFQlNWig74lOX6S9eXtmP33gd0Mwq++LtQHrI1Hr2PyZaQpExy20GwI6MnRmVlOtiUZvXQBkQHe3pEBWmeHh4yH+7r/8MwhA/uSrV7FxqaoJCG93XsPk7Zd5znNfeC61qm09J3jO8LP9BIRaI1k3D0xYTnBBBzLpOKgdUUxBgcHQ6G5cN6mMom05u19pQwZjARnpjxp1c1xzAEQaEE5Abm13sd2rIQwqmoBMk1Q716wGmMUNTUDYYTttAlIGDYtgYxm4KIvNF9970uTkWachZWrWor7jLKpV+SZaXvZZxeZ+PYui8/L04awEdq6j7K41X+cpzizHy5xsZbwsjd1nl8h2LjEKQhl8eNDByQfff6LGxInb/UTEC9xPygKhDa+nYNHS0Ds9lXNA5knoJQ3Ic9jArFNF5dXbiLa3APLWOUERoHA8eIW6lRyipOMwlyWJytVRLy0/5+ZzdG6TE11wnnWuYtVTMrwA2NyPrMjykxWzWPT1qFarsStBiaMDaZ3sBlsR7d2FmAdidDIr1goVcTa1mDtRqfjl5Jx0F3acLXFV+8ruCzvgHhNxEuTE9V6Lom11drtP1XQOQMhNSrvnKWFuZTwmDEhUR9sliM+nCm5baO/C2ptTCR0GR7mZi/v14Q5MebFJIboOwQZT7CU654NVTB/qYKoSP6vY9PQmTVpc59Pbw2qf6JzCD+bUyWXB+GNDHptS41mrEpT46YwDc66QsALfCc3nAm8HZNSxMiqRB4THDmRuGuYnbTp+bjLkzw8XFKmD4+h8BirKJ5ALt9SGeo2E/1P2OfOwS0tLn594juHlqGbsNDWbMgSjE5QeaHS2UsHvACKBgqksbD3sxPogSk/p43cp+hUnUbZcmU0nvKP/fQq6aZQU6iidjYEvfYacfwhAnB7Gi+G9qPwz+o8lZa1fVnQToW3XeFgEIH7SeAxsFET45vctCT3ZweZ2B6tbHRVq/jVPQncaEP/zsrZjkVrkC+hF96oycPHrWfaz8l6eRmVacjT0o5OSyReXL9Ozyr/jRCQZHsx/dFpOiV9ocZmTMkG4/GkgpDwBoQvWZLKOaAL8+P0nGKQBPnd1FVu9CHm1jrjTRDI5RLA/Ev++Um8gU6J0jJhTauXosOs8QaVRh9IZ6HJFYJVHco4iVYYTDBasDdrqFjnGIwam0p0qEqUnYnih617z3BVtZWpTCP49rrUMaLgUa39P5QREOSIzggU6A7GIm6iQq1YjrPSYxcEonq7e4t2FRPVxIbniy/O+71wWed/TcroerQPNy94DEP6OUwAPQCQYnhWagJBq5akxdNLihEAd6DyR0QvDXmM6IrGxyXuiMpSYrZHq2aI+D7M3EuDgyQHu7R3haJZgo5vj7oN7aLVjXHvuCn79619qf770pa/hH3/wD3jxxedxcXsbu48eSs/AZPW9gwOsbq5j6+IWMDJ9WpYmaJFyFYQYDfqaNlEwnYUz1aVk51A8zelNmnDKMEIY2RShSY1ZmmF0dIhZMkWjWZdhAHUMySRAlI0RVTKg2UXrwnWEcRNRahqQf/2n3+Fn9/r45sUmXni9jWxlE1thaw5AZDZAmpWjMSXUmaQZqrTA5RSMMgUCPIFEm4bk3FbpZxKMDo4ETDwA4e89IJC4fJYicQGEzH/hctSNkIJFIBK0GhKAR7RqpsC92lASeufiFRxNpohnAWZRigePBqJgtfNMAGTzck0ApFqlE9uRtovbwXNG9rh5LgC0ququAAAgAElEQVRSjxpmp+tE49M0ETCa2/Cmds6P+gN9r9SQeEtnXmO8zLheake4PlZSMmVwVCxS0LwBApeR+YG7dpQ3Qw2IAEiXY/oKjjIizFTjnWZMAFLHwZF9OF2wblbdyL501zopiLDsUlV2leJbF92nnsXR6iSxuN+kZZqSz3bww3mBXaZbnQVMysv+IWDktAnIWZOLMqXqvGnrZY1H+f3LEt/LD6LydpbthD3oWLTc5STjNH0I132aUN1TsAaDsUJ/QvH3LaBpME5RnoB4DchXai/heriFWaeO6os3EK+vomBXUkJsE1IbFcsBEFfEhaLzHPP3pSFgQeVcM6zYY2EZ283feWKbvauj78u5yNFpVFI5eodVcS5Ww8bNZk1r2QV6YlAPouLUJ35zX037oOmNKgmjes1Fwizo6b3tikKr/JwNqWxA2A5ywnEW1HLGco5evmMtobTllXjRuOk47CFQdsKSGJydYv6nRn8ZhDgtiKdruVyTubaChUCVok3OjV2ivAYefgLij1tJyO3EkKSGMSyMVB8BEBeOzac13bBIL5MuROvmVM7Z68oRizkP1IzY9MVPZxzzzkwCVPAbcDBXMNfl91QnUYfcZGE+2fLQ0wEwOWjxnPKTJwdCPAXPO335KYMHw2wY1FyBO04EErWeuSbJu4u5qYx/n3bAfbb05U6/pM9zkwVn7TgHbJrcOZOFWoxgpWP7Oxqyfesocc7BSra51LckBjpkO0P9DXUe7EnyMLtcDU7WRCd0d4sy62oOQDgBc+5tPJYEIKKmsRPsgLA/f7kafR3eGtutdz7VO6nUdlMiP7HUV+QAiHeyo0WMmgJOc+O3lee8AyBv/fWfIxzvYYsUrO0V1Brkx9Oi+HiKUaa4lulU5YlDGSycpO84bRnu5UnuVv4InGbJexJQWBSwL+pIvHPW4lEmEOHLT0vCg3eemv4sLr84MVkUr5eXP22y4pe7SwpWuoV8nOPH7+3gaDzDK1d6uNCLUbDb3G5iMtpHZZig2mxpCkHBa05nPjpYITLRLHM4YqZbG3AJ6Z4XslvNYogND9pt51bgJcxGONR9pKbMhFB8e7PJddq2LFdHV8Jhgp04ngMQn+fBIoxFnAAIXauiOrJZBft7Rzg4OECjWcXGZkdhhK16S0XZNM2M/lWposopMEPnlAtidrIGQqwY5L8JRkzrYRMQ/ltWqu5ZxYJedsEBGS3HFCxOQPisEkWJmSXToSY0tXpb1DPWfhRM58yAo0aOAKdRRRAHoP9UdjTB7sM9PDw6wqgIcGG9gtX1Vfz8Fz/CczeuYmWljX/50Y+wsX4BG6tr+jovbm5hNrUQv8l4iM7KimxnSdciN65aqWgKwukGC91hf4BOq6FClon30n9wCk0gOB0jyzihIStjrMkGQwGz0QjjoyNNQgj+CFRG0xGm0whBTr1DDjQ76Fx4DkG1hcosweOP38evfvAWfvlwhG9fbuOVL/dQ9LaxGTQFQEYpDQBmliCu2y6BZiZwEBeBxOZ0wWIny9Pk/DOHzSllYwxHc1G/6XhM+8H/TQ9SwSThmCZQlgizRSgOp16mwnt+oyYAIg+QNEMR1wWKCUA4JKjlkQDIvQdHAiCdIsc3v3ZtDkBqNRO3K7vGASFvsSwzhSlF5RVtK3/Oc1CTMoYnc5pHW2tOOgYDgUIuIzq5GM0Etnau8ufUjfDFLBE7RwtMDs1mWCGMzq6aAMRT0IJvb3eK2xd6AiB8KBOAJOkM/ekUzBbM4gYO+sb/utauYmM2WOqCdcpjQr/yU43TpiPldZxk5fuHCN2X0a9O0oWcN3X9tHwQP91Y1EwsFv1lAflZgIDH5lmXLx/P07JP/L749S8DHOV1LTpkLQMei+dDOT/E07LK2ShlEboPddINZ5aDLljjNPtMDshXm6/garSFSauG2q1rqPe6oh5Z9e+KQ0fbUjXq8j2iuKEObk6upoSzZp1nQnLLYTDqlaMHuQwPX5A7AcKx05F+4LuwvglromQJ1PVrl+/gLXk9DczpNMyelhQjb9drYncDDDZx0J/WYnYTHn+UaTHLou/Y/UugQtMWPkSc8N4dC7Pv9UW205S48EDfbdO2OLG5PsV3pEuC87lIXl07V/Bqey3VXda5mhTYsZGeRZMjh+K0Kx7IOeDGBy0fjuwiiY7hMh54o+NkZEIXmRSFLACdlW01Rug6+BKhzy18/fqtgNbHaSrmJznHANJqfBeOJy9+T4GzTj+DxOZTLz4R/UTJEKKbshy7iB1rPJyAnK5drQbQadkEYf8IGDGLpBSWpxwYt03SLpUAmwczPkfE07d8+KEofc7Riue0mwLp1GSHsN0yndBwAHC6xH3wVDVO37ig+AqhkoINcPDfDpBRY8HjzetLmgtH6fOYzDv+6rjxPQQg7hzj9+nNBYTOXeaKhOtuyqRphrenXmLHu+wBIxqAA3Daf2fs4L8bXnOuWzxHTK4JEWyu44O3vo/f/sX/ispsF5vbPaxudNBYiUHs4QXm/Puixm5R11GmVC3bzJM0IIuTlDIA4Xr4+7OE5/7zlgGNcqFfFokv28aTgAjds6azX2sqctLEZhldi5+xDIScBkzKGpKHfVKsNpEczfCzj/YwmBZ4/eYmLq/XMWXHNigw6u+ghSqqzQYKFkYEGTq1AkRBiCzJEM4GOvdmnIrwHhI3UIkbqMYMdwuRRU4snlNwPjXqMZPH46rcrJhu7YspCsNZSJGmJS0Hr31nb6suryuwSKlh8cxleS9jmnQyDfDo4S729/fRWWlga5tCd3N0mhW0Lc30rAurNQsWDEK5Y00TS1s3oGMgiMUr9Rkq4pwGxOtDeG/hdnESQJpN1U3Wq7TkdQJgs8M22k2VICAgPaajfCU5ghU5wkqBaTbFeNDHk8N96S5evnEbK1EDDz55gHv7R7qf3dzsMoMdd+5/gIOjPTx/+yZqYQW7D3Zx9cIl1EkzmmUY9/tIhgQMkQTb43SiLvtWp6ftyJxu8ehgTxrQ1dVVNGs1DEnFzUlxagloTCYjM2pBiuHoCI1mpGfFtN/X/zE1CBXqZQjoEkxnTISfoBIXiNqr6Fy6gYgi9GSK+x+9IwDyq0djfOd6D699dQ2zzga6aQUH2R6GCc+DCDF1bMxoiU0/MR1OdH6RLZ0HtFV2Abo69/ics6JdEyhHN9L7RJ0ze2P+3myRqwIgBK1VhvgVBcaDocIcOQ3KmDo+TecAxIvQV68+JwvpelFBEkwFQP72P/+TAMi3vn5dACSTvW4hwCwBuXNz03lP/RLdqaYFIonVZ+Zaxe0glSy1CZ+nvjFlXkAjMBMErYPnvJumkPImAByYTorLyMp3kBqAl4GP1Qmc+Hg3LFGwXry8LgDC0dERERWDCJPpUy5YfNzQBeu5wKYh5Vev4dthZ8EQ+z1T08eT2TOnp59kzXseULJoq3vSlp4ebFgRHclyRWyCUv7zfHtvS5XF7ecNRjxt4nLSOsrgojw1IXVqWYr6sn04zSnLKFv5iXSs8nvr7TqCK5fmH1HcvQ+fMcIHx2ISep7lEhiOktxyQFwBzQlIL+rgG43XcLWyhVEtRPW5y6hvrB0L0Oct2nJn1NyvIhay4xGyyQhhvWmTErkClQr6Uj6GaFMsGh1dShQSv6zrTplOxFyKtJnSJ3CyQVBBIZ1zPfIOJb5g1J+0lXVFF4smq5SN4uOcsCyk0PPoHa1IFDx386u4dfhdYAeam8FuAzsv5YBGF2w4L7Kdi9e8QPfdPjcdsRUxSd20HTYJ8oGEJkA3gXkpB4Wdc01xSvkaKvA9ZcmABd9znBRuNqty7mKYmHec4mFgDgeF+MMjK45JAeNI3tF9ZFPMKRHfL8qds2xV99Jgm0Ic5zkkJvTnd2v75or2ua6idCVYZW/ZMZpuuYmaJ+VxXz0lz02F5gDEa3RoJNBuIWi3pVUp9g4MgPhwPj/t0LTMBRS6HBcBBadtMMBWTla3c9NOuIqBN4EA/owPQv5BUMcsDoJwVdRWuLvgTMdF09RD0x8KOxWkmRiQILDlPrM4owZE9BYHnJx+yI63TS0tib6U+eLdv3xgp+NtyRJZ20Auu9PVCPAcZ+Kcek911yUCB4iIX7ybmI6Xazr4dHp/YfJ8oAbkd9/HW3/5vyGc7TsbXgsiXHyVAYgHHwQdfkiyJFvQfufsfH2uyGIQ4UmWvIuTDl/gl7frpKL/WZ5BHpQs0rG8ZW85T2SZWH2ZyLw8iTnNjncxe2QxH+ThUQX5bBujnTF++fEBjiY53ri1hRsXexghx4TWppN9xAVTqFvIeI0ym8HlftAdSgXS6EDAhKnczA5C3ESF9q1xA7VKTXQjnnoshmUMomuO1t1WNNVj2toaralZs8yPZDJ1drqFniFcjr9nh1fAK8tUeJsIvoYQNYxHMzy4vys6TLfXwOZWT5tjvYJQ/SmGJEYOgLD5NGG4m9MhEMywGVOmYPFzGzWK4kn3mRgtTOzHSG5QLDyZI1JvNNBsGT1oQKciZmOQSjaboZKORBio1FsIqw0VoCGtgYsU+we7uPPJ+9gd7EsD8vUvfBEb9Q7u3rmP+3uHCNstXAxj3Hj5eXz44AP89Nc/w+bGGl66fhP1tIJ4VqC1saaO/vDwCKErgnnvIYSgKLmqkEBLa4/DCKPRQNdtu920Yn8WIA4JvmwSZHRV3n8TJOkYtVYoTUZKcTh1OhnrkalsaxWohwbCjMAnRNTpYvXybbNUnwxw/4O38et/fEcaEAKQz31tXS5YrTFwmO9jkgVoVSI0WFC75xtrnXQ6k0YlnxWYhSMDmq4w5zmkyZJAYoFg6tymXNHtzw99d8pbAUh7ysNAYJf3VgrQCUBoLqDPJQWU91W6skVVhI021q7dQIIAlZRDpAk+vXewFIBMp6ZJ4fYQWFimiGlABCSySBMQTfToVhjSKriqaYYmIhPTCIqi5Z473g2O7yHw4Etp6Mwic1bOBFT83NmRgS5v0iDrYUdP4/uCb6w3ipevbgqA0LKrn1OIRACSKAeEYyuJ0LMM11fquBEM5ja8bXevJgAhqODrJGDBn3vwsWy6sSz5nMsfi8JP1jKc56a7qB85LfPDr29ZXshZlsAnbcuyYMMymDnNTtfrPxa1Ih5QLIKJRdvck/5dBgfLktU9sDjP8eWyfC3Tlfj38/MoVPf5I/x5f3cgO2CGQw1H9Fi34ojIna+E3M5p9tQEhCNiApBvrnwBz3ECEuWoPHcJ1Yvb1lFlYeKpHiZSOLZMVQciBsZD5NMRglpbPHU6alj7zHWxVdwY1UeuVc6lwoto1UT3tCXfSX6q2LZcENXuKuaULjXnvHufK6PcEzyYdoL3Vr3mAMSDEBco5Ggmmq4oUI77a/T3ufsSf6dC1EKHisnE5YNoxa7z7aYlvsvuO/7u472VL5OBVeTrrZyK2P8simk5PA8lFGXLJhxzHCcus+voU8SoVfgpjgECs7N1gnUuo0RrPvzpxc9Jg90AAwJFUgAGRxI6cru8y5cFIIaWus1tTejs4jUO7jO47QRp0piQHqYugHX0PcXMbb+F5nmDAh+w6AEIHczctMsfFk3LHCjwooi5ZsNpiwgWGT7GSQ3pZaOBTae0eUaDc8jT2e66QY26qKREUddj2+qdygycugmNOwbSykjrYuBBqTZ5Jh61vjcGbwpp+vPKNsE/3J+aSPhcE79PpLzJaYzuWSVdlb/AFUrpg9V8kqanWDkALdtqN+3zBgOy8vX6DDcFmtMb3TnrMmzmE0Cv/1DJZMnn0gYJhJR4YaJfOrDkASOPNylYv/v7uQjdu2DRhnfx5QHI4iRjWeZH+b1npZhz2WXLPCvV6jMbfI4fnKYBoU7Du2YtgpHzuGadBDzKGo+yFmRZOOHDowhhcAnDh2P85P1dPNg5wGvX1nH7yiqyWg2VZh2NqnWLq42mClpOD+i+Q00DAQjPidnBQwGQSrMN1BsIKk2EUVVUJ3bVSdlk8Z/yPsnMoKgm61uyQEj/7TaMy8/7KDvIFEbz37Ix1b3GwgdZoCkZmlqBPFMXmMVWrdOVDe+wP8ODB0+kAVld7WBtgzShHCHT0CkWDtl9DgQCqrWGHhcjJktXmyreVMyxceEaXuanEirbhNcjJwMqCB33ngCEn0UAQspTq91Q0XlwdCQAEtOhKM9Rz6YYjRPRDitM3Oa9sQI8fPIQ77z3NvLKBJdvXkOr1UC30cLgwRM8+OQx7u0f4DBN8T98+z/gaDZGa6uNn735Czx++ABfe+Xz2KqtosWGSLutgnp4eIB6taZCmgU3O+e0y11p0jzEqMK0CiZFjfRkTkBkdcyAxUoVyThxtsNsWFB7MEVFnKApQj5fxxOqrZFxv/sDfa8EgaisKLBSmpZWB71LtxDW2wIGHoDQBetPr67g81/feMoFiza8+VFf9rFZEGCqgD1O2EPUeZ5ME4zRF53PazzcQ835dOQIlRnlND6yT06MzhSG6PV6Skgn+OXxIAAhdZpJ7px6sA034nea89FBcELAQ3vdOrqXr2FaAA3EAiCf3N1fCkCMimxgQMGAzoaX54Ke62mg85bnM89DNpA8nYr/JgDxExMCEJ4zDGPkSxQuB3iV8eGE6wxV9O8JxjaR47KcDBKosIGp6Qup4t/ZXimurrewtVpTWA9F6GmeY8hiMSpEwdpn7D0BiMsB4Yf7FHSCkNMmIB6YLLsnlkHJaffM80w4zrrnnjcA0a/npPT1k5LTz/r8Z6GBLa7rPI5c5w0wPGs7rS5z3fqSHfHi+/5YOhhDkoLN1flqkwc7ONgbKviINJowZMhdiFlWKAldFCwJXzmyns0ByI1g0wDI7WuoXr7g9BbW+TS7VKOyqFD29Avy/1kEknJC9ykVWBRtswtrlBoT2hoPUt141z31f1rR5thQKqj8dMIdu3Jn2IMhVzTxcwhAVCjqZ2xeRxrhq0aSjbAQxZwfryJL9onydrFoCFdMG73L6CvzxG0KzkR7AfLp1E1BXHaDsjE8APFJ3Nqj44mLKEC2XfOcD/dtEWgU/Lmz35WygodQWpBQtAK99BmuSFZNKLK/q7O9mNq+G3Mh4+E3EBjymKuQdkU6edFFiHw4MADiOi9OpaKPC6oUWkcoZNFI/rTLP9Exc8eOk5Qmk9UzFMOhFfV+251L2pxqJZ2O0184IbsF4Nm2z5lcxyErx/Q4HfjjxHsFGnqQocmO06843cj8+9BxM7CgiU2DNqINxiwrk4OViaiAT4m0fcFteTImbE/MKEAabz7gCEb4G/7dXMJ8ds2c+scHoTJR3LmsiVJJtyEgbZQ++7+k5/DTOe1zia7mi36fQ8Jrha5cOjfc8fHica+hcfs2Dx2UHJjL2rkxz19RYKUBeO6XByCm8XH6D01qvGuZm4byvF4AIN4FiwBkEWg8PQE5dsJaRpkq3yf9lGKRunSWuHyZFqQ8BTnp7/zs0yYjZ4GOxXv8shwRZojwRdesP/Z1EiDhep8MqijSSxgPCvz4Vx/h4Sd38ZUXN7B9qYGs25WpQoNFa8JOdzi34J2SjpNwelwTmAjTJ9JXtNpdBLyOoirixgrNzuX4ROoP71cEFyzKqEUQZz0MRZdiMaWJRq2KZr0mDdp0Qm3BFLMpi98I1UqAWTpEvWEd5P5ohqjaQtxoI2owYb0mUHTn/QcYDwtsbW6g1eFlPkJQac0D2siNZ4HYqLdEX2GRFmSxClT+nfoM3l/jWmM+beGdzQcHUh+h24eYYdaN5gya1KVGtQbSaFTUxxEmsxRRLUYXU+zsHaHRWgNqdWTNEPf6d/GLd36ColbgxtZVvH/3U+wP+0j7I6SPjzTZoO4m7rXx3335v8dqs4nZbIDd6T389O0fYWV9FV9/7c+Afox63Yn2J2MdazYD/Dbxe8PsUEU3gRO3j/dMzc2zXHkUaW3TATDr5NsEyGX+SHswEoAJpwkG+7vIpiOj+4e0tOU0uSkNSJJNUVlZQ+fyTUT1FVSDAp+8+xbe/Pu38c7jh/j8jUu4daOB+FILnaiHxizCXsAgQhNta6JGd6rRRC0zOm+J3cnQSYIpFt/ZzJzX5BaYiYqWhoUoe3yRvkQdjJ2zpnvJkFouBqleBKy1GpLRBAc7uzouwUpL0xbqZGjDm3AyFlSwef0mokYL4bjAJOvj0YMD/OAv/wXNIsMbr1/A6uUmuVBYiUhjm+h84rRCwm+GKnI7JgkqoU0BeX4xkJAhg6T++WleMcmOHbymTrshS2gT0xeRWUT7KYf201EG+bMx3bymUzuGdU4eLWyTPyMQC/5ss1Nc3+pge5ViksgoWASU6Qy1qEBebcoFi+NMakA2s+FTGhACkSsrxxOQ8k1pcRqyOPk4bVqyjKbll/9D6Fsn3SwXwc1pdsFlcfuzApGz7H3PEr/rpl89pl6cl7bl9/tZBfPnARjnCUEsH/fyJIfvpZPWtNVEZ72NZJLi8cdPkO4dIvVCbOUGFhinOcYJQ+as8MuKGbqkYDU/h+v5Gsb0U3/plgEQ30klAJED07EeRAUz+ZkzaiMouGUuhCexWwFuYmwDAZz6WU3kRNqOXqUiXw5LLiXb6S0MrNhLxR2pPfJkPwZ02rwSABGYUG3MUagHQ4QbrniX+s0V5r5zze3mU4ZFOacMpHfJ8colvcvVt6L8B989zyk8diI4c0/y4YHcP2dfym2W0xaF9w4veF2CB29zm91j3YMHIFqndCruVXbYcloJQzU+NdxpQgRA3OfNqXMGvkzcz5OfoslQnS4JxxXm5KYqtiCCmBxvWviOLfhR2RYsXt0xJy2IyzBoj5a0PCb0Vhcucg5YpFm5cb/lwUi9YrWy1984itBc2+ImOD6U0Ot5jKbkJlM6HzQOs+BIL7JWGrkPFnSTCW4zzykG5jG8ienldCI86JfS2c0+2UpwN2kTz7ZqBbqCx/wkzc5VHQZNQBzAIxhgwc3vVPQqaqIk4LHrSLbP3lnKAUaey6Rh+UmId34rARBpl5z1m85vP20xfogc36QJ8U0BP22yDXYuWs7RzQNXQxrHAMQOprPTdn/luSJ3Me6/DyLktKqcMG/HIVhbtQnI3/4nVGb7ygFZ31pXEOHia1EDMj+9qwZGtGWOj1XWj5TzQc7Sgfh1niVEP+k5tvjzMhVqWTI6lz+JVrUIYk6iaOmZ5IDI4hRjWcDhaVa9i+5YTwY15MkWkgHwk9/cwYNPH+DLL6xj63ILwfqqKIXRbCqOOrut7B6HFJvnAcgaCcImYnaw84ECljklEU0zilGrNzVtUD/LGRZwYiEdB21gWTBRDMyucN0mHnTFqlNLRSeqWaICbjgcoBE39VymZbjJnCIM2DWuteSQ1eiuKHCQAOTTjx7jcH+K7koHvbUYK70QeWBBb3JNIiWKxRupYdKFkO4YaoBHSkzC6y4IJYqOnOaNrAgWd2YwZ+6A02RinP6oglpsJiJ0mCLAUp4JLWqduUe1mCKs1HA0miKs1XEwPcTbd9/FzuAx9vqPMX4ywva1a8jyAPt3H+Nadws3r17F4XSAR4M93F5/Hp974VWERYphto9/eesfEdUruHnhJdy68JKmvTxWU4aa0jyEjSEWuAEL+wDV0IEmZqswa0LOlDmSCZPOq6j2LplGxAEP0+McU9GiaCrdR5RnGOztYzYZos5rOKTGgvftBorZSHbI1R4ByG3kUUMA5MFH7+KdH36A33zyCV67voWXX+wKgIRJDdVxjoNKX4GVcjuLqqLesaDmPYZ6IFKkaQFNDQXnsOzwLwIQFv885gQf/z9pb/YnyVllCR5zc/PdPTz2yMhdC0ISAiFBA6JggOnq6Z5+mad5m/+rqmfmfeaht6FYqigKqppVrMUiQKREaskt9vB9t/mdc+/nYeHpkRlUOT+RER5u5rZ+ds93z0IgyGtpwsDBXKzzxokwibJpHcwinVkcw7Eoa1xmXEqkBSkxw2Uyk5ZpGOXRvHoDKQ0VejPM4iEO9zv4zv/3AxTGQ3zyE9sCIDRrIADpjYcCsQQg0nkISPUFQOKooG3X9cLOIq8NVh+JBSkOW/1zAEQAw3Uf3Jcpr8fEtFGBHhgyPvjvoNufO2zxOInaKHMhC0OMvrheTZ+50sSV9YoqnRM+WxBhQIESnRAcgHABdkCWARC6YNVqpcecrZ7mVnXZxPJF2tMyPcfTwgaXOWMtFuUs6i8CAoufvUzHIfuZZTa6i8X5+d/PKGeXEXlz2SDqvqy2I3zfRRqPIDYPOo3F7QvflxWTX/YByXXHRZuF58/tpIbW/ik6h7TSGyHtdFW48yFBFyxpQLzYmWCqHBBqQJgDMiwChZeeR3Jly4p9cb+Npz7vgkiTwaKZSbljARDRmLzokd7CBzezZrWCRy1vNRiM6mHFhgMVFnIs0gJFxQOl9JmwDLc52JiGg+ODbC60CrRa0rAYrOeOK3IwIr3KAi/8I15rcnY/p5A3FZueTC07Xu0D99XoRnyocOZ9RoHYoGfUmaA3mP/rNDDO/jmNIAA5cfpDERq0HwIaBkCCEVeYkT8TrtuM/xyUBUtbO5i2P07jmid9hyJTh4PdC3ZFvLujgYtgy5yjVKD7+QjRGKQciQbBv4/HZmHJGRd2HAj61LHJmxMVKVGsTWlteE6HwYLc3dMEDB1OBQypxlRwG3MRPIGNaFt+7alWz6SbC0BaQreKZlH2glWvnfs5jggaCG5ftYzc6rr+Nnu0D5ySH03thhkTGIg5c2MzjMiOFY8Bt20iyhfpjCbLYMisUahkr8wihqJ4HjOGSA0ZksYZYNd8cF8JSGW3HFTm4pvYdSSHOf/P3bnmIe+hC8ZuVcBIQdAuTQjT7b3TKBCWoZY5xc86NKFLMi/7bfs0KcBtMKeeeWfKJwceAyAOV3nNSIm0smIakG/+NXKTFravnQGQxUTzRQASQAZBRQgLXFwmOw5mtSKLLlrZ7sgy6tWipuKy46sEs9Vbj338sloOLvikDBFSs/haTFUPQGKxu5EFKIvgJIiXWrIAACAASURBVGxkdtlHxzMXoU/x/Z+/i3sfPMTrH9nA1ZtNFLY2ZUIRa8afRTypv4kSmWegiQ7vrzJKpSpGUeozsFZYsQAqJCUVi6L9aHi2JOuQldTrdOdWpTMFyhmPna5YBRacOWDU76tDslJfkWMWOyMsnDmyDXiLMoW9VEa+VJGMiu3Mw0cdARB+vtGMsbLKbqDRVUwHYsLlQJeURoMFIgW97pLF616hiRQYM7NjYAU8t6/gRWPr5FiFLkFVuZho5p6J1Hw2kv5E+tUkH8kdq1wq4Lh1ivJqDftHh/j5W79Eb9DFYNjDo0cP1YWolOvY3riO7doG1ooMcBxjr7OPTtrXfv/F61/AtEchyRRvvv0jzOIJBu0RPv3ip3F9bVfOVqNBH3kW2bzPlSXEHBOOMx0dN3YF+tKsGCl3QC3ILEW5sTE3AXBvcd33RknjRNxE7lnFKIfO4aHctqwTZc5hOVQwG7cxmg1RXttGbfdZjJGotj348D3c+dF7+OmdO3jh+gY++bENFK/VMWpFclfrlgeoVGrm4BTl1cno0hGW4m/ZI1MrM1XhzuekKgTqVlVfTFCIYhX/pGpZF8XE3tImUYtKEDwbKZuFkz0hJZ0ApN/u6DumxUTPLh4XarRJ0RvlC2hsX8WYz+veDHFphqODLv7uP/8j4kEPn3ptF+vXa+qA5PpjDBmeS21H2TsQk6kACGleCmrMWSglAQJrVjOJjAScMDSAL00LJ6nkaWKTNFkAEqyopYVyIMVrtHdKxgLnDw2kkCKp+ojsRXZ+vrBWSZ/dXcXVTaYU5nA4mBnfbZaiEE0wjks4Pmlh4hSsZ2LjPPLF7gcpWLe2LQ2br2VBgRf9Lfv+Yijg0wDFkwbiRWH4sjRzLr+YzbFsnVnh9kUzYU97KCzLylhWtC8Ch8X1LtNZaD9c/Pak7VgEGYvLPQ2E0Gb3sq9s1sdll+Es1SlyGA7GAiB8kT/JmaN2ZyQAMs8BmU3QyNXwRvUVPBttY1xNEL38LPJbG5z+cSqVJV+L6jK3/uTQZuJl6TtY8OtucJaGZqyDZa8DAQIPAZkzAOKLaBuD05V+ceGrzdKwdgrOV15wZw6G5YDYy+hYfIrajL1N+rI4y5l7lsTgpPwYGLEZey+m+bV06VIQnHXIWHyp8E/yyJE76jaNKT3MOfgHnUsmlFDCcj0prVA2YbO7WYmWYx0AE3076Arf59sv/j+fMF5xWsfJ7Xsd3Bg1JhxLrs86PbZe/tW/N4itQ36Its+BAc9rOGnZk6H9ceAuZWXR7IBpL+tZHyp6g/OSvtu6EjrvKpq98xTAzRwoOPjk8Q+J5p6+PTcKCBeBCnPvmHjjw1GsfZ/AWMiRsQ7b/EWAxKK/lEfUrCNqNMHzlj58RCTuy2cAiAvJ1UEKGiNR99hl4X/c/xkiPiT5cBk6ZYHHnAC22dDDZnp8jHRglqW0MRWw4CaqYnCAFKiGPLYEbpyaJSDkfRMAhMC5W07r/vBOBT8ggXtwyPJ8FZ1HAx9zzZRTDY3KFZBM0K0QpNv1SGApShiFn6GT6WJ2011l9R/WL7sIgGxt17B+5fEkdB7w6ZSzlcwgMHveACjiklmDhteiLe+5P7qrFd97UiZI9m9ZB6xlQvTF9fMzF9GsnkSZWnTIukj0Hr4vfEcAIXw/C0QWt+ux7SyU53kgF4GRh0fsYG+id9jDP/zwbdy/t49Pf+wqbj2zgeL2pmafi7MhJimdr8yNh52EWUqNASlUJZQqVUzKKxgSWMthkLowy46Y0l2J4XVcfjaTtoPFE7sGLLw4w83XwN2mOL3AuaYkn0MpSUxPcXyIen1F2gY+U5QFwskCUriYacH8EdqYwrIsOidj9DozVMolUbDKVU6klO17WdTRpYp6vVlktsLcrnxFwzV/pi0v71XSKdXZTVP0Wq15qjQBEgvJTquF8XgoAEKGhwpgn4EX6Iq4RalCGicENKU83rv/Ht782Q+1DflcDp1WG6+98knEWzF+8I8/xtX1G/jyZ7+MaDTB3Q/exYOTBzgZnqCyEuMLr34ZuZ7d2z/+zQ9RWS3geP8An3rl3+BGbRed05ZcudiZKLJDTYaDA5DZpKVtG/V76KkDAiQUX48ZLmocZ6P4uAMYJxzcypbOX3Tnkh0yrWJPTpWrUatXxJbQdYEKYgwwTkfI19fQuP4cJigKgOx/8C5+9z/u4md338FL1zfxiVe2ULm+gnErRb43xbBG6pAVznQbI0UsABAaElAYTwBSpJg8JoCkk9rEqG7M6GBWCJPpx6bzUXfDuzlyjeT11+8IeJIOp04WrX77TFzvCoDE9ao6SAqWnKbIl2uYlSpY2bkma+nckBONE1Gwvv7/fhv5YR9vfPYWdp5ZRY6GJ52BtpEAhMBV61cnp6sgxXKxJtpV0DARxPPa4r6QIpWf2rNZ200KII0Z6NYVsnFose5/l1YqtYBM3ov8rtbhie43Ce7jnGk/fEAQgGQH5PbOCq5t18W73u8z8xESuDwNgISBhQBkkbq0SFFa1oEIyz/pb1lg8rgo/HyWR3CletoAuJjFcZkgQK7zSTkd2VTy0O3I/nthYF+Sk4vUZboITxJ4c/su6oBcdDzCNi0DJ2GZxe1etp1P69BklzmfS3JWhI/HE3Q6Q4yYvpnEiHkj8Drs9tE96T3mgrWSq4mC9Xx8BZN6GenHnkW8vmIUneAixFl/8k5dqyH+OGdO1ZUgF9bclsg5JMgQt1Rp5YGGxWBAFlQmjA+a8/nxdJeoebCf8+3nM/PONJqL6lWY+yvzs/m7Wz6Hug0+o0XNg+XEuZ2vpvpNm2EdEc8JYUGvbQmp4safEsAiOFW73XnwKsy8RaOJ5KwGgw81F8sLQVkeiQo+53ma4Dv8xzE0aF6c1pVxyTK9ivPuPSTMrFJD/ontW9DS2H5ZwRmctXR+gqWrsFHIW7FWvT4tXQAXIjiw4lQr5bYHqpaKD89AUWXtxbW6OxmdQ2jpnDtPTtvRfrt4Piu2FhUqtewVpwaZG5NLirQ9Z7S9x12ePA/Fj7foZpzFIwChaO+0hfTwCOAkgFoZvu1OpZvbKvNrOJvGc0zgQGpIoKdRhMusg05LtpUCGZUyIqZDjwaYHRzKZjcqWfDZGXUsc73yWlJeiFvyzrUg3gkKnUcdfgcuIRRezRqGEvr5DDSvYKCgTlMAOplckMwtY507K76s++KUKwUaOr2NFDNSIwjcg14l0DLDOWUHcqWBO299B7/5xn9CPD7C9pUqVjdX5y5YWWerxYknAhHSF5hMrMuIVLkCT815QDJ/vlVL89s+6xy1qCHhhy5yxnoSAHlSlkcIFXxaQOEym96LMkS4nfx89nuzjlnLUtUXn0EXhRWGLsijdozZaB3th0f42+/9Hvv7XXzx0x/Bcx/dRbLWVFejNhujyzwGapcIDkgvYQL1iJbbBRSSCnJr20at4i0/ZfaCTaKMhsbLp9BYDj0qBgcSyXL8l1sPxd90GmLxJrMPXudMSY/ltMR8BYbHUR/Aa46FnUg4nvdTrpcxnlDRwOVyONrrotueYmN9DavrDG8bYTRl4rpRr9i9Fa+egDpvwKjILpubO3D2WE5zPvEzSVO0DvYFNJTtoA7KWDa2LL4teE4m4QJImnEH8zEG6gDXV1bQy0c4PNzH333rGzo2H//4x5XDRcrRzvYu3nz0Ixw/PMaV5g5Wq2t4sPcI+4d7GE560iQm1Rk+88IbuNF8FpVyFd/5yXdQ2ygLwNzauYmPX31RAISi+Eq5eA6AUAMyGp2gmCSiNw2ZURQ6qqQz0RxgNFAxq9nzielACCIFKElbG3ZMK0G3zFZHzlFy0CKNi1kWKbNWIgwnfaSlOlZuvGD0uHSKB3+6g5/87W/xh0d7+Pizu3jlpVUBkEknRtwZosMOiKeYBwDSOSUNNpUjGgEIgwjZWYg9RZxgg52ccY/J7pEcs6buQBWuqWDBK9rWoCcAkiucmb0QgFC4z+9ApSQAwnGdnexCuY60XBUAGRMYjWNRsO5/eCgAUpqO8YXPP4srz64hqlYxPulgzN6Mu2xlAQi3sVSozulW7IAwrVzawQgyMRh3rPsnJzin+zGMUPcQr5OyWe4qNd2F7hKzuxMYc0BYbweaIS2H1fHj8eK5/NIWRegV3Liyosj7vS5vihRkyC+jYN3OdR+rZ7MdkMf+mAkdfBLQmA/WFBAtpG8vW+eT3lvUSjxJ//Dn6hieti3ZhPPw2Sd1UZa5Ty13pKK131mn6Wnbsfj3LHhZXP9FDlgXfceyTs1F3RmuI6x/GeAJTlvsgHQ65NUOMB6NMeWMQYktS1oHjtEbjMWN1MOPFCx2QCqv4JnkCibNGnIvPovcStV4/cEhhwCEsy0qRl3QzSJGPHbOkJNyVABGKVLOiEUcEsw1SLNl/B+1IGxhynqVYCRTEWWExaYTYV3EQU/VsDUqePOH9NrAk1fNfN5q1DopbmOrpQ0YzFUlXp8RSJi1rQGEUCyquOb6CZiofyCwkEhd/X8Xp7tbVgAgzs8PInMr5q2QthaOC8vpZkLOq9g+ZqVrE9feyfDZa3UopF/wbXEgFUwAgr2uvoar0Ey3fpsrP7zUt+9xoCPutmaM3DI3UHpCYSnRumsteAwDUqRQnqGG/BLxp8UrsdR57btlYdCIwCIKnU50hov9FvBZ/JCoLvfjhewPO/lnnSPHimbZHCyYHSBJ3H12dwVtiYT9BEz8j+FfJbfDPWmLkqiDpGMbCnQ/zgKJrolh91D0KjsPcm9jccMpV86iddru0BurCOdDatY6lS2wDqusGJ1uFSyLveM2D2hklefF/7wLEjoOyrFxbcoc+Duo5Kwy900gMYQG+jUZALkobm5I4PfB3MhA5ypQHj0MUvdJcL4jQOM1YoAkZQEiqlimi6LLbQY06rjDHJCv/RXi4Yk0IPUaw9DySEi78OcQMQUBCIW/i69ltKusBiR8PqZ4ecQiI4um7K/LKFiL35NNW8/a1y7rdgSK1TKL3IvG82U0r8t0XHTLLXRdstSsAESelpS+bLsenkYYDRroPzzEN7//R7Q6U3zps6/g+RevId9syFWpOO5imOf9zQkcc4WyYoi258y9iJGrM2iQPH1zqGKNw/tCWgjSsaorRucZjTXjW6NzkgtpKSbmRJg0JtRLk0vP5TTjO5bbUr6Ul5A3yVmyOvVPs1jT+Kg1awIgrD/YAXnwwRGODnoSoW9uVwRAqAEh0NF459x6Xr/spIjOwmFLhh+mWWGxavbm1hHonZ6gXrc0dgKoCUP6CFQ8SI63C7s7fHbxtmbRyK5OuV5DtdnAB509/OQHb2I6HOHTr34K1XIFp70OhrMRPrx3D/3VHkrM9Xi0h+PTU2zs7qo4Pbj3CNWkjEmtjfqkiRd3XsaN3Vt45+EdoJxDt0WXSeAvX/sCuq22KFikSjGjQ/pLB4OjUUsCeR5bPpeprxm0u6IpcezicQ8J3uzqWIBfxuq2f2rdkskUg25P3RR2voa049VzHGhU8xiMe5gkFaw/8yKSShPxdIx77/4eP/3mH3C3fYpPPncNL77QQPnGKtJODuPjLlr5FpqNxrkOCAEIr4ugARmzn1IpqwOnuSvS3JiQToE33dS65hSlHBdPHA+UJL5fmDGEkrlW1mXgixa87KDUK1V0ZxN9n/rFzLcp1zAplAyAsKs1JQga4OH9Y1GwKEL/3GduYuvWiihYg8NTdUA4acPt5LHk8SKoYQdkNrHJTYHgQkE0xkDv5T0y7Z3Z8BKA8DpjB0Tgj065leqcIsf3QheH65MrG4dkf5ZTpG9ak4IAiQDI/3ylme40Crh5pYlisYyHnSEG3EDGy9MWs1h9TIQeBoxgw3tlNVarLwCMJwm5w7KLyeh83/I1/nV2u1nHqMtmdCwKri8LSjholaolDLoDDTaLqePLOibZNHIrzm02dnGWbRkoyA7U2c5EAATZAj8LCMLP2eWf1i1Ztsz57z+jjYRtHfRGczpY2KZuoYSqW9HZ/tr5XbQAJgBhDkir1RUACcdmnM/PAYisefmwcArW5+uv4tnyNUxqFUQfuSHHCFrx6cURmjNbsll13YMXOSqwOcCxSGdhPZoiHTJ9zGaXjbZldrDspsxI9ZC178KjMlto+yw8P+/zzmcWqXwwyZVJlaOFSfGLMoAka8VqwMNpSSr4QyUXin4CGOuE2MtzOTjDze+iK0gSS7xsHQDTsAgZaUbaF5yzgLxAc+ARaGk6Fho8ODuTN92EKDnBqcsPiHdojN5kCerBJcoE1q4FYdFOFMPcFTHMrFg9O2He7dE++/sujBdg40yRgE/oNIS9d7gnCpsVo3rR1pAAhMBRoYaBUuZBg/Prgs5HeTvvQVzt3Y75tunkZ1LSA8Scn0PfpqDzEBdjfnqsqJdxQV50qKAjsUvVC3TeG3T34n/cF6lPhx5YaN0PA3dO2wq0Jwcg0kRQ2xRE/U4FVIp8lfkjE6R9hsqmSNmObzTNv751onR0zSq685UoTTZ96ufIdSC6MV0XwgcmC3yBkZAN4u4FMmCwTqLRDQm+uG++79kAyuxtpWvJ6IaaDgiZNaIeOthwrZYhKWakWMdGVtoOQIQ55gDEB4SAQ/jHlTru/Prv8auv/hWiwQHW18uoVRgaF6NYLymPIbx4RxfLEaZjFrKkWdi/pDcu0rKU/REt74Rwfcs6JQFgTAfDC7so4TPsOvAVEsrDNhJ4sNuxLLhwsZMx3y8HRU8KEvxzghAJiIr5V+fH7c91zMqCq0etCMN+HaO9Q3zrzT+B/gufffUFPPfCNdS219E6OkS+e4R+oarCNk8bc04giXXHGX86UxF8M8ivoMTmqcLk6ITF9GnmeRUlXA+0GHYwlPOhDkDeugqJaTDY/TgDIMb17w+6orWQplMu1AEWgxSPY4oRRmis1oDINCAEIPffP8TBXkcdEAKQpDhEvkiA5K5V8trgZEgs1yIVa2Jd5VXEqoDj73RM1IQDMGifSL/CR4uyHcbWJZDblRtekKJUdGoqhb+8f0kfPDw6ws/e/zU2qqv46LUXUIkqEgYfdI7xzsF7mBVSdPo97GysoTs4xgeH95T9EacFxJ0Iz2/exn7zfRy8vY+PbryA528/j1lxigcn+6hW1lFNVnBzZU3AgAAkF6XS0VCEbnqbGZKE3SujBRX57JjOcHpyJNoYTWBKJaPycGwL+gKGGfJnBS2OzCCJVrU0spGGJp8IgEhPSQF+KRYAYedg89lXkC+vIDcZ4eF7f8Rb//QB/nBwgJeur+OjH1lB/Zl1oJ/H+LCD47iFWqmo64AdEHaWSMESMOWoxu9MRzIF4DnhM4/glHUhdaakYA29g8DrhHvMDhef9TJNILCdjAVASIsLAIQTrQGAnAz7ZsOricQIUbGCab6I5u51TKlDGUXqgBzstfH3//V/SIRODcjmzQbyjQZm7T76k5E6X9zOAEB4TghAggg9uGARqNMAgfujY2mlmHU4hhZOyA5IyBIhALGMGqMJBpto/qyOiJrjNmHK65f/smvIYyor4L+8upZu1mLcYDJnpYqH7RH6tHxLgVI8wzSpnLPhpQh98UUR+mWtcp8mIF8GTBa/718LUri+0BV5WpjgZfI59Ex2IBG29SIAke0GZKlLiwV5dp8vS3EKn2PWxuL3ZwHF09Z3kRYlu86LwgezwvTz+2Bhhdlskew2zcQ5tA7InNbjSei04e1M2ImwCoJBhI1pEZ9vvoYXSjcxLsWYPXcN0caK0UiCMw9nQTXbwrvorNBV3eITpbLwJOBR0erdDxZVyv/gjBr1H9ZFOdf9UF1m+gbLCnG8waIpKHGNF2TgRYnnRgEjP3UadBiZ9Yhqpclntw0WYOL6MgLgUFSy5gqh4oGyJbH5VAM3OcT8T6LrOQDRT3ZaBL68KxQ6C64hEOCZz7Z7qBwSo3NJN5yZVc6CIOoR+BkX5luxbB2TMytfC55j9yNlByI4h4VZahfGW/cjaF3Io3bHI/c1n6PBud7E7YSlT/ErTyJ0psuKM2LXlTuEybJmToOzMESFRZKyZ1Xz2bGayxgYxMiikw/Ks3R3m351IKEKyKyVDTfavs8pcHx0EWB4Fga3YeZ5GwbgLMNFInxSJZieq/At75oFK1/pSGwbJTxPqE+YyI1HYMq1Qfb9vBY4a8UCbWB5M6SaxEVzRhv0TbTOYycueuy1vZ8Dfr80H3TGSgBqH9Rtc8C2oLWwDiSLNtfdq6/oXciEywYNTAZkhsFCgNeOJYsuC/MMGSsEsLyfrHjRLZShzFnCs3O6eLkIgDgKDF2xgOUbNdz59bfVAUF3H6uNBI2VMkqV0lxsGTZpqtnabPjj2cgmQXAxPgdYEs6IOgbh0DHu9ZGUea9RtH62bAAvi883dkz0QHeHLYKPZTSr0O0Yd+lsdJaanl1fNl18vj8Oxh/7Xt4r/vpzOijnvm9B/L5IzVrctvn3jVzf5G/sd/MY9esY7x/gH372IfaPxnj5uWu4/ZEr2L55Hd3TY+RO93ESkd6RoFjgGGEZDbmUzxnmKUyRz/WQL1CPUcUsyssel+5BFHWXyhX0WSx6sjPnCEjBUmcjnzd7XNFozMlHad3jscTUBNVKti7GEorXK+vIpQQgQH/SR2/aQX1tBbXKBvqDjrSM7IAcH/axs72Fnd26OiBBhM5ijBQrAiACji4Tycdj1JnezqKW1LLxSM8NFokCR7k8WvuPlPHB303bOFWBPHELebre8XdauXJaq9VpI18ya9bv/+AH6NV6+MvP/TusRU3M2payPkymcoD653d/g0Krils3t1HfSPDm27/Ar959G5vNa7hduY7kOMJ7O29h9HCIL738Bp65fhudcRt/+0/fxe3bL+NTn/i8krkJLghAiA4JQDg6mQM9tS8mKKdQnYJ4Fu2nJyfS6PA5RnMBjp1K2U5TlEnjkmVyT6GODVAIP0UxTlQgM0dsxCyN6QQFFtz5BKWEQcYd2fBuP/8JICkjmoxw8OFd/P6HD/Cr9z/AjfUqXvpIHWsv7CA3LGF63EG7SFG8aYaCDS9dsAIAYU5MVDAwoTHK7ZtJwwoApH/S0zOQwJKFPelvfC7qPOdjTFotuZ8p4NefgeyAjHp9VEtltMamJSlK/yjHHkySkmx4mWuTDqjlMResb/2Xf0Ku38WrH98SBau8vo7RcduE8OlMAITHTmGH1Kk4AGGniOeANrmSJ7DzRMc3Xndd0+NKcO4dEIrQ+XkBwErVrj3viPA8cTlRCmms0BlY184pczwWvMeCxiT6ylotvXqljq2tqjQgnZ6N0F0+rOMJcvmqBRHOZrhZL2JzYkno4/0Zkk0blD92bTk16CKgcJHT1EUhf9mOykV5HgEALf59GTDKUsGe5LAVBsdFUBSS0BcHcP5+2e6JPpuQS3qeWnUZLciy7126LcnjD81lXZLssosgYXG9AYQsdkiyXZhFzccyyldYbwBDWQpWACAhCb07nCiMcObp3gQgK1EVn6t8DM8WrmJcjJB78Tbi3R0VSlGYxSYdiWE5nA0Jrkni4pNaZQ5LEpePjW7Fomk2HhqFSYUuueRs46qPeFawZoplay+GpGoWWlZ5WplvGg1jM4WiNjKBXDgAQaQdujNhltb1EwY+HOxwmUAvczH4PItCFK6cBkd1YaT9cBqX614sS2H+xaIomB7B7ChlO8xOjQCGuT3RbUbhghELb8umsMrSdQKirXlhz9n9IDafBxaeT003DrMV/yoYQ9jdY8fUhdYyCqCtqlezgboT2lE6LxnAFtyhdPg5g1mygtf525YAnkPEh4YcsxwoqGPhuoEA0rRN8xNi9B8HIAFU8msErvw4CpwpdNKXc4DkT1wDpHKvshl9LkfR6pkI24T06jipsCd4JofXO0lBhKIukk6cXR6kEhLMTPmAs66AnHmU+UHvd9u/NE4RlTykkqAiuMWRosavIF1DAMivC74/Ij1CMc166KkTxg6hKIkeFhmspkVxdE2IttWAu13/DhLVafSMER2LYAltn5PLnAALjRlCJ9A7HZo88G6ebq4srYmgNlzj5JsQIGXalnMRl3dA/vnv8euv/7UACDsgKytlMJ8o+5oMabsa6F7LR94AQsJf2T0hCJm/PBF9EYBcNI4HAMK/LwKPZRSrQONa7FYs031cFlgsdkUus9xiPslimCH356Igw0Wg9OCEUwKbGBwd4b9987foHqV49bkNPPPRFZR3N5HmisiN6JJoic202aUAnQNUn5kQ5LeXyohntKSdoUAdAbsZYI5GUUU+8w6KaV4273GxjGJtxYzxOHPLWeocTYBIv2I3ZYRht6WuWinJIa/E9RE6cQkbGxvi/FMTwPu51eui1Khrpnc8op37AKPxAPt7JzjZpw3vKq5fX0epMlWwHO1Zh8OBiuyqF9icRZdgNy6r9iI1qt05lX2raQZzoht1+id2L7Loo721LNTtnhBVDH2MpzO0220TB5fMbrg3GGJvbw/NzYYytnhtNpK6JNtH7UOcFIb42g++jc9+7AZuP/8C3r+/h05vgpOjFibdCW5fvY77776Hg1kPG/UyvvSFf4NpPMX/87Wv4qWXPoXPvvQG4k4O/cJD/OJnv8RrL7+GKhPoZ0CeuR+cFKSAu3+K3miCSZSgXG9ohr57coDe6SEKNAwor6DT78htslCgFe0IsXd6W8cnKJXYScir6zVlSvl4jGLCYn2C+w8+xJXdDRRyDNoboby5jrVbt2jshGqurO1/+6cf4q3793BjpYSXn19B7ZlNROMSitMY+7kTFCM7P7TEZQeMNLcZU8JlI2yZGQQSTDLXs4BdENLdmIIOoNsZquhX2nnItKLHSKlkNrQeRsuhiQDY8jVoxGOth/JqA8fMBJlO0Gg0MKYmqdZE48pVUbBKaRFj9LC/18K3/+sPkAwGeP3VK9i80UBcryMdjARASO9Lykadmo1I65qYDW9s1rzqjHk3n9tGrQbvq3hiWqQgMOd1ZK8ZugAAIABJREFUF/JYBDxK1F1Z2OCYtRb1Lu72xfd6p72zBPY0tWtufU26JV6T0b/daKRXtqtzANKVyVWEjnhj5wHIrXoRtyIDINnXogZkWZcjfP5pgYAXhRNepsOSFb4vSx7nNlxGh8LPXdYi+KKHSPb9i7otWdF81pGLyy7L4VgENxeJ4gPNK5uUHrbnaU5b+u4FV60ndUz4t4u6IZc5NuEzve7gnAZEomzlgMzQ7k8wYBAh9RhK3IYBkNLLuBltYFyOUfjkS8jfuIaI1nJ0YyD1itxQFiGsMp0PL1qLik4r3my2msUNeeN0rGCGBG9zAyC8USMX/80pU87VtMLcuhaBbxOaHpam7UWfhw5aP8NzKYKA2mf85yqIMCsvLYY9ROaZEfyaIJBX1RkApuc8eAtbM3oqPM26VtoMdWFCceaDJVutKqoTsANl+00AZ1xUahJUxKsgDlO3XhjyAxJvEpwFbYJRZDST7y1pFZ3clgDgpJshmGEgEQtr7zyFUyLrRNe2BNckbqM6VF7UGwHa3guFecg1IRCYdxcYEsVuQ+IicLaArZsgrYNoTk6NUmEb7NAsm8WeKOFft7wNLlvaxqx7lamtZXDgHSVb0mbrbX3BbteBjYMTs5v1LpFb6wqAZJ3PgsWz1uMdBLW+3emJ4X6y5qQTD40UXOukIMkY0ZDnlMCriJTsDXZXWFjzPPHaIP2H21cpOkXMNRrskPBe4vElnU3gxDVC8/MQnOP8WM2NAjLXa7h2AyCDa0EIMJQ3wv2l+xYphJRNGmXRnLGEhv0eDUDUumPnAQgPMUGIH19ORMhmOYwymTwQakD+mRSs/4RosHcOgOQi70CknvjbHSPOk8fPDoYbKCwZ3AhWNH5mOiIhDFRnjdVXlp61QNcK9KykSgqYAZhAtQoUK9K0ggsX/36B7h1ZEJPd1IvoWPMjlOm6/Dnj9+JnA/i5yJWLn+c+ZV/ZLJCHLXKO1tDe38c3v/uOAMjHn1nDR15aRenaJmYoIhlRaNzW+ET6OG1p0yiP8YR2sxNUyjUM+6caxwlAeC7GLAw5qYJY2QjJNIfBhPqcEgrVhk1KsE7IU69APQctdqfodTsYdE5VCFbIlec1O52gl0/QqNeleVDxmS+gPx6hRFoUbYHHHO9H0mYc77dwfDhCs7GKnSsrKJYnmOUKKmQJQKYsnovJvICj5mEw5fx3hHqjqiKxwAkLt9HmtT7yJHbdJTPa3JIG5DR2aR/ZvY/UURFoyResCJ1B3ZBKPoeDfhc/+PnP8frHX8NWcw3jyRB7nWMcjtr4+zf/CVv1Jj7x3Et49vpN9Ho9vPXO7/GgdYBKs4Zntm6jVsyjXIjw3oMP8Jt338GX/qf/gJeuv4LR4QA//sO30Kit4NrmNZzuH+H61g7qxZIACF2x0vahulCjSSTbYg7f7eNDjHstVAoxCuUm+sOeNFn5Qiw6dI6F/Jh0KAZkj5Von4sSTEZTbR+th4vFPA6P9lGpkn5G17IxCqtraN68LofXSlTCh3f+hHd+8QC/e3Afz6zX8OKzdZSoARkWkIwjHOZbqBUq5wAIHa6Ytk6woBl+z8wwtkHOsjCoYR0w6HiK4cjSv1m0K0CX5ychmCqog5Yw/2RA8EnLZXueEDCzi8LzVNtYRfvkFHE6Q7VaRZ/P5lINK7vXMCVNcBxjEvWx9+hUAKQ4GgmArF+ryQUrnsxEwZLlfcGc1Tjuc2KVHRA+rwlARIdyKlUAINId9cygQZQ+10ZlAUhlven5OU4BpGVwzly1tFzf9oP7WyqXZdxA0T7BizQg/25rJd3erGBzkwc6QVcdkBza8g4mALEgQm74RQCEGhC+loGEZYAjgIzFQWsxNT2s7yzE73F9yGUC9i7TlXhaTsfitgaEetEgfVlHrrD8ZYIF/5wskss8PJYBmEXwEToiuvi8oxI+E3JCLmPRu8z9KguG+r0R+oORdCBTpUTznokEQEIHxIPQLYiw0JQN7610HeNSHsmnX0H+5jVLtuZDut+3fIxgwTufrfViSQWR1W/GIzcAMiMA0ROeLX0pD92C14toUVus0FB4oIlGnLZjdCwBDxdNh8JfA88cbPD7DBBo/lrdAC923Z7PAtUCBSm4PJnbkn1UCOTsNDvdSZQxd3zSoEjwwNlyfh8LQ99uFfBjS3VFqWIkGQnoWQD6DLO6CQGAhIA2n6oJxyHoKFw/YzP8ntkR6FF8WAetBAdCJWEXTAdCGpa/rBAPHZOwHtcbnOt8eFEaZt1dvD/vRJDmQ3vAuY7EgUIATNxbdgxIJxJg8CJVWMFoDNaw8vMYamDXs8xFzfNEb3cDO0dNC1QwB2lOrTvXSZvvuZsPSHxtOiF9txLn3YGM50u8bheyu51wBDq9TRSwppwPjtsEkSqyBOVMSzKayENeovPJALMetSCkXMXq8EXsHPJc0+iCExBuumDYyYCKdVm8G+f43YBhyD85C/E0ClbgYDkCmHeFvAPidqLUvNASWICaCc5yrqMw18+bWvgBbIT09WDYkO1Q2c/6f00nTqwLMm+ChI5WCtTruPMro2BF3SOsrRfmHZAAJMLpYQeEAITAgq+gD0kpEPbbgpQRvrIg5EljcFZjws+RokVNyai4O1+sOD7QWDTu0KPfdoL6E75oy6nddLvYxfeCVkXb68vOV5wBQVmqGF29uF6uc74MP5uOJH5dFNFnNSuLf7soQ2QuUt9aw8re0dy+V/vmNCyClgcHA6SDBtrHLfzjjz9E+2CKl2/U8NxLTSQbKwobjIcTjKdWWBdKZYUQymY9oo0oFCJHC14CELoUsQPCoY3jTJyzXJD8JMI4zWHKiRPeHw5A2AHhTDp1dOT+T0YECJx9nyEnPaClckf1qgLzWCSyo0yhLx2Y2JFhSF00LQMR7WINgJwcjbG6soYru00kxREmoH4lbxQX0m2YxZAz1yEJeWdGZWlUK5bU7tx8XefSUlDzRT0COfdW4CYMqCN9ZjLBeNJDkjedCxsjPBZ0ZWLXQNar1FxWYvzs3d/h/uFDfOKVj+OFm89hOp7i3oOH+On7H6B1cIDNlTqeuX4FzfUG3v7gbfz8979Ec2cd1/NX0KxVMRh2sXd0iGGUw1e+9B+x07iKkw+P8O2f/xd87jNvYNQd48N33sPnPvk6mpUqRr227s943FOHhucllsPeDO3WscJk6xXqZCoYTYYGQEjh5sTJlHSgIfqtjtQ2lXJDtetoOBXdi8nz1WoZJ8f7ShovJwyTnMiQoHH9KsaIUZjm8OGdu3j7px/g7b1HeHF3HS8910B+ty4AUpjkcFzooJQrSA8kB7HJSB0QAhB2fwMAYQdEmg65o43PBN7UUg9ncpYyetXM6XM5MRRUpIs2xrEjku2uaSt4LVgNVN9cE12KsJhFfIda1VJNHZCUlulDWikbAPmH//ZDlCcTAZDmlbIASH7KXJqx5VA5zSvPSdDpFKOu3Ru85kQnXAAg2uahW0B7NILyZ8gUcWcvmqWEekjroP8CHeSYhcIu4dAMFrhctVbTNcyOcQgtjP6X7Wa6tVHGxkZZ1ms9UvXS6DwAOeYsQioK1rIOSLNsA/8igOB7i2CDn1lMRA8C9osoW8sCA7OD+0Ug5DJp3lzPZToLWRrRRS5Sl7G1fdJDabFzsfjZy+R9ZAFDdvllVrsUz2dfi12YcGyWgTO+x+1Z7KhkNR5h3Vm61kVUrSBC73QMgJB+pQf6BQCEOSB/sfo6nom2MOKM46c/hvytazbj2e1jxmA1CdDPggRVXIbsAo3gbt/pomcClhlnlEh7kVMSZ2RdO5AGabm7TKlCDR2QzOy8ZvKt8AsgIwiz2JVggSktiUTu7priM+PSTHCgmOc5BAcJzyRRF8eKPHWI5rPJgcZibleWeeGdBxaOpjwPhHwHRzy49vCSMFjieDKejZZmwn0TXQvE8ME+dxMKdDIrMK27cRYMOHdLCl0CzsBn7HllD+wUHDrGzEGVr8cyTly4rg6Hp3MHUUHoEgWxudN4NIDK+Yo0oZKBR86y+OfP9osFNTUtBaddcV89Q0X0oQCKzuyGzzGxghuWKFShAnWzA15XQWAtfEig6ZqiOf1KyOvs1nPtx5m98Zk2giJ6dS0IevUQsCBDy8hgUU5/+BlSnSPrWsxiJsXTlpMhlS5Ml/VsExELo14bM9mQGvUpcj1Ljl0huqDw6wV2KHpnQWdhggYIMh0mdY9cd6Hr1jsjvB2U8Oa5OiEN3cM+jXJlHR79J61OEE14xkugePk5PnNqs2DCcP2cp8gtABAuG2hm8+6Z3atRvYE7vzEb3txgH+trNTRXqyhWXDPl4stZOlRhR8vQZa9FIKFhRU7IZ4AkAJdFYBM6JaW1FQyTDQxoBgCgUexheNJXkSUAkRHE83fN5DOozf8WQMi0P9b30sWLf+8edBTyGl588C++CgzKK9v6stsXtjn7+YtAk7Yjo1shaLqoAzNrvoCsLiT8nKVmEYDc3+9h2q3gaP8Eb/7qEKd7Y7x8o4IXX15Dbr2KwThCfjDBLKKo1zog5uBKCiO7qznZwrLLMZ2myjHL8zhSH8WCKC4Y131CDVbCpA5MSWHizKwH2CYMzqO1ryi9qToiHOXocjTs9UwkvmIi5UG7b3kHlZqAR47Hg5MtqAPpEKPRAHuPjtE6mmBjYwvXrq2hUBortLCg2WATj7PY5XhBepdmnRnYyeyFguke+HcWb3yOSrTM+1guRlOBGBbF5VL1LHNhOkKBHYeQXs1inyCfQIQi7+M+jtEDtsr4uze/q+P18u0X8dz2bRTTAk6ZC1dM8eu7b+FodIKkmEP78BBDdh9oNTvO4TOf+Qyu3biK404LDx4c4YXnXkGzvI57d+/jN/ffxBc//0Xcv3sPRw8O8IXPfA5F0nW6bfQ6bZTYnKa5CEcvahhHY5weH2nsbtQqOl+T2VgAJM5HAiCz8UDUanYjavWSnk2KIxoZKKR1blKIsLf3UF0T2tnOGLhXq6B+bReTKC8Acu+d9/DWj/6EP+7v4dXbuwIguZ0qwCT0SQ6npR5ykmcYBYvdF9oFU1caOiCiJpGuVzarYP6uzsJ0ps5ZoGBpnAPHEdot23Oc//E64jYXCkUBEBbovd5gXsgn9YpAVW421bK98QS5SkMAhB2QZGIuWI8enuA7//1HqM5meO0TO1jZKWmyKTeeWhChcsGsXgkAZEg9Cx+FDoAtZytVp4UULG1XWhBQYvct2EWHeoadktQNAYyCZfUE9yN0QNqnXWmpZL3rLmAE6QLcBPD/fmc13VwvYWO9hCRfRH/ACzNFa0YXAc6klRVEuAyAhCDCAEAuKq5P+mcP29At4WcXgcfT7HMv0yVY3IbsOheDB4NlLovpabOBdP9Y3LuLOiaLuR5PE45fBjBcdMyWUaUuu76nUaay61nsTFyUCUJwtNj1WTxOWZtgbv+F2SeZh2LYf4r0Tk976LRtYNeDfDpTO50i9GVJ6G+sfBLP565gVIoRvf4i4pvXFJSUMuWzx2RnCzxyZrnTl4IzFoslByBKep5ZQjpn4ZiETrtG5XC4jW8k6ZwAjGkkQkBgCDPMzuR7loen7ZpOJMwcG7VLwMh58aJlZboglsVx1unQ8lKXeJAaa1DN+ocuSLYbcjbLq68RNvC8kBAkONelhG0KFCkT9hrNyyg7Alky0c+4IKkIDiDE6VKiSdl3K8sk3PKiqfm2qjPC/5xOIzqdJ2eEAlefIWAJvuj8gwcksl3lGg6tf06t8f3gcixmSxUTcbNII6CQExjPpRfLsnolWOFMv7WkVdCKxkBKWVhxdnY9AxhC5koAIn68TAvjTk3zA+DdJB2/QKcLYYd+9bPzkRU5B9qa/BqLlgUiwbebKcyBF02ez9LY+d2chSWtbRYZhY80RMv3KCG3umY0vEHXtE3uKsbKTdiCdCzOAOv7jb5mu0Yxt9ESDTh44KTwVdg/s2aeWyAHapsoeq53mV9Ddl2ZSJ80OncXE3hzaqF3o+aOZsHy2ruIWv7cBRAWdhqWDSCucXErZLdKVhJ8YwXv/Oa7+PU3/lo5INSArG02xTNffLG445EOryzAYFE+7xhkOgshIyQsw85CABR8jyChnzRQapirlZ6H4wNMGUzmLlt6MyNcDzkj5zJI3I2LTdtsLgkXzW7DuY6Gfx//HuyGQ/cjbAv3KXRZntTdyYKSbDcmewyzHRgFo1LbUm88FpoYaGb8+0GvgFGriNZpD2/+ch9HH3bw0atlfOTFBvIbNaRREQVqBwi240TdDj4rRmPZRKmzzJl/aax4yQ+HsmelIH0sjZ85TUVMembnIyliJoteo8hSN0jdGDMlWHRaSCHHLdMZ0HlJxzg/QSHOy4FJ3QfRFGMUq1VRsNJRCWnEWe4+9h4coXUyxeb6Fq5eX0O+QHGwFYDmtGUp0tTi9ftdAxiRhcfR6Uu2p7JRHZmomR2SdstC8KYphpygiGPx6zUbz/wT5dt6CrVC8FIBL04Kcv2rowj7wxOMGzk8Gp3gH374PVxZu4Lr9R2sl5qISjFWr23iT8f38Nb7d/DrX/8aaQ9442OfQjkq4SM3t7G2tY77h3t4uHeAeqWO1z72KdGaf/KTn+EkOsAbn3kDd37/DkbtPj73yU9ZsCqNECZjFJl3xK47xcvTCUa9gYIUWbyzEOY5oO1+nlk7apCSEkoa4lCFfr5kxjacMwxaTDpnsTF4eLCnOcQyzy9/qNVQv7qLWZ4djgh77z/Ar77/B1GwXnv2mihY0XYF8bQiChYBSAF5aW2soTpSkc3tDgCEs/6cRmSXg10Q2tvyeqEOhAYYnZ6dM10rqQUSMseEeWcqytPU6E9RTvoemRFMZuqq6RwLdDH8lKGIpFvlUGisob6zKw0IAUiaH80BSB3AJz++jfoWQwzrqoeyFCxeo3FKpy6zOw5Bi7y2bHI0Rb1eV4YK36PLVhCcC/i64JzrUdhg2bo2BJDq5EwNZPE4cV3U3nB9GspyFkTIiZAAZgRANtaK2NxgoE4J3T7twFJ1QKI87biMgsXZw1G+hM8l7ccGaLpgzQfRzAD+JPpV6IRoMF7I/si+F9ab7Y4sAhX7/BLBNXfUAUU2bHARZESbq/qamInvnDFbeGWtch/74xPeWKbBuOjji45Yy0DCso7DsiL/aS5XYRuys2NZGtXFIGTRh9bsdLPHLEvrehKdi9uQ/R56qA8oNu8N5hQsfUYdkCn6o6nE23qPIvS4hr9ovoZnCrsYlfKIX/0okqs7Rr8iAGEeiLcxz9ndch0EGgIRwSqVs/42CMo5R9qCxLowBCB8qSNCZ52JuVx5BoeKa9FDsnkDoVg9q5DDpL3WocKedZn/XRkitsw8u2HebXAqkFZgsybylVJnwJdxGpfNUBMk8eEYIvE8Fd1dOgwMWT5E4H1Z6B/3g85DponQY1gPY5s1Of/i/nvhqC6JZ3bIdpW6jgwyEPgxi8LgvGUPCtt+s+wNuRYutCb4YGdBX+vaCx0c3ptuqRw2KGhLtA6nCdHNh5Z/A3MgiZTh4K5NYTZexyO4NXkHievUuXdAE0TLQYeTPQjqfvi458ArOH6ZmjvQhzIARO97h8QsrOy4iHoVuh6Bduf0KR47Pk1Dt4DnTWGDBnakuxVwIoig21VBwWci91H87Q5vstytVDEj+GA2Trj+1BBwACL7XnbECohqtBCNMBtYoRBxGd0HDgzn2xNAh29v0L/MgaxbP4djp+87o1Y51+2MTjjv6tmdMqe7OWi06zRDv5obBWTOoRblveIUTMmMAk3MCj0CkDu/+e48iHBzq4b1HQIQ0gfOAgZ1SUSccT57xuk9NaP8mCy4WwWNRqA3Zd2u+DO7HdlXvn0fgxPrfmQBjYCIhxzOL3cG0xWiuUOWTon/HnJJ+B0XuWIt3Mjnfl0mNKfAPZv+zn3mdl0ETor1igCZkpu9ExRAShbUCLQxpbu+i+Lq2fEYHh+gHB3ioFdE77SAdJzie2/ew/07B/jobgHPPl9BfqOKQrGOIourxDoQ9ZWmml2D/kjdD9J6OO6wYCUlicLylVV2HSroedo4BcRqQeSLyJOGmi9izJwJTkwwyG7QQ3OlqtwEAQTCUNJPCEhpocrgwNnQ6TkT0ZbEmi0mKDdWUK5W0O9yKJgomTx0QNbXN7F7ZQXIddXdZIFrFqZT0GGIugbSbljwUR9BUKyk9OkMxVJBNQ3fY7E6OjkVAKG2hTanvDfEsaft6wxyT9JUEq1uGWaXGh1Gqeq8LTo95Ao5HHZPMSrn8Id776Hd6+Pm1i4Gh23s4VTgaWdzTd2XO398D6NhhN2d51Eo1PDqtVUJkd9+/08olhI8d/0WmpUaOr0u7j16iAfDQ3zkuRfxzltvIz+J8dnXPgUMmRQ+QBxNUV1bw2TQxaTTdmAywqA31DOyWq0hmrHAN7MSWfHSUnZoOgzpLEDhM4ezRAwe7iNdyipVdhN6GBCs5RLEuaLocgGAFKc5nD46wk/+4Vf45d0/CYAEClYptyIAQgpWOS4aIXaW6rsJLggGNGnD5+hsJkpbiVS8YlHhfaQ28e923dh1wnGVNDy6enEsYkchKRQUakkxNh0+mS1ijmzsXpumIq6WpCXhd+r78gnKq5uobu1gxDpgGCFXnOLhg2NpQBpRNAcgycqKNCAd0hDZ+aB7oTq0UwnG2QEpFKw7JvcqXivTKVZWVgRAuI1ZDYjR+zgpZW5p/Fkhh57/oSBOvh8bvcxe1lWRkUKtJpDCLht/JzARBYsAZGuzIgDS6RmXsJ1OESfpOQ3IzVoBy2x46YJ1HiCcDxPMjnIUdz9NiM7PX+ReFda1jK71Lw0cDABE30t/5FC4XjBaPwmkPGmAX/zbMkveZZ/he8vcsRbDBcOyy1yo/pzt4mcJTgIoCT9nAYu2icnM/gpi9GXfs6xTFN4Lx3JMoV9vpJmBoAHRd0yZ3DqVUwcBiLitBCC5Gj6/+hpul65iVE6QvPw88ltrEtMSfKR942ky58PC+AJPPzW7QmV7OH3dbUQ5yxwCB0WYFaXEuIwpHU5YHHHgYQETcgkYETQv6DmzZi3l8JrTf9zNymrqAFq8CxKWUTHteg3OCjmwsCeFF6gOQGw1phXQwzFHUGL7KcqAW5gGoBGCCrU9LuxVTkNYj4o6z/2QAN4E3qTgaJl54jm33Q9c6JBIREy6Go8taVzBCYx6BRMYz0GIdzpMrE6Nw5nIPmSGCEi4U1YALnPBzrw74Uc4HBcBMn4Pi3VuLrtfM51/OlfZtKZ3C0LAHgtU72T51LvPyoeGj+dY6LycPwdBXG8XVgZAqcvktDH9zUF7KKwfAyDWFZJw2r/DAim946RriWliFRPOc+aQFASBHjvu+gaFmVmQoXWV6MbCPISROhu5WsMAX7dt9Cp3b9O16t8thzLO0PHBT1chdhF5H/EzvF+0faT0OV4IAExALWOIYP644QTZIXKwZ/pwd1ALXYVM5yRz69jybskrcCdgapqmuQHDHPBkQZ8D4aBN4UQCr1ldlva3qNHAO7/9Ln77zf8TuckxtrZrWL9SR6GYzEXeQRS+mNHEaysU+dk08wAAsiJx5i2UVlfnYnIW2OFF4EGLXp2+DN0qdFSyACSAmPC92XH2otDAy6afL7Pqza4/m1q+mOR+Dpy4KD6bjbKsK0NwEjQvPFY8RhTeB9csfvfBvbvotEqY9Qb4zvfvYu/uCT75bAPPPldGbrWEWq2JXH+MLkXChSJWV9dFwer2mQJO21oCpwi9zhFqtYaKRAIQisRP2+15ICFF6NSAEICQmtMdDFAslRRI2WmdoJxwXI09i4JiXOO/k8LFme3BsGMFKnUk7DBwyGPQWrWGYrWM8YD26wxlG+DR/UOcHk+wtb6FrZ060qijJGlRrlgAsjPERGzayI4GpgfoD1VbKQuDAKTISdWR/lWB2O5odp9PCwbOcd9Jv0ycdlX1IFZqDlj88e/WPbHxvd05Rm44QzQBhnEO/VIOP/v9r3D9+lWs1Wv48PQA9z+8i9bpAcpJHjd3b6OarOJkb4h6eQ3PX13DXq+FP96/i5u3buD5q7vot47Q7bew1z7CuFrDbJKCdrQ3tq5KyG6TgwzBG6G8voZRp4VB6wjRoA+a7tI5jBNfxXId+WkXtBLmM58dBNKgZqMBJqQuMYetTPqZ+l3SgdCadzTso7FSMYYqx4oJdzWPqF5DbXcXE4bpzRIMTrr41fd/hx/9/nd45cY2XrhdRXK1gVphHbnBTCL0Sr5k9DAxSo2CNRn0LfyQ4mqmuI/HKNeqsv0lmCAA0Sg5oXGOARA+Q4cTc8QipVVi+XJZz2qCFj4zSF1ShyK2zJGjoyO5YLHDJjox7fupM1pZR2VzWx0Q9FPEpdk5APLqK1vqgJTW1qQBITWOQ1+JeWmsnxh0SArUgBMo5uYl4OOdOLpt0bWLxzKZGeCQYDwDQPie3LOcxs1tl2sbQxPzRhM0xyx2QYy+tdJsGgj2kE3uv0TopGDRhrcQF9HukvYykQ0vXRezIvRlAIRhhE9LQs8OZsscsghIsoAj62aVXXYZcAk0ruznFn9etM0NVKwshWgRhBCFP+l1GQH3YuF9UWciAIknpYkvbsvT6Fj/EjvfRYARF2NMh9NzQORJx4SfX3xx+fAiYOF3LH6OnwkUrB4vVs4ceHHMwaXTH5+jYE2jGRpRFW80X8etZAfjagGFF59XDsiMbcP+wJKj5QZFrn/RbEw9j0MRZ0TodESRdSnzE4xLr86B26jK0ZNAgG5NBAbuxiQBGndK2gPOllkHRcJZBxOBJxn23Qo913R44W4ZGKa3UF3klB5pRzhLIM3AQmcvC0TYwhU3ldsYWtCu4YgZVhXL3Wo+iyyKzllmRRCrW86CAwEW/wqR46yT2aaq4HSQI/taPgxlN+tBgqHLweUmpKhx1pvHTMpC01sErYQ0A5EFaZHyE4INA7WGD3NRfGgp6aBPiew+Y5dprqhpRKpR0IkFuM7OAAAgAElEQVQoL9Znu9UpCWJ4p+vYVJnTf9xeOSTQOy0ue97MLDmTRh+E9n4spNkRjS7YADtICbQzVc+ZruG8W+MdIe2zZ7GY6n2u7VAY35wKFyEq1+06Hva8K+e6G4JrB8ZaBbUUnK0PVrw0FqBAsliRwQJES2N3wA4VcYM5Tdn1l6tWkGuuCXxP9x9ZB4XOOTzOi7jCu2p+8Z7d+gIjAdgY1SqIMO2Lg3NcNjPFHcSC04Q2iMDfQzcFQAqaXbfznQE8+uZFAGL3rRlNuEnEXKplAOTdt76Lt/7+/0ZufIytnQbWNhsCIEFQHcAFAYjpZM6/WDgvvrIFedIogpqH8CL4EM2KIlPvsujWcuF3UiO4su5F9rWYVJ613c0CgkXA0RnV1E3g+/y5VjDdSPbnx3Yg80YAHlkAsuzzwbGLf6OQPPt5ZpQsO0ZL18PchmpTYG3vwz+h26lh2m4LgBzf6+IzL27g1u0CpuUISamK2Wkb/fqWirrm+oZseOmmyHuKHQHmt5TiKRqNporEYpmC5hkOWNiVqqLM1PJl2fASgIzSHNq9nmZqq5Uy2qfHmA4sEyQXcZ0EEpxgiVU8kgN/cnKCmOFsKh7tvo4IIhJ2eFgUF+WCRUrV/Q/2BEC2N7Zx5WpTAISZHCFUj2edwIIj7nhiFJYQvmdp7SZSZy4JaVacIc/1Bt7Ip/B+hjHnCsTcZNp0GXkK8OO8tpcZFKwxON5zP1h4RrUYs+M+SqMEuVIFhxhhf9rCL3/3C5RLCZ5pXkPjyiq+9ZNv4917d/GXX/wy1tMmDn99H880b2D1masULaGdDlGvlTBuHWN4SoesAu7uvY9RZR13330P13eu443XP4toMMag1cJKraxO7KRUwrBzguHJIXKDLhJ2r0akKHE7iwIgvI/5NCQKkIySLnkE7OwMYCjb2hyYBVNGhwBgNMDqWh2VYgEDivMHkzkAqezsgJ8upXlMOkPc+/0e/vGff4kXdlZx+2oiDUglv4pZZ4SH6SFWCIJcA0JmAbtP476BHxbtZVrWDofzrlOn1RZligV5zEyYgR1nJdVPLOiSk5fdfk8Us2G/b+cxF1snbTrVeeOzmQCEHRDmgZAALoveWSob3gBA2AHJl1MBkG/95++pA0IA0tguKgeEGpDD1omeZNWVutG4BgQKE1HEyDgJAIl6J34HAUh/ONC1XUtq5yhY6sR5R01uWXQlI6Bz/QqPj8T506nuC9ZH5vI1RqVqqemlqllBC9R8aXclvb5awXazKGeI00kOnI3uz2aoFWKMkxIODo8lzKIL1tZMPr16EXxQB7IsB2QRVFwmHf1Jg+Fl/rYsr+Myy/EzXLa9dRXb1SkedWNs9Q7Q7xgIeRq967LfcdHnLrLTXfb5bNfkovU9CegsE4mH9YS/LfvMMmteUcKW6DmWPlwczCyCj7D8cDDGyVEX7ZMORkLmNsNPYNLpjdEbTGTDy9csARrxCj5XeQU389tzAJLbXjeePL26T1sS2oqGQvEhCzMBCwvwMwcRzpDTBWgqQZ3NDNsMrZyg5G/NAndmHvOBt873VSjbTLXEzVrf40VKthsSjot1IUxXYQDEqFVW4ZGe5GJyLwrn3Q8dlEwnRIWvff/cxtcrSzl0kf/MdckG2AMTPXNB75J2JjDgYuQgbBegMmtfzcZrBpzCZgbY8UFreg/LSHG9Srbro33xYp9dGVJ6lPDLotqoagQknHFhYRt0Kto3LisNiAXWmYDeZ9D1Q6icvWDP8zwQeLhORd0ZPw/n9AKuuwl5HbxOOADS8YmULXYLaDgg7ZsDhOC+FPQcc7BgwEt0JaeqWafLaWZhhj7sj4kdzkwDAn1JXSd+lzuzzbUyDkS0jO1zlGeCeIFtRwMDnBVL8kgJCHk++FCRJz3zTQju/Bxxf3j8CSJGfdM4OfWQblkMQdS2C2vlkKvXlJDOzke699A6K6SnqNtBWtd5ep0BgUzwYrhGnVYn8wKneQkQ2Mn0sNBgg23/6nO6nsLnXFPEtgm7fbyG+ABUFyRQ2MJdlQUl3KIQSugARPeod6u4Hw5Afvt3/xfi6ck5AMI1ZmlOix2Q8I0BSJQ2qgIaQUjNAp+vQC3i+4PjY4xaDDE7c68K+ov5HlD/n/HVzXZasmMqAQg7BvPtGA8FMgIQyNrZPu3ZFMDI4r9cLryXBRh8/0nrXwQr/D3bJQrgahEsBSAVwNVep4DZcAWDgw6+9r0/ot+b4fUbZVxpDFBaq6FQX0ev1UavvIJms4nm6qayLagVzOWLmHGQj8mXv4VigQln1OB0Mez3VPxRp0ba1nBgHQ3eN5qciXIW1sYMhz5dAocYdtsocgp8MgSfU7lCFflyHYXqCnrDlmxzGfTHsVDdkUKCYpUOTgVRvE7iAfLdKe6+9QH2JsCLt57FegnolNqoF9Y0iUJwwTGzVDDaWK/fkhNSkqyYhetsIr0Ahy8VwgITQyAuqxPD5wdpZ7q9EOk9ghSOLaKLFegENdLMNsGUCdxzmE4otDcev3JGSSubTHHaaqHfH+K9R3ewdu06HrZO8MMffRfbWzVsbKyisX0Dk6SGq5McttZ3sFZdRaVURbt9it60i87kFD//7U9x/H4XX/6LL+K5G7dQ5CSeHyNpJjh50m+hzQJ5SCrbFNNhD9NBT8eDHZJZwWyKg1Cf+8JnphzBOB60j84yTipVMSY4476+saWOTxxTv8appDzSahWlXWpAEhSiIvqHbbz3z/fx49//DB+9soGbW6so7FQkjKcbUztJUS42BBQ4sdY5PZEgXN0Ip2CNo6ExD9IY6SRVZ6OQj1FvMFW+i9nEdBWc1OdQTytagQB2ciJgxODl6Uwg4+ToVH9jHgqftW11RmKUWb+MrYgnwCw111Db2sGQY/Fwgko+wgf3TvHfv/o9NFLg8y9uYnWngHhnHRjM0O51kSMYLpieiNdVh9Q96fSsI2bPL5ugHI+YRWK1b2WlrjGZyel8GvPYKmMszjmQGCHvLmvUv5TZ0ZvO0Gp1JD6HUwW57bxPed6kPXSQEn352mp6vVnG1krhMQBSSSKM8yUcHJ0I0dxulOYAJIAP/psVlocB70m5HYvgJCyT7XBcJvfjaYPrRX9f7LBks0ECEOGyWRDC3y8KUHzSdjwJvITlLmMT/OfsaxbQXPTwDO9flPkx37aFTJBl2xE6OIOec6IzWSJPS1UPgIozMv3+GK1WVwI/FcWehN4dMIiQvHb2qGmfOEMDFbxR+4Q6IKRgFV7+CPK7O9JwgBc5eZXdjs3IsyBLSko8V8ggZ4hVr1pKt2xMmVBKRwvXHJAnyfetljRrXdND8AHgqdyhWxCAh1y23BVqgYqVdesx1yib4Z7rKwJwcIARgIsxVjKc+TCL7vBF4MXF7NlzYwDJBj8BkJDY7ssbGLAHpo7DPHPBa3yncFkf23QhSk6ntaQCFj1bhMdOgmbvUKhmNtBmFr6ckScA8Zl63x7O+MztgdVICp0AE4gLgOhpa9aa0paQMjV3M3Lg4lklnCo329ygufCj4bQ2O+Gha8UOGJ1KpkZrIk1hlkPKhx7pNSxG5AgS6FO2qIBOoEaFLSEY4B47eJvnoMy7HUHbkZnVDjQ4rY/7RgWx2hcQo0+YzzsrcsWxmfwoZqii07WKiXQa5JDTajY9PUU67Nt5lmbEHvbqyun6D1koTu3jNUzwp06LAXICr1ylauskv7rTEm2NYY502TrTLQXtkusuMpp9XYuq49zAgPdXsMAO+SQ6rL6QO2mJDqj/QmctZI0YvVDuZryGBK48rT1Li3PwfgbW2T0R787XGYCy0eKeBkCy99LiGLrYIdFntz56bmgMVCt2PAg8Fl9ZbQdpSIHudZlxflHfsaxDQfCwUpsKLCwCiNNOrL+F17LPLG5H1iI3u9z8Z09XzwIh/m0ZWHlSRyUAkb1OgtmwidFRD1///h20WyN88mYZ19cmKDWriKtNTOj61dwQYKhUV6QTJHs6T5oLxcO0d65cQSkfCXz0Oy2Mxj1NypC2VaIRQM/ceDRLze4aKTBJUQWSKCUpU6m7qPD6S8mLH6qYTSoN1Jpr6JKCpSGHtubGbWcHpFytioIVTyJ0kikKgyn+9Nv38WFvhGeuXMOVWg6TlSnyKYMGSUsnbSdFuUJXJ6ZMmzvSbEIwRbNeUsHYrR8LeOg5J2FzrG0Xz961gdRNyg2Lxa6GXSsy+0PSm6eI80arUQckLmoyI7gS5d2NjtoTFo2lZILOlK6oY3TaRyhGQ/ziF7/AUW+KxtYN7KxQPF3Aen1DlJ1qo4rm9ip+/Osf41e/+wX+96/8H3j+1jOosEjlsZvYsWZII7exd3gfg35X+16iU+Kor+M9le3xEJEX7BJyz6ybwGdRf0ABdQy0DnHS7mhdBAo0AWCRW280PdTvVABEN1ithtq1axjHebk7dQ9O8Yef3MUv/vQbvHJ1B7d2VpHbKCDPcao/QDuZolSoq5Bmsd7vWHeDYnmOrdr+ScefhTkFQCod3AFIr9fBeOi0cU52eQCh8kI4rjKor9OTBqhWruD48ETvkb7H0MC+gv2AMnV944EByOkMhUYT1c1tdXdKUR7FaIb3PzzBV//mh1iN8/j8i+tobMZIN1YQDVN0+tT5GAARPWo8EXjn8BhH+bmwnNpvfj8nfSVKVxBqWZ8j8KITmMITxVzIiXbGa5c6EgnVuz2Ff/LYnJy0dP0l1bL+xuXYWQnr1fOUdcdXrq8JgGw2KNRJ0CInkq2ZyQQlUs+SsiWhswPSKOGZuKeuR3gFAMJWU9aG988BEAGQZIHJsvcuMzg/7TPLKGCLepIsCOH66nv3BD4WX08CMsu24zKZJVzuXwJInhZKeNFxCXa65x+4HjqTAR/Zrkqw+l3UyizaED+NJpb9zn5v+EQR+miWygGCr5CE/vnax02EThteakB2twUaNLPNm7fX08yK1eecoRhj5mKriAUcCy3OfMsti6LJsQZIs8LlXWfOJiw8hTnsrjGalrF/jJoRZu2ZmMDl3ZrWQIR3N3wWXLPVQQjuxb92KoARByChXDUA4S/+HOxXM+/px9AZ8XXZ+uy7AkDxOXpnq3CG3Fq+Rok6E7WLMuOz9NInBAAiIMba1rj4orSJC8ui9ozzn/OukSxqKeJbpFtpc81qV7bBcxpVyP5gIcBlfSen7PJQXOpgSd0H38aQRM8Pc1/Z9868jNXEpzC7JGeV8mxCISGLa14HJbOc5TUzHSGXlJEj3YndmqwrFkGTggh5HEx8JwpY6G6w+HeLWdOBWFfBLdDOMml4ruR8xe3ieeD95sW8ZvsznSA+fJRNQj1eWZbJnAGldoacZs5mpu0u0vapZmj1XSzQ+XCW0DRFRPtVdnmCRojfJ7EjQygJJK3jpi4DizZDQKJICKSF4EOBLLumz665rDua59kEWpf0Ig5U3RhBiwdWmjeQLHxQHqqe/m7higa8DIDIVlgzb57fMg+bdIe3AECylEUCLIWN0qPTqYiuAzEA8h0s64Bkux/8OU1jufAs0okCEFgM2xPVanUD/Dc6fF+HKtvtuAhsLBOXc9nQFdB6kqIKs/DzMmpV0HTw3yzY4M+kYWX/zvVcBEDC+2E5249MwnvmPnsSQLlIY7Ioes92RR4czzAbrGJ41ME3fvAOjg67eP1WHc/uxkhWyojLq2SvY1arS7BMcTkteAnijXIbo5CUkKuug55YTDHvto4xnQ4FyBnIx/wG3iMaA0mzUZCnCbbFi6foPBej1z5GwvcoeaaIVq5xCWqNJsbRVLVRPCPz0fRy7IwWaxVRuaJJjH4pRdKf4N3fvIe7xx3srq3jxloRhSsJ0qEJfwk4eHtVKiVLYB/2BTwmI9N/CCCxU8I07uEQOVLktY3Gt5ftaWR6AzIFgktRkufPHLdyKo45V0ZgRtGzOhAEIJHbx04mqj00Q8+JJT5DBqcoNjYY3Y3W6RFWijl8+P497B8P0UcZ+cqBZsBZO5LmvHvzGh4dP8IPf/5DbF3dwf/6+v+Gcr6AUaeHSY/C85yoa+wOsRgdtfcwpL1wRME8hzDaT/cQyz5/hs5krGWkjSGQik3z2Ot0ZctbnI4Vbsft5XoJFk5bRpvj56ezvoBBEKETgMwY4DeL0Xp0jJ9+9y387sEdvH77Bp67tolos4h4NkZuMESnnEM0yUkszZFs0KVVtblg8UKR7S4G6n6oaTuxY5yPCSSL6HRO1QGRvTCBaUyKHfOOIsxS60wdHx6LvlevVNUB4TFnIGO5XpVbW7fbR4VOezOrTdgBKa40Ud3YxoB+IWmMJJ3i/Q+P8Dff+DHW4wRvvLiJ2toMo5UKCrO8qHccO8O5JQAZkKI+pWDcOkwWLuhgyRPlefxoqCAHsNF47tLFDgjrA7PTHYgyxuVpnFDks3SW4vS0bbbU9ZrOA8EpAUl4qVPIcxQ6IAQgEvHMYhNzjScoxjNMCxUcHZ9KxEUKFkXoBB3Z10UdkCyICJ8PwORfAjAuSjfPgoOLks7DZy7KGjm/R2eULHZB9iobj3VDFj9/EUBZ/Fz4fZmTF//2NLrXooPXMtepi0T0y5y1LuqQhO1cBiKyWSNBaxJsd5d992JuyrJjwg5IpzNAtzuYWxxykORg3uHMAm0DWfDSx3w8lAaELljPx7sYUXT7kRuIdzZU3FhdYzqPVII3zwPh+iTmYvge7U2LVkuNLB9E/8khy7oYstvV5LMX8gIAma2XhauH+8UuFJTQ2S1smdzOmQ6vuOR27qBAa5nrA2yl9vCy7xLUClSszOckFBZ96+yVgSj2ppJyWdifp6VYQrfRylSMqij3fdU6M8LhUOAHd6Y59YZpv5auzsLOuh+BGUVqkKdX800V7NSMuKiabllekAcAQrcmM8TyYyN6TWIGVR5SyBksdj8kWFcLyjsZYdsk/Dbdg6Vg28t0MZYZYXoSF8/zOHMWS7NSiV8HBKKccWIQW8kACLdNLmi2TtkDq3pkoR0yLmybzsT9IT0+WA/79oaMDB2XkFzvAITrF7BxKp/abmHWv+Dubzy2nK1MkI6tOBF44rEnXYqzhbIwLiigykwBppq1lQkDc1GKpGQA6eCsM2iua9YhEwDRPhKEsHPBwn0yN5DSfs5BSICzGUBiIhajpsnoTdZVdj/ovvBDqX+dcsgfeQ8JgHiqu6h9ZoNqAMSAkWiUvD5Ew3L6mrVl7DPqKJ3XTNl5ygSS8tZkgUYA8rvlAGRxfApjZFbfQf3HopsVl2PHgy/+LUvBGnVPzlGRst+RBR6LTlbZz10kKl/UYCwr+LOfWQQl2W7Ik/4WtuUiCtay772o27HMcYvrD/v44DjFtL+C4WEbX/v+HTx60MJrz9Tx0jNV5BtV5KtNlIsVdNzMsFxtaKKDmR4c1zjpXSgyWLCKdDrEiHSYUV92ygQWUxaFaYSS3Llpu56fdxKoHwkuV2mpjpOjA43h5Lmzz8rCWZz2SkXCbXbsS3GCGu1vSWGhALeYGOd9GmNYiZBvD/He797Hu4ctbNXquL1RReVGGemI1yudtTgJYfarvLdZ2PE67fVN1CvKimeFzJ8VaSotC4s/Un9GE+oHaAhkQYRaDmeTaBY2R0vfknVC6JSVc0oQ6U4T7zCQeUDqHJ9vow5QqGFG4DkZoVlK8PDDRzg4GaOfVrC61kW11pC17/Xbt3DUOsFX/+7rqDQb+Mq//Qqqs6YmqWaDEZKU4Y4Fo3mNR9IYJFEPE9GvUiTRDONBF7NBTyAsH7PDYNkSpLnxuaVuz3Qs4TZ/riV5/axU8VykWfaDgwOdIwKSmABsas+HtFrBynUG+BWRG6doPTjEj//xbfxx/0949fY1vHDjiihYmA6QZyhyKQLGkTorBCDDXlc2u3TgYh0id6tEdh9IZ/G8A8K5vEIxh9PTE0RMeCew1WOCnTd30ySATPI43D9EpVQWBat10rbnVVIQAJnMZjg5PEGJ59SzqVhNEIDUt65ITE/ntSSd4cGDFv7mGz9CI8rh8y9soLYRYdQooxIVZDc9y7GzZ9cRBe4jOoUyUwSmT1E2jCSbnDCyiUnZBNOUg4GK/YFcuvg5BQmyx1gsiGbGJHrRwwbUuFQ0HCvLhN3Eopk1UM+ikE0Hhvw8r9XoizuN9OZ61ShYUR5t+hCkETr8ALnvxaooWLwYgwj9SQAk2/lYBkB48yx2SxYH/GVBhRrUF8Tq2eWy3YhlPy93zco/RqtaBCrlWhFZgTqzQrLakJBNQuCQ/Znb9rTckgA2Fj93UXbJ4nHi75fpllxkB3yRhe6/NlCR2/UkYLMIhPj7mLzEznBuw8t2M1uluXzONSDsUPAmSeWGwSDCz9dfxbO5bQwZI3VrF/ntDSsOWVRpXLcuhjoimqw2QKAqjIWa8+utMCJlw1yuKGS3It5DDKkJ8SaDiqt5IWWzNKrNXXNhWRBcltQud9uSc5XTauZaj5Bq7rPmfnJVrMs1ymbGDTDZzL8Vd0sAyNwJyAv0ZQBEXYxMyJ7bu1LsbICNs3embbGpezcrEh46E/xakRs0EjyurIDNRUNtfVpqSxfjFCKBBO/6yG7W9k3CdwEuE5Frlk7WttZdYfFLOpSKXovwPbOq9Z9NBG6vrDBZ5zXoWbRHPhNPM4GcAy6eRM60sGBhd0A37FBp8BLAi4tP4EPwGmhq3plRpIcXx64Pse/nF/P80XktHCMvtgluA1UuFMwEHS64V/o4Q8XoWsXt0THmtCoT4+kNY9dUjgXXqGvXMWdFZZhsRYwYaPkiUnYJ2Lli8T0d6jMoVFR0i/bWOsRs0JftqH3OaIb8m/5TZ8Y0H7z26IimAslnh8062UFzAFbzE+H3nn43up7dIEFwbmAuUAxFXyPwkObK6VcMVqTtL523BM48D0UdNWqKmJxOGpZ5EOsamls3h2vC/tUxEAjx8y2gw1BGumB9Z54DQhve5lp9aQ6IQrwcgBcalaXAozC8f849S8V06bwIne8l3bvqpATQsdj1yI7xi2L0bIHOAr6frl8oLH+S0HyZpuOizsbiMycLPp4kgF/2rHpsXd7JWXyfIMQAyCqGh6f4m+/9ER9+eITXbtXwsedXUGiuIFdrolpqoE1HuChGrdFAPiljmpqrFW/tSqWmbAzOXLM7WExo2kE71JmoS6RcpeOeFX2xFUccX7OOP5NiQxoD/q1KSgkBx3CA8WiooLy94MaUT1AtV7QrDHFjwUeKSpRWMGnkkXQGePDHB7h70kKzUMSNZoLS1SJyU9OcSNsgTE49iKVjc7toK8zCjcVhd9DXe2EmmaCjVDRnIxbhA7pClUqoVE2DxCIyHfUMiCR5TCepqE/8jMI1mYCdJnJZms7GGA+pebGsDdnN0ha4FKGfUmtWRYmz6NMRPrj7PlrDBMX6FnYLU+lp0jywc3UXP/zpm3jr7T/i3/+H/4hr165hlI6V15EOx6KKEkhwfyczdn0GGPVPBKxK+bwASL99gmGnpQmIOEqReIp4TOqvZ7CK7tPrqLCVYN/t8zmmNFcaONrfM8oPuwgcvzT/kWJaLmD1+lV1kfNj4OTBPn750/u4c3AXL+/u4IUb2yherYmOTQpWK0lRyCWWq0K5Ra+rIlsuWO72NJgNEOfy6rDkI6Oy8dHGIMSTEya6e6eJY1HOfpYELwQL9vooF0sq7rttO1fsupG+N5pMcHp0Kg1I7JMoZILE1TpqmzuYsHs9iVCIpnh00MPXv/4mSqMJPvfiBla3chivVFBGYrkvfMKzi+yBgdPhyLo5DO5kp0gTiW6zmwEgSaUk8NFrdwTAeYxp80wLaz7j+BxiB4T7zXqHFCyeJ04oB3o3jx8BCK9xXsuB3ijtyV9s1dJbGzXsrNJuLEabFxty1gHJzSRCFwXLOyC3c93HxpbQAbkM7WrRySqAjcVlnwQ2LjO4LX7moo7LMhpVdtngoHXUvKK3KVLPgpDF73lSansAKZelYi2uO+vetSzf5GnH5Wk0rUWgsphNEta/rKOxDFQ8bXuyfw8AhI4SouV4si5DwCRCb/VMhM6bxQHIG9VXcAubGGGC5NY1JNsbmt8KPH2Js9VWtNlrzf5yZlX6h0C9csoVC18JrJl90EdKL3K5aHlIoAINjVLDgEIDNF6kawbZ2+8cKDhYcsad9KQx3Uy886DtMQtUFlIqbIJ42csl2ZxyBovfI6G0dWRCwZcFIPPOxyLgyPxOgKEqjUWdtCqZLofSwL2dKcqWzeaENo/NZGcyKryADgCE4MsKM84mBldYm8knULQDr/L2TBPg9rtGTXIrYU9bN2BotCDrroxta4M+IBwvdWcMR9p3hC5EADVBg5ARfqsdQqlHEOQbkUqdIHYWlHrPmS2CHgID10xIzOz7os4Ai3MCk0wCOLfRqWC2Prp+Bd2OlcHSrwh8el5JoF/xODCnhKAtaC7KVXdXG7OKApiuzI6Hgg74MLd8E4E57pcE+9w52sPGBkD04nfSgzIBylXkanTSKmB2eoxZ+1gdg0BXEeAO4FL74ynv3I/pBKKs0f2NM4nkavOzIZQzgJD5uQjXmHwwbZ/5UkcxABCnhym3xjuJzq1W9aigMjeF0DVROutwBAAijZB12lICX7cFVkHp/D0TvruwneCDIgFSaJoruPPWd/Cbr/2VROhPAiBRMcKsdl27EKhVYewi8LDDdeaIFboY2uURUL2yPbfhDcsFIJIdAy/K97jMOBroYAF4hM5DcMLKgpXF9S2jZGU/c1mb3sVux7LlAo0tK0Zf1g3Z6xQx7TcxPm7jq//jbdy7d4xP3KjiZQKQtVVElVUU8wz943AVo1yp6zrgnK4Ex8ihUq1j0CP16hS52UQFtJyEWAzHCZJiFYPeiQToLPz431yQTV8lFuh0sfJUdVFVxiOMOtQVDLDRrON9ahZJTyG1iPRIpltT6F1IUKnTQaiEaL2oDsjBu49wr9VGLZfHbg3IbxkNlgVaKKb/f9req0mS9LoSPK49dETqLNndQBOKoBhybJyv5sgAACAASURBVIYAubT5jfsw3Nm1fVzbfdk1W84A4FIMQA4JkAQIrdhogRYlMqtShfaIcF87535fpFdUZFY1ORNtbVUVwsNVuN9z7xHi4M+YnG6TCx/+RmEwnYmY80OaEX8io5FZAMsZix1oun7RQjjL9W8WhUExtqLPZUw0212zDy7mJh4OTAxuGRcT3Z9WywWWBcXCK8xXS2S7e0g7OxLGnz/7BE+ePMF4mWKVdPF7B3cQ5TGCNETeaWI0nmgacOfovpzeLsszpMwmQSgKFi+lCqrTfRjIldU20xELSmoTzgVAeBR160qMcsWQPtFd6QWwLAReOHHifhGFrlqJGdHvtHF1eSHQSQDCiVhVMIdlgVUao//grihO8bLC2UeP8aMfnOG9s4/wG4c7+OIbx8jv9lDOx4jmBS6SEllggMl0EKSHLV6YgIz4XoLXKAd9rORoReCUBLi8OkdIE0EHOngdEn1J7mY0SyD1icntDWlMPACR0Lzd1ARkcjUWaCMFi/faGTWtjZYASEXLdURIUOL0dIo//dq3kc0LidD37mRY9BuI59ZYJRDzInQlljPkmYJ6B0CsgWjnEoGq12ow34QAZHzF1Hq7xiU583LI5WOdQ1BlCe7UiJCCJaewhR0X3lM4QeK0y1MJNQFzADv46n6reuugi+MB0yJDUbA4mhwvHQCJc1GwBEC6ObYBEG/D+y+hVb3OxfVV77kNrLxqasJlb1K4tn2f14XsXDwGwQj/5OTiVfSv+mRkc7k3AZF6YvtN2/6qyccmVasexFhfpk933/yem8DKTSnq/PxNdK36sr3V8Ob3eQBCfUdR0zMsrsYYTpcvBxGGbQiABAZA4jfuIj7ad6hAIxibQLB7TkDAAkVCQps8kJrFxHSjQbHDmir7QJqH6QTleGqp59JGWNq5uU2ZIJ3LIW1I9r4qxG2LVJjGIUIWgQojmhvdx/PZncPPWtC8LtQtLV2ghOsSRtZ1dm5d6/21FvdWRs2RXmWDcvUCAOHWEfhwX1xz97WL1TV23X+4aQYBiFkj2euiG9VctkRFsimMifGZP2HuMeswPW2jTUAEPzQMMEs+cy+yaU7I6YuExXzeTwO4XuaSxC6T9CUEck6bY6GJtSRuf64ILNmyBep03Lz+wk0hVKwSUNr68kZhOg0Cz1RUDdKbxCMXlcNAxloQ7lPAdaDNFnIdBunAkT5nys/rU9xU3tfgT4GJXL5zQ5MIfoVqMtQyg5whgDEqpjwP+grNU+E8nqBkd7CYqWjSynNfp7kB7CUDpwgQEtN4OAtp8AbX6dp+5sRkPEZ1+dwyPdhBFa3BgLgdV2Z+hPaaumwOgAh/M3nX2Y3ymBAkOpvb60mZO8S2c2sAxGk6tPtqYhD+XfoPuv04KpbCvhxty4NEf0xFKXNOX150zxu7n8p4W2ghA68DIfhwwIa/6/4Av/rZNwVAwuI5Do576HZzdYj9wwflRa3eC5NmDx7qdKlX3aNYcHuL2fp7Nyci/rX69GPTRcr/e3OKsvlvOmVts9LdfO51bXlfB5TUAcY2p6v6ut+2zzwA4QREFKynQ/zWG2188TN9NA+oSRjoJ5W1MzU7KD5e8TdDSoloTJGoSIvpmaxOY6zkVKWu+7xERIvaJMN4NkbK34c7d+gWxUKJ1wgFtIUpkkYDpHixiJ1eXWFyfopqNsT+oItzatUYTFhBRTLrJBZn7BI3ux3M5wni/Raq8yEe/eIjAZBeHGsCkhww28NoU7R6VSHLDnhRrgs0gQh2rTmFZM1HClOW6udCIKWhsjMbIcgguOCEhwWeutWVTVD4IEWLxSCvHZyYaDKS95FR4E2L4fnYmlTL+VpnxH0Vd/tocJ8nJR4/+hV+8c4/49lkBTR6uNNuIWmmCNIArU4T/f4OFqMlrk7oHJbjnz/8KR7cuYv7h8fIQF2OdcBHjkLFBPv5dKZJLae/s6sL2dxmMfUeMWarqbaD28BpB+9FVuDOBcQWC7etFDpPRtjptjCfTSUYb+Qp4mZbTlGsL5ZJiJ0H95A2G5qAPP/wEf7uHx7h49FTfOFwH1988w7yO23RwLJliXEDCBb23QoDZDPRhQL6CQgnPMoYIRJewTI9UCJNmbFyiaQ0bZG0nIHRtjgLX9J6mxSqqtLkjDSny/MrHevpYonOoCeq8+hiKHofobUdw1I5Td3DO9KwVkgEhp+cjPGf/8vfo7FY4A+/dICDu7k0IMGEpiqRgCR1N34CwqR2BQcuHa1NDcjIwCzBLjNmVitwAsJt5nsJQBT0yPPPUbB4HLyGqJnlSJIU4+FIAERp50mi4ySw7OixAvbzuU0aCUA+e9THUZ+2fqFseHk/oAg9DUuJ0JmETqHVQ2fD6ylYFKN7EfrrTD/8BWcTqNz071dd1P3r23Qfm8DgVRa92zQcLwOGWBoNAhBOQgRePjlZU602l/E6epObpiIEN/XX6jStzc/Uwcg2QLE5LRFYcFzEbft4E7z497zuBOWmZPTbjifLkVkjx/hypC5DMVsgYhdnwRDC0lywNoII6wAkIgXrmADESERMOyf9SpMOFroklVLMRS5rVWI1vEQ1nlxb58aZFVzsRFMLoLRcR9fiBcaHGTqeutGIHNeeExsPFKS9MCcirYkLN/Tp5AZSvJbXCWP1fgvr87oNTWJYjFFD4vUXTuCoIntt1SsSyzWnXhkdRg2zyQC/0YEP77Tl7XWlzfCdW3ZY+H2Wfq5gQ2UuuALU2+qqqHNJ7NoWUpqs8PfZ656qI7Gdp/eIOuY5+q77zckHLWI95Uz8foIL5j+W5k5GAMA/2fnxAhweT9ftXgvsPdhwYmSb0jjXMnXAHW9Orzt3Lm0TJwQ8jrS4pUnBRK+HBGYBL7MmAOdKhQQX6+wPbzPstBDeypgdfw9AnDjG3LRsEmfHJLTzyYFJOWER3LLwF/uJE40EFV1A+n1EnIBQm8SRPs9baSJyBD4RvdEyzcZyZpM1LpcdNrLuWP/3uoj6AwsAmxYISGUcX1jBnvOcZ/iZ0y3x/F8a/UNAiMtyNqCWq0KA4wEIJxec0JktsZ2J3g3NT59qmgydX25/rqU6XiPj9C8ETfwtOZ//69EaAZsDn7JOJnWOXAd3LAVi/TSsBjwdWLTCyoor6Vr6O/jVz7+1BiA7gxS9QRN52kJEV70a1crr3HyGx+Z1bFseyLZrnQcV24CIt+rdBkDWgMhRBesi9FdldHi6103L8M9znXTZHFsi+22PbcDCi+N9cvq2PJNty6yL6v1n+b7nyy6WkwHGT0/x9W+/h7OzGX73rQG+9PYAzaMDFb+LGQv9SJ1iiso5+Yhiu8Yb0yLA5OqJuuvMhKCEjPcVgZPMEtsvpwQgTV1rWRAxwM+L0dV8yRrI8hbyZldTA2ZYTM6fYjm+wE6ngapP3WGlzAf+aZOIpbjvzXYLi7KFZL+F2ZNn+OBH7+Kj8wvs5Cm+cNxFdpfBosa156XeOsgNNc0K6dEsHV1/kp/Ca2UYY1la5gcbxSyKvWCcOSdc9/Fkqg42gU0rXFnwIIHRYoVWp633jOi+lCSYLGM0Gw3EYYnVojAr3AXTxm0CEhUR0O4qRXxWjfHs7Nd4dvkcV2WIadTC1eQUzy6foahmoi9SSJ2XGb701m/hoHeops7DO/ew3xtIiE5BOYEdp0Sa5CwjFDMCxEruU7PRJRbjoS6zFJxP5qTIVdoWD0C4j2nTS73HbF6q6Of0Yzq8FCjk/Z0TECaiB2lTv3t2/cssxu7D+wIgUbHC2YeP8Nff/gRPZs/xpeNDUbCio4ZAUKMEpq0YkdMDESAwLFSJ6PPZdeBe6JLLKV1YViq0eStoNBKMJ0O5oPmgP97LdCyY10KDD1H/InTbHRX4dMGSnqdYYOdgDymF/2eXyMIYIbV8pIFxettqY3B0FxX3SdxQVs0nj6/wta//I9plif/py8fYv5Ni2s4QMQMliTGjmN9NX7gvCEAoGvcARHoNB4AJQLRP6QKaJToviXh91od3wWKeBzUgxA08Jr12RwDk6uJSFCz9nlKb2JEu6IEy9wHPTzYDBEAe7DRxZ7cpEfqZHK4o/lkhIrpr9XBy+lzF35vdTC5Ymw9SsG4LBPw09rUeTNzmOrWp8XjVBfPTvH4baPDbsakLiS6uMDx/eb+8zvdugozb6Fm3aUXq3/Wq6YgHEh4obP7bA5BNMHMbAOFreTNV0NFND38jt/ddO22Ve33dGGbzFS4enaC8ssAsPujI5m142S3gg1OSftTBHzR+E28FB9KABA+PHABxH2TBOmdYkA8ApH1EZonQvHhfXaIkABElivcquuuQiuOT0hmGSMmXdfJVJLJgZoElhxBePAhMrEinvz8LNxVY7v2iKHF1hA829gvHk45aJS2DaEg+Y8NoIyqZncWvTSJM4LumPkka4cLWfOefgEEfdLx3twLWcbb/xfdXx9jnZ3Alua5m9WWiew5+HCjiJMI5ULnhxfWkQdtnBbYjqakYljd6YLMTo6cZABHAk52uWe8a3cxsJLU/xe3ngae7DClYth9Em1GAHqlCrIspW3SGSkqEN3qcDyXUd+qDdvy1FJ8iL51JasVyYAJURLkoX2XBGx7FehRo8lP2/ZwcGADxegsH8ARICCCpmTBNgty/+LSjHPkJ0np64yYffmKwzkHhtEFMQZu6VSy0aVdJIMBkZIphqY0gRYvn42xq25yTomXFCjNXdA4uFm5CF6jbHw0GKK/OUV1NEPB2v+CNY4WK0xcCNVEMHd2OQIbP5aSCGYj2AYKaIBHM892y0PVTDaP6re2Yxa9zzl7+xyyg7jJP9FxtQiLBq9Pg8HwiFa5w6eXGobym2+m8SeQxb4J0J063drCNXzzYM96lfS8pbMxR4W9vsIP3fvnX+Ok3/gTh4gx7ex3sHvUR7j586fK1evq+KCGbDyWWM6XaYXifAO7fV6dlbbsm1hPS/euciNwk0PbvuS3hvD7NqE86+Nltn2P6eK8yejEfk8m3t62qnrttvbYt+zaXK788/7l6Dghfe1Y0MB8TgAzx/3zrezg7u8Qff/kBfvdzdxC0Wlgw7TvmNSfDfFmh0d1FmDZVZAcrpjyP9OekWMnFKKEgnY5WzAqZFQolVGbOko0Wa/YsSPvUdS9AsTIdRmf3Pvo7u7reT0ekW82xnFxhMR7JtQm9O8iakWx+g/FY+RFLuvb1OhhHkfIxwiSUC9DHHz7Hh+9+gnsHO7h3J0Wejq2wDszydzlboMME9TjB6Mo6xhOGvNE8gg0QUs54/2OjAiWKxQzj0cJyKhQeuzSB93yKxXwuOlbesqBDuSsFRitjM5kFI6clxYJ2sGbly30gN6uKeRYEFCmWoylWrTY6d49wOTnH93/yHTw5O8E0zPHJ1RzHcY7d3g72+7voNrvod7oY7A3QaFGPs0Q0CUE7Wt43W60caRyiWEw1wYiiAI2godqSyfVJnGE0PMfw4jkatAfndlIoz0lOypwW03vw0qdJAoXS6jMuMB5e6r7YaeTS5zAnhSGBc2p8yGniHssztO4caqKVrSKcfPARvvPtR/j46hJfvr+D33iQALshFsMKjQoYZiMEs0xAR+n0U2pW6Hpl66NCPpujChMUqxBJ2kJQxijnbto2HWNRndu+p0aUGj7djEosXUDzslmhkXBSN1dAqdykFkuBQ9Zx08kKeZZwvqIino2XoNnC4O49FLwGJznicolHj67wtT/7BzSKhShYhw/amDCgecoGWyBLX/65s7OD8eWVfR9tlgms2ZgSM9juw3wf9y2nIBSVS2PDbXCTHP5bxgDMnymtSaxcEAI7AmRSCBnJQK0VzESB5zepWjzfPT1LE5A/OuxU9/q5NCBxlOBiac4lY46IVgWi9gCnz55rBUjBOihfdsF6+37rxovWv+SFm5ysti1r29TBA4VX0aM237ctgb2+LvX3N9vpehLC4EJOROrTkE2Xq0+j+9iW1H7bftxGt9oGQm7TeOjC5kDB5ncpcJDdRvfYTGz3wYWb2pCbwIhfVt7OUXRMMEcAMv7giXJAlE+hwKJK4+TxfPUyBSsyCtZnAhOhrwGIJ5yzaJIA3YS0Kj7pusBwHF6MRkNRsESzEiXH3B98oaUfoop4Nz3wRaPqTxY0BkwUYEX3lRVdRIo1J93sVZm2ThBjDk/qOHtqjkThtDi1okldbd4QWWitijXwMPrPNZ3HpU44/YKlntuww8TsEnALf1hmRj1CRDW4uP5kGSUCIB40cJ/4b7Ftr3RB4vpoEiO3LIqUWRy77BEVd07c7ulE8qI3wCH6lNc8cF+x8JceZSVeqqYApAupYHRuR8r1cLkfrlsueoQOh7kkyeaXCfC2NCs6BT7cZETTESuITb4RoJRuw2lcWMDK9Ys7wgFUirf5fcuZ6QecQN4fM6tn625aTjvkAIj4sH6ZDnxd2+uyOWrHUcDM5kIGbJ2exah+fv9aerw0DbzhpE1zrhpemE7DJeWCYCQj/Yo3AhOlixe8KhDw4k6QxnOiN0DU7aC6eIZqPJWeQuIETud4zklvdJ15ElBvQoGuAhpr9EKDk9chgArkdHoRHSNHvdMvzE2GXqCimQ5J56De6vYB9yEB/HRqwnP9TggY+Bs2jYc/J7RoN820gFHqbZz+g8fVaW+UAaJQT56HpDIaACEw0+9uZwfv/uJb+MnX/xPi8hK7b76B/sEOUiZIOwtdP/GYT8iXjxAlto9WC7sWemvdmvxjLUSvX0P9hKTuouVf925a3jHLP8+JiJ9GbFKw6lMDrYc3Udhyk9gmFN8EHfzYZfBYQYraPoZV/gsenyawcNvi6+t6MmZS9hGeffQcX/vbH+NyNMZ/+PIDfP6NXcyYKh1EyLMKUdzEguLqzo70TOy8ysBgMUUcBipsm+22urs8d6fzArNiibzZMsefpQiqWh0OLzlZYIHPIy0nrNaORN9cTsl07nKFxWgonUA7zzBPewgzCtNHSFkvMTCX16U2AUiAdtJC2kgxHk3w6JMzfPTeIxwOOrhzFKPdZCa3C2Vb0mmokCA5CTmhGImCRABC1yrpDmWZa+sbBCtlhywKc2nSNbK0aQeL+4KcfNnsXps+kCIm5yHeb4vCxMACIOYSJYej0ChS4vST2z+8QLpzgPbhEcpohZOnv8bp+RlGyDENmnhj0FRORTNpIE9zdcl5rS2Wc1HRqrFRpHjNbjRSsxguJhIvc/uosdA9KDT6D+k746vnAnfUhNCQIwhtH/H67ScHrCHk6MQcF9rKTkY63gQg1OmIMpQlmPFc5jSsClE2EnTuHSOl5mYZCoD8zV+/j5P5DL91fw9v3QlQDugqGKEVxLhKh4gXZu3LCQitfwlAuP8kpC8WIKFivqpQrKhD6om6S5BBut/o6gqoaBjCesbuXd4Ih+sswNdO1gCEYn3uK4JkAhBOLFClopLxLkkQS/e2sNXG/sM3sGTjM0zkkPXkyQjf+PPvCoD8u7cH2DnOMMwj7MYNXWbHpFRVpcDU8PxCaegEIK3OYK334H1A93rmzZQW9thud64zYhwAqZs0UGNIACJb3kYuAEKB+2LK2ucagIguyEBJAjenD9Fy6IJFALJOQl/VAMhyLreJ0+fn+oFyAkIb3s3HtiT0myYJt9nVbk5KNpfxujQprt9NdKjb7G9vc63a9jk+x0K/7pLFachsbIhy22NTSK77qYRYixtpUfXXNkMGt33H5vu3UaJussbdpvHgxMI/6qDCW+9ev2ad7U2Asm0dw+O99dPhswsMLycvuGDxRY3FVxUmBCDsiG9MQLZSsKROZi20QEAalnQErjDitCJvmuB3PpXrkLQFLmRQfxe3nwWwtsS6uj5DQH7qFlCni6MunBZexe65usGuWFLhRwBDUOJqVU1GvIOUreUa8JgA2GgmEmD7HAS9r6Yn8HtNT1n3eW2stV4Gi3W6N/G6ey0qNwDidAsq2l1X2S3TSkYWiZZKbevk9qcr5A2smfOQ/qPIn/vD8/PdJEb7xDtXcTkEJsqFcIJgrpZ0EJwgmW3rOinbAwp9kdGWfIo6pyIGBuil7jM4HADh3c158VuB72xjnX5nrXFgd03r5ETMclEin9bSjtf723XwvduWXKiYeOvdtFR78zsd5UdWwmYHvM7LcAW47XcXligA5gIXneuZORrUwhtderwE5gRz1IdQfM5t5Gek2SAFiVbSbrollyin4VDabGTb2emBuTcVJyAFwYVz+DLfRStedO5Xcu/h8SBYtAGScYN1rH3gZi2A0yZbJhAVXUqA0002/Lnq1099AAdACHicgFwf4vRj5iaS2qf8+Tl3LG8n7amIfJ2TM267QrFcSKGz59UuFx3LuWRVLoDUhYsSyIa7nID8DX78V/8HwtUQ+3cGawDiHa0ILIjT1gDETTv4nMIjg/SFAEEPMCi+5aM+HdGv1eW0+tfr18WkHaPI7qyte/1rdb3JbbSmV4ESn1VSn3Z40LEtw4Pf73NANgHJprj8VSJ1LavmeHUTTWtFUax+UymerdpAdQfnH1/hmz94X0XZH3zuEA/3Wxiyg8+wt1aq7IJZsULe6CBMUw0dGRRHITW77Zx2sEDX/ldWoLngNVodFbDjEXM9zH6Wug0W9wW77EmMFrv4MQPzSHviBIEhbgWGZ2dYzYboNppo7t/BbFVgPLpANJ8jnrOhFSDodbBsZIjLGM1OUwDk5OkVHv36KQatDId7EXYGlehHPF15z9TUImtIJ8FClwFvV9yOpIHFyigyylSiW2HA++IEedLUpIMda64bC2P+xrgsZQdFFvynyQEtXJV9Vam4FF1saZ1tiY9X/u+Zut+aChVjtPaOkfZ3EMUxltMhHj85xemoQtDYwZt3mFHBzKAVGgyEbDbl3jRfLSRWnl0aHYzTi5w6THCZrI/cVEM0W9NMxmkqvQ4DI+mIReE1A1CllSgXjmrm3BajCFlOgXkp0T4BCC9BrUaG5WwmipboTquZLIDVXGw10Lt/B2mzhWRZ4eSDT/DNb/4Czxcr/PaDXbxxZAAkLFIBkMvkCtUkUtHOYpoTEAIbNlBEI5sy8LCB4XiOZZQi7wx0fLiPWWhfXpwhXnDaNBdFjKArFDzltc+CHldBiSb1S3NzCyMAIUjmvkjzDMtFJPe1LApxcXGGuUBLB4dvfhZLAoUw0QTk8eMh/r+//Ce0lqs1ALnKQnRpT+YmIDy3pce4YGaUORvGadNE/I4f4QGIgb0Fut2ezhXRsaSts+mIUbYiRGEluiN3L9eX93hOQOoAJFFjwAAv/y7LXxkerhD88XG3uj9o4ninIRess4K3mhCT1QoxizhSsJ6dWWGZ5PhKek2P8RfJtw+MgrXt8To6iK0frIGI11nGZkbIp83leOFmkL7oJb9tmlDXVeQU+/W7L2wGnbK88Jsv/Es0FzdNNraBldcBJn4F65OQm8IEdbxrNCn/WW/d6wMM/TTjtmmHn5BoPyQxSLniIx2OMHLUtW02vFoHTUCWGM+Yf24PjnZ7pGA1v4yH5Y4mIMlb94yC5Yp1gQkCEDcJUPHE7jO93J0uQlSqYqFpi5x0XPiRDT9qLj2aoPDOxg41f9Cst2wyIiqWuECOVsSpgqyA2aGxQtGcsK7zQl4SKbsOnAmfrZO1DmJTo/gagGy6Zq3BldNakBayBjFOu+CF81ao+gLR7UzPm9e2m07BqF/2utGGLDHeLlLmliHQoKLUFb+aPlz/bnxXTWBPZlhuP+koOvG3z/zQ1MOJ/F0mhehaPlPC02no5CXKnOvqkTYk8OJoN85By0+DVPC7EZD2v7aFAMIPSHxIZIBQVCQCybk7GqZqWC+bH5H7GcPJaOdrbloS1imTwi7Ojq91DUo8TWm9390+47qqcKYGhoDAaUBYJrDyJVhmZ98lmFtxvjDdg84R2clc/925VqmL5WxnaZKgSQopHNUSJQGMpw66gEpR+rht+g048T5BhbfHFSChiNJldLiJlg6jd2fT+enoWPyktxfWCePPEdPhSJ/k7HaNTudAAikC/J/Ob5qmXVs/ezC5TgMVAEm17/z0S//OzH74mornmxFGweJUyOuJwp0B3nv/H/Czb/2fiDDBoJ/icEAuP3/87A6Sc2/3tBcmIKRqaruuAYj9TjiFKl6YgNQnI3yPByDr5buJiuif/ueY4kYg8jrUrLo+pB6QuAk8NqleN01R6jQuAgRaC2971PUbfn/UE9vrFKubsk7qwORk2US5Osbl0wLf/vkjDEdj/Pa9Dh4cNLAgjYguUw0CAiummfnBgp0dWN03FqR82CRBtA+BEruosTAlLYuPq8lClrBxlCpYjdewBTuzcST6yWRBXUhT4m8CAOoTR2dnKIsZuu0crd4BxsUUo8lQwbcYm1tcPGgj6rcRLlPkLRajVzh9OsKzJxfoNxPsDSoc7Ecqjlmc8X/WLCzgub5kBHD9SZiks9Bqyd+huXVpQBtWGI+H6Lb6KgQJGAhmJNZmWJ+C5VaiqfE5uTOxM0+QVrKYnmrf0LQi9ta45OzHmQANO9YsQGfFObqHD5C0BqIRBcsFHn90io9PZqiyHbz5gPSiAGUxRxRSiN7Wz5Rz/05voCA9FZ/KZSGY4LFxQZq0EWfyOYXVdCJLzb2rXMwEIpfFVMJp/Qapialo+UqAZSCE25IhFjVpKKezFbLE6NCkT3MaM50NsRzz/lsh7LTkgmUAJLAJyN/8Eo/HU01A3r6fIjpIgFmCRhniPL7EalTpXCEFi3UXjz+vadznM1rophkux1MEjQ7yTk/ZHGZ1nOLq8hz5itkZBeazsV0AKoIQFvMlprT1XS3RyhoCIKRgcTtpp5w1GlrOaLgQsMvjSHbQtOGNu11NQGbUp3CitZjjk08u8ed/9X10K4iCtX+vKQrW6myoc5oaIF7fCcaVgi556VJ21HaZrpSzpoeztydQ6PX6a7Bq91XXWHQTwjQJ1wBEx6oKlDEyH8+tuUtqVp6bI5vONbOD5kMAhBSsN/c7CyyFKAAAIABJREFUuLdHHnGA0wnFvsCcJ0y4Qpl11hQsCtK/kr0MQDgBuSkkcPNitSkG/zT6EF08bgA6rzMd2Xrl3HjydehfN4UF1ichfrEEIv5x25Tj07xnczs+bc6H//yma9VtYOR19t02wFL/3LzVRGfXUa4+PHlhkQQg01nxQhAhLXA5UicA4RSErCeduM6G9w/yL+FhtYMirK4BiO84UwNCAFVaUq0KG1a5sixlSW4WssoWURCVruoCDPxhCoC8QB+xL+ePmdoIK1a5bCus1kJxR62xEDxOM0j9sG6UUyGvtSNahusOG7XF0rp58aU+xM0YHHXL767rotpWyPHuVbj7dXPicMWFe+WH3mzTnjovS11+1/7wHX2xaZxwW1MEdqjsQmXCSO47Ft8GjDiJEKUqMmcwFbmebuYp+foORxlzshorVNm15/tZwOrq5+z9TNdhehq37aTTqeh1JwL/cNMT7Xauo/53WSW85coG1hxINAHRBMc5obmiWRQ5irol/Gfiuu0rXXDr0ycCEEZmcQISufwSgY9rrYPWj6ulQsHEe7bOTqPimEdruhUBCAtpWTS7wExRuNz5KHtdE3trB/nlcnke8AkE0rWMQYUEwDZl0mYwgJCgmHkJzDRRxonXU7gQLQFoTrHMPEETF9EMTR9jFC3LkFE8CNePYILb5qZR/Cp/LlvYpGtICbg4yp7OKefYttaO1PJ6OAWZO72JgI8P0nQAXODAnSOipjn7Yb6P+5AuLwSzbkpkjmv+XLaMEW3HcoFgp4/33v8ufvat/wtp8TF2dxrY2e8izTZSdrdkGr1gs0svff/YmIiwoPBARWt9jTPsp7v5hN7DYs7O73qYof+KTbG6bR/tl23hvugnzWrzsU1fsgkcblovv81rELWxPX4qFPIYhJwM2TG7jR7m12/bBOWTiwjz+T5W4xh/97NP8PTkFJ8/zPDFN/aR9geYSjQ+RujAG6lL1pzheRhgsVwJkKw4MaWzEDv6zvqVRRBpVaLG0GyCIW2cLLDpEZkJj1J7ygAkY3W6fQnRKf6mcLeYTpBSm62MigBsWbADvJrOsbwaqeEUtHLkux3EAbUmAZ49O8PJk0ucnw6x121gfwfY340QLU3wO6fJBB2RWi1Rn1hsyoK33VW2wqqMEVKbJoBhOrTR9BLNxPQfcveaTa0rTS0Ut43XlCWTqjML6qMjUdME95wa8Dt4z/H5DHNqGsJQ+SksPqWtmDwTAMn7+5oAlZMpTj85xyenBaZo4q2HJfq9FiLa4C5NN0I3sgWti1s9fa/AQ2khiwkBgrsO8Fil1Qyj2ULJ9cww0jWXE5xiqoR0JoRzPahrEXDs2jRLEx0etzLAdDzBZDxSbogCC2XnbXqY0dU5FnS0rALE3Tb6D+/JhpcTkGe/fox/+O67+NXTU3zpzg5+63M9NO62sRwFSArgPLpCWiZWQE9nmniQipXEsYFa/vZXAcbzAnl/B2mrgzG1NTmnINRvjMEkDlocT6ZDTT0IqkiRpej/8upCEwmvASnGU9tfC1IEm2i0mgIgPCHZE5czFXU8vR4O3/yMwDEBCNkcH398gb/85g/RQ4A//OKBNCCzTo7i9MLOaV0cbALGCQj1lMyboa6I+1xJ6G6yQ+oXjxHPv1arvQ7e1CIcFc6u9ZTokMZnFCxOQDwAmY2MXcJJIn9rpF1xmbx/2gQlvAYgtOG9u8sT2QCIbNg5UlEQYVsidH5hHYDQ/YouWHzcNAF5nclFHYDc5FxVv5DeBlhueu02K9zNi/TrAqJt7lWbdCwum/oQb9nrv2sTwNSnI68DUl66s2iycJ2OXQ8S3BSa1z+7zTa3DkI2Awm3ARZP5fKv1bUi/rvqUw/SrbZpTQg0ptMFRhS9uRsFP8/nJ4W5YK1F6KVNQP598nm8gT0skgBywWISuu+cquNpgld1RIjA1bmnSxCXTJtSKw69oFz9fVK25OzjilwCCBbMLoXZksSte21p65ayrFLVdZDlvCXOpwEg0WUclcgoLZbdYM5arroWrclRgpj+6nQSfh9eh+69CEDsI5zGmIhMxaLAjoXLef2LCgttuFnj2lTEgSpf39VCDvU5l++gKQj5qI6OZpMiRz9yhacHXOxAru1YVfib5ZcZZbHI5u7iviI9wMTWlvjuOPsS48vc39bS2/tKZOmsbJ3eQOF8ojBZx9wAiDlMmUuWpdMqRd1NoIwu5axhHdVO7l/O41zZI5r4aI+9wH6zKZCjV/GvzoDAxkbXDk8GxnhD5T5zINNNcQR63RTBmxioaPL0Jp+boh1mFs+23Qbg/JRChbZ3/nLHmwDEEu65yx3oIUmZoGk+sSwRhQ8SRLlt5LooO9OlfMmdy4TbOldFOQxNT0X6gAuT1PTPZeoY2HR5jc59jVN05crwHNCk0FHMPJ3RAxAHdAW+GACqqaUD/wI/WyyNSRPm8xlF6G4/eGesNR2LANCBIK6nmgpO10WNzKCP9979Nn725/87Ylzi8E4XOwcGQOqaCxU786muryyyX9J7uGmJFdtc72uUQaoVrz1Z/9ra1wOFOojx0xPal/qpi/9s0mxg2XmRmjU/f6bE9eJqovfzvfyzns7uNSX+vQJDCkfcQEEboMdfbzZtgG/7d/2e4mlU+vXUgEj9Pdy/NwEUPyl5Mm5iPt1DvGrgb3/yET78+BE+d5Dg9z7/AI3dXTyfTnB1foqsvSPef7ORCRiwc7+qAqzKAGmzg4hOdqtSxRuTtVmc8zfIP8nDL6Jc3HUW/RqQKFA21jJ471mFS/T6e0izJsbThbrtlFW0shg5wdaSTqGRJnKz4RTF+dC0s80Yjb02kqiv0NLT0+d4/MkFnj05x/FuD0f7IXb6lTRZE7oR8ZaQJKAtLa8fF+dXyv3IOh00Gx2UpZIxLK+E5guBTUAoleJvy4p676hl9yR1tRcjdekJUFgI0vJVU4Ylg39tAkKKGV9jYch6gUUm96OsUsshBof30dq5o/vW/PIKJ0/P8fR8gWnZxGeOgJ3dDpJ4hdl0ZInbtDhO24jzttbRi5gNgFimhqf9dBtLDEczLMUcsGsPtSGL+URULTpZeQpQs5kbHQqmK9GEh25cFHvPC6TU7ESBckUYqshLqZbDbjxF1A6ARNTZLAPlgPzgR7/GTz/6GJ/b7+N3v7iDzoMdLMcBolmJi3iIHEapIgDhxINFdRyZXkWARLmmIbr7hwjzDJPp3C7LdJDlpGdhpjHT2Vhp7wVdvaoVMrqpnp2h0+sIgMzHU1GwNAmj41SzqQkITaZm07Ems3ytJI2p18edz34W8zLAktfYxVwakL/61o/QKStRsPbuNgRAcDlx9xujUxMgUgNCAMIpWEqDE6cJWq5WOg9E/XIAlNMxD0Y8wFf15M6vhIYNNQDiKVicgMg4hgGdrZaOF921hCNEe69NQJiEfmenKZrFcwaXMHae3ssBJyBtnD47U6lyGwWLC3xVwvlm4bzpnMXi3wcV3uSqdZO2419igbutkOdz/1qXrU2XLNUOtQT1m4DITeuzLuRvsM7dpHptulrx8zdRtG5ytrLPvEyr805W9T8331unZaUPDrT6w+cjUB/jBe2blK06BcusB604vlGEHrbxB40v4U3soYgqRA+PDYC4Tr3Sz6X/oBacWpC5ARIlgJPf7kTgqjStTc+CtuSPSUWSXdDVTSG4aLQttI2daP74fBfZgyWJyE0Yx6kIgUngk5zVYXYcenaRWYRyPRkwxIJQeQ7mRqKhBS9cnhKj9WPR6rvs1+GFNhL1tChHl1IhaIWqalif1K4tNPDC0pP712Ystgx9izQM1+nSepLTHdkEMx/oetJjPXffcfTWq8zWcInm7qT1ug4rXC25cd0pVyfPhOzr5PSYhbvpHq75TFbdqkh3Exlz0qKGwbQzKlQlTjbLZAnGOV5W4VlYEc+TQaCHd3s6KeWWi0HAx3A9nhPuYrr+LV6z39ZTEROoW5jkmirGrFl/LghEkV7FRHRP2XFFgc+B0fEn/YppzOyUr2Qpuz4YOk4ujFL0PweaPI3Ohzd6TZHcqcxUwDPWJMKmUJtiRVG4Vs41yk3w3OiL0zZ9ymktaFstNyABR1oEB6gIDhTy6QCcanlHO3S6Ea2aBxvryYjTOXnbaNELHeDRlMUlyvPvDF9joq54+g5kCOQ5HZOWwePImzoT0SMDIQKhjgrnhfukA5C+xp3BZTJ8zpkpULAf7u3i3Xf+Dj/5xv+KaHH2QhChBwH+HGBRdtt1cn2u1MBI/Vruxev+OdK7CEw2H3RYini8Nh6kVXqNyOZr7XQEOl/VReyboGPzMx6EEJTw7z4vZNv9x09IbqJevbQNzBZwQ6GtFDRS1/zDTYz4z00HsWfLPorJAebDBb7zi8d4/PQEn99L8KXPHihQc0hb1MUE+eAYvWYLjTjA8OpcxU0U55iXIaKsibKwPAPqIzrtlnQInBQsV4UFrAUJWpoyNLFYkYYSiG7FaxAbSbNiiFa3hyRrY1ZQmFso76ORRkg4bVguUPDakeYYX0ywvBrKwSluhsgHdK9qawJyeTHERx+e4OMPHuPu/gD3jlN02ys5PhJoSIdBy98GTSUSDMcjAwT8rrwlALIsOWGO1WFnE5OFN+3K5QbF4tuJhwvmBCnmiWG4FkRIATWLy2aery1WOTlgMc6HgA8nKVObVlhOAycoQwzuvInG7oGJ1kdXePzoFM9pyNQ5xP3WCt0Ohe0zTGbnKCiEz3uIG31UYaYgSBvWJloPTlGsgWX3yk42xZBJ6VGK2SqQRa2E7JxcyS1qpuKdD04LOFkwy2RzjEoQq5Dm8SXA5BWQgYoEC/yN8bbDAEReCOJuB937d9RMy8oI5x8/wQ9//AF+9vEneHuvi9/8bA/t+wNgliFbkoJ1gWgB09gwe0QTjxKhoyJxn1LYzabOzuGhzjsGKZeruax6V8s5Cpf3wc8S9HLqwHXqtNsCIIyR2XTBYl4LKVgCAkWCsTQxdiMqeA1rtgRAVmGCOa9lywInJxN8829+Ig3I773ZkQidACQazc1kQewIMyHwFCzl49DgpKoE0AlACPA4ebGpE88BRx1fhyY7uhbZH2WJZiPFjKCfiSQZ6e3XGhBZFiPQcSvmSwNQfM5pSPTnWoTey4SEr9hdCmJMKcyieC/vrEXoq6SBP0iHL12nOAEh+Pi0jwZ97ukosEGrqqelb9OWbKapf5rvvSl53S9jmxPW5vI3Jzs30baGB3fXeSGchNxZnEug7jM+/HJvs9fdzP/YXJfNZfnXX2XFy/dtE6t7693NiYoHHH752/69/m7nmuWF5sWHJy/pSTanIBzRjSdzTGkPV5uAsJYeTZeYLUuNCFkM0y6RNrwviNDXAMRNFBSSZhMQFjay9aSdHC/N4o4bj159dofmtf4szNXWIIAwUXrFrr4oOi6vQSMR58AkWpaj27AQI31FwXmkUbnfhMt50DroOdOOiIZDMS1JvSxIFLhmLlh+asLm81qczauVewhIeE6mWQqZ64+3QnXghG/XVrqBjqYZSp/mOvhJiKNAeSoR7W75QXXCr+1ZXwAd61LXde8dC8iHEq7pS+7CadMhByRYSLoCVQCqJqSXhkVuYA6o+IJbG+IKYhbbNAhQkCCnDQ6AEIw0MlQ0hqBtJRlN8+lag6Mbn8uSqNIIQcN0bwSVQWyJ3N6UYE0hc9+r3e7pagIg1i3VOaF7g1EetNsIgLgNEkk71ysF9vk0dD+x4XkYO+cnJpnVAL93cOJ5QbDldCb6Lk2mjIKl78hzaY5kKyyDBAObWl8JsxluxrCvQiJJna8Cu25soemQOeHoGDGMcz3BsLBDuUdpH9QyNvxkRqDEnZhe86LjXnPGclMu0dF4HPhZhWOa05yN3RcGdAS+nSmDc+nCykLb5CynnezCHHnv0H5zpgPSARGc0KbXAZB54a4BrrFAYHV4gF/983/DD//f/4hgeordnRzdXgMJb9KdHGGQoayMq16uYiSN6wmzztEtEw/SrRZTN61iI8t9ZnZpFu0EFwQZ62uos+Lkv+Ms0ut+2es3+d3qAAtfr3YfvCRW59u8cxZBw7aJhwccftn+3572VZ/K2KE2XYt/bP67/p466PDvq/+pn5F7U53GtbmdHrScFn3MR7sYnY/wgw/OcX5xhc/txbi/n6OQrinHzk4TRbSDVpYgKucYX16qyM3bfUwWFRZViMV0pEKVzaRBvycAMmRS9mSEyWSMstlDu9tBI+8IgMzmJooWGMgaQFQgzVuI05bMlCgQ5uSEjSkWuPFihlWWIWn3MR3NEc0XaMusYIm4Q8efTIBhOpnjw18/xbu//EATkDfuN+WClTHnajq14x6G5nwUUzewVMea5ivNRhvzBcW//GFH0hfkDXN4SqrI8esDARAWeaQrxdQi5DnK+VATBdKt2InOKY6+vFxPhUgvY6Hp3YmkFeEUiICGFKbL5xjceYi4O1Dvrphe4r0PPsTzcYCdu5/BvbhCg4H0yQqLcoyC17i4hSpuYr6MUHEdkwRZ2jBA5MTHjHzg80l1jkmxVHbLmCwIWthmsTJbSHUqZ5wQTeTCaWYCBrisk14griJMx2MBkJR1B+8M88KJvmndvrAE9iAUAKELFvdvVga4fHSK7//wXfzzk6f47G4Hb9/P0bzbQ7Jqo1klmoAExdL2DYXVTBAnHYpAKo5F/boi9SvNsHNwoCyalXSlBcZX5zo/gtx0glwnbvNc+zfEoDsQAKnSEnmcopjM9Jvl8eM55m14Q7Qwm07RzqlBijClLieMcPTmZ+V4SIqgByD/9a9/jOZiKQBCDci820A8LqRx4rWeAITbMh2OEBFcTyaagPC+xWkY6yva9DK/RutBQ4DpzNH6nFmJm1zwGPBzg35H1Hkedy6fN0aK0Jcz1j8V5kuzwWbDmcs0g03T0IiZ/EcHg+r+oIGjHeMCXpB/GqSYrErE5M9nDZxdWhAhKVhfzV92wbrX5Um4XYTuLzC3AZSbPrsNfGza4tZDDDcvZvV/3xaU+Cqq2OvSsja/n8vlNOSkaY5PB5Nn+vsmJeu29favvc46bKOF3QRQNr/zNsDyWt0/t0BOOLzWw9OtvAj9toyQTRH6+iZ9kw3vTRMQdUtNEKtih2CA9CsW/vKzprMdO8/8sThLWL5Hdoi8fJH/zonJwmhQLDalVbA0dK+j8EGAKgylK2HhYz7f5IkKUKho4O/JnLNYPIka47n7XBeF8LFbzxs+O+e8UZttqAcJquNU/F5fBAyAOEcqfYdrnquY9wpyV5TJErcWeug1IO4p0adcbVlq+529rh+NOP0Ct97LMWQk6znXKgw9wjFwxmJWCbHcd6IIcfpA6GM3DwEwfae9JhqcvoCfsQJPdq0egLht9QLnNQBxYU6WQE6LWhYnDSvA2Y2dcWzOC5+nyTnKjn+vA2RBGhsAYZdLImhnies693Y+1vIlnMbFhPLutPBTIQIgcWtNL+LdykzZ78CH+w4zDKBAXndc+xqdpOaoZR3/GgDxr2tfMQOkATCokOtAxzWJvK+DKUXzc1MWToLMLvhaB2Lgz+0b7zblaWqiwLlsGLlWuV+lBlckvV+fU+vriaM1Xo/V/IecaF3r5pzQpCtx+SVyvOIUxIFvZ0sNZz2qqZlyPByol+MZE5gZSFgbU/lpiDcH0H5xAnp3XdA+ODrEO780AILJCfYPWmsA8tL1mCnVyj65fhAw8LE5sagDjG3TDL+Ebe/zuSKb3193zfIBiS9QrAZ2f+HkoxE8X1PINgHHS9tV0494wKLTaoOl5alntwEQfm6Toma/75cpX3y+/n3bvvNJ0cfZcwKGDF//+/cRxB18+V6Ow94MoLvSIkQnbaK7Nn+xc0CXfAbYFoXEroEEv5xKr7C3t6dr86NHj1RAMn9jmTZQLmdoZCnyLFbYIJ2hkkYTCafeoTlERQTxkmIZZVf0plWJbHmKybRAFTZBT9a00UbJLI7FDK1uB9NVjG6WoBiN8OGvn+Cf3/8IrTzG7372GDtpgXHelfFFspoBBDOrJVKKzsMMV5MZksUCnX5f3el5UUr31Oz29B4WjSlpOKzTmN1QrZzlLW1gSQOmVi1BnlIwPUQjDdSM4T2KQuHJaCpreuoyGCLIbbp4foFmo4cgSLBcVAjjGUYr4O5vfFbk3WJ8hX/+2Xt479EYO8efw8N+gKM3DpE0A4wunipbK44yFHGGMY2nItoCL6XVaeRtCap5ISF4oLNVmi4xvBrr+zyLpdGkdofKGibM5xienes3fLC3j4iZKvMJyixEyd/kaYEojTCZj5AkAVLqQMolhk9OsJxOMWslSCtSemOUaYru3UOkzRRZFeDy8RP86B8f43vvvoffur+P3/7CAPFxE4urCgn7CPsRVmcTTQ1IWZtPJzp/tF7MPk8SXFxwskHDgkyF9sXwwrmLmQlCymuv6FNOB0rdRBrrtYuLCzR7CbAoEZXA7GqC6Ximy2qcZugNBpgHFc6ePUce8TjxnJiKSrb7wJLQl+OlHMPef3SBP/urf8JuFOOrn9/H3mGKaR5iNZwruZxTEE4pVPiTXjeeiD7I2oVAlaCUoJcmCPyd8Nwi8CO9ytvn+hwQ/bbcFCNrpZrgMcBTD+rOGeI4MkoZB9Wma4qlg+Kj1ew4m+cYwR/u9ytSsI53EwlIn88Uso4ZG3L0xE4znF8OdXNeJDm+mhkAWZyWSPbtovw6AGTz4rcNkBCI3ETj2gQQr+N6xe+8aaLxKtCx7WL9quc2wZF/P5/nNIQPD0L4Jzsm2pcFEyPj9Z+v+p7r5YYvTVP8a3Xg8Tog5CYr4FdpUuoTEw8+uA4ZQ/62PNjJ2AZENkXoN1KwaAPnRegpNSD7RsF6cCwXLHNnsjuRCnglojPBlK0XCxCUYw4LFCdKleZDNZUBEDlnEYSoMCS1hVa73gWKwmaXNM5l+eRpiWITEx1r4kIA4ukkNY2ATz339ra6HFtwn4Tewk8EMEZPERgggFg7OrnCXVQkEyqriFT4n6otpydw+g65KjnRtTr0VkQ7oo4BE/3bW5Y6poo/do7ypP3gJRHSMVhHRWBCBZ4VlsyQ0D6kfWLMro0r7EWX8rSwwEIFeYwUWL7mgLkpg9GhlHxuvB4HtjzNhsfC60F8wCE5xLxoRQgbTU0ByunUClrXZZfugWBP0wLqeggeHVWKlB2eD3y/6FXXWSKubWNUsbormAdgDoBIB8TnKI6OMnXsJfx2AnlNdbhfdaycda2NgByANf2Ge5PRBTXVsPPwBVMELocgKc/VDV5bl3kArm6pZWgInInuxELJdFBGazJthiPiuXwPA18mrDdiovNJcMfYpiVe9yKQ6A0HvODb2lzXgMVzwjRZdFMIhQ16G2mXUu6aBQIZmiKxWPGNLVZ/1Gc5Gh7BGgGInO0kc7GHn7zo7+45HWw3pfFmBEdH+NWv/g4//NM/0QSk36EzUq4JSJzFiGp0V7onbQKQrdc2B0r8awwb85MN/xxBRp1+VZ948Pn1dKXGCtiWFVKnWVEjomvuBhBZXNG1qqZJcZQrvy518Tqfe9UEZHObNycduuxqQsBOvm+CeHG8uyzXGFjb9qHHKyeLASaTI7kDffdduv9keLO/xFF/hjBvoKgStJJcmRMsBFNHXSNtSBoHJ3ilc5ImAaSL5A0V6OfPz/ScxLcMkwxIg6H43KYR5Nkz4I1J43nDiif+Xo0LX4kGZc0BFrsXOL8cowxT5M0+4mYbBS1bV3Ps7O5iugyQB5US1J8+OcfHT5+j3UjwhXsDtMIppikdkCaIqxWSwLIhSmUcMb26RFKWFi5IPQqT0hvUBrSlD5ixU75gbslK1zFe/1gc8nqRUORLg5WQxW6g7+i1aes6XxegpJOx0SE7/dTCCK8uR2i2KWW2TJUoGGIeJti9d1/NkKRc4ec/fQff/9kjtHfewL99q4ud413E7QDzyaXSzlfLEKu8harTRT9PUMxpRVsh4j7Kc92neFx4CZpOzzEeTS34lRQziuBbFPdzwl0iKCqBJdqH83n+vpfBCkmrgSWpbpc0AKgwnjEHpEJIp6yywujkqYIjq35TNC0FBDKV+86RbetygfNPHuF73/lYFKzfefMIv/P5AbJ7HSyHQDAtMGrNkc4DpC70kNkqvCdbg8cC9hZlts7JYvF+dXXhrqmlhSe686Rwzl/SosQWCMkiv91NsJjMtX2z0RTzCY0AqPPJ0O52BUAunp0hT3LkaQNXzGdpt9C9eyCgGyxIvSvx4aNLfOMvv4deEOKPPr+Pg+Mc82aMxeVUQnBF6uq29iIA4fkhbQ8tpEVdDixhfjbT+sXU7Mg+16Y+BB51AJI0YtHMeF5qKkUTkcVKzoEEOmHGiV0uEEcAIpDTaJsrG39nX93rVW/stXF3j4EvAZ5PKUKPwdKYl45lkuKcExAGEXYyBRFuPkjBet2HBxKbNKrbAAmXvW1KcttUY9v6+GnJbet6W/bIpwUtm6DCT0NIxXqUDLQanIZMRtdX5fp3eLH66+aT+O3yYOKm7fTTjtexCa6/p778zWXnzUyTD+o8tuWOvOr8qFOwFETo6Cz1HBCJp3mSuyT0f59+Hm8G+5gFK0T3j5Ee7zmxs9Gr6E0u203xSR3lg0Vo1jSgwq6EBOcm2LNa3NngsqvPwl3TD9ed97EdvihWMrY5p8gClBdWdtDZqWWWh88GYf3j3a4kYLcEZwGO0ly4SHsMlW3AHAfjw4uyw+1Q8eT0G+si1qYMCuSTAt1lN4hj7/j660wO01PYPvWTCkcXc9MSy9lwTlSexy+qkdN0cF8o7VszWN0IeGGz/eZ2jBfPO50N6T52AS5lDav9xGVwP6ujTgBynTWy7rD7rAhnaYzQfMfZTtHkip0vIQyzVg4CS5DXtCGm7oFAsLJphjcDYP/HT5GEeqgDoWYkUieJ7j06V3gD95a6vqDlflD7c+WcmZxNrKPBrc9tf54oj4M8ZrNdFFBU+KFCjy5/AAAgAElEQVQBHx1LFfn2SaNxOdDjp04ecHiKktc2eTc1T4XyWhB1/k3ftD6W3i1M+Ss8Tryp16yJpYNyEysfqOinPJrUeGDozhk/3fCGCrJYezEoUxvkHdTWE58aHUvbI+WmS1F3ug5OC3nOC7yzoCKgz9c40867mg7IAxACFBHeOWFzR8Jn3QjMrbmHDoQ42t7hEd599zv4wX/+j9KA7O420CMFa4vujRUqiwY+6lON+hTDnwM3vb5tGrKp+SBW1fngmJZegO6XvRmQWL+mJt0MZf9zL11mfY4IX9gEHHUKlg6bc9+qL+QFa+EN/cbWa/qmKN+/qW5frI20DJVNOpYHIM/KPSxXDzE+PcPPn1a4GC5xpzHG3d0l0m4HZZAjXgVAbo5ESZKquCGFlwCEhRatdVdxLA66NQMq0WZY/LAry+HrMooUKJhEFcbDK01AaAdbxinGkxm6nZZlZyCUPoJFu8XnRLKsjaK5qMMIMmTNnixeC2YosEnW71jK+GKOycUFHj89x+PTK01A3jrqohdNsWy2MJ+MwRKRwXlcR9YpC7kghohJdaEgnnSvNJedP6/JLPhEcy1K6RBoz837CacK0lCtSmVhMMRUzJjVHH26IlGoP5pgMhphMV8qpySU+x1djBJcjidotjoA9RuzAp1wijJroXWwq2wRam1+9qNf4jvffx9J5y6+8iDD3v0DpP1UVrMMBuSxCXs7SAa7SNj04PovzGmMlsJz7o8Ja0p27wNMxnTvMiqypglNumHxHlMpG0hmMWxOaOrEopY0u6b0D+k0xVxuXaSaVaI4NqMQ4/NzjC8v0Dw+QEoAwj2c5ujeOUAZVQiLAmcfPcL3/v5DvPfsOX7n4SG+8JkW8rsdBLMEq+EEz8NLNKvUrIuXK2mHvNifIEQFe2x0JQI7vm80uhL9zdivRnfVBGRBcboF/XGqrBT6okCzFUuTsZwuZGKgYyJL4gSNVhtlGuHs5Bly2iPTCIGgs9NC52gPC2peyoSyxzUA6SLAV39jF4d3Glh2cywuJgIe0oHIhCEyqtdkqjqF9vMesPM852+DQIpAQ4YLDFp2AESfdQCE28TnSd/k+cdgT2mHHJhiqCZBFfe12V73NGUhFZG/R/5WdevwFKy7+4Z0zuZE+aEmICmLlryB5+eXKpKYhP5W9DIA6TeMgvVpRejbLmAeiPjl3VS4vory9Sqtx6sK4hcu7m46se0zn3Zy4RPUuazNacg2mlXdwWsbxcqv06ZW5DYQskm3etWU47Z9xQkIM1A48ZjxQvyKx+Z3+QkKbRN54a1rQFjYsk7ZFkTYIwUr+wIeVruYByvED+8gPd513ViajbsinrQnPw1hZ5UXh3bXeO7TCQIlI7uEZl64vSMT7zLqZLMzbhak6wJdd3OG15Fnnhvnn3U1ef4Uu8ou1rjtolzVHhJ6s1hU/gMnK5ZtoZqJXvMpxY8mnFdBvG4/W8K4F0CbMqPmy033EYqQXafbHKQ8L8sLmB0tzWlY1oXqev2soOTF1exkWdTTu8PTfdikcBoXOSRx+mJuW9olc+oMLEzPqD60jiRAYo+dxbuJ2dVBUs6Ky51wmSLK2VD+BI8Jj1UsgCIXLRXmDoDwOR4PLZN0IgMgenh6kFyzzNpWANR1vvkGCZgJWJJKYIVTBHJuub+ZDqvtWWtXzApWBQxF0n6dtX3eJnZdZTnnLoIBOxZmXUuXHON4a095sLEGOsadNUthV/R79y+nGVIVoSpRCZE21VBeph0nUV1cEJ++QlMvMyHQsZCmxgFsTysTYPLjG28IoC9Za4p8QKKdh+7hmgMvTGTWhb5EE2tQb1qgGnHPu6vxh83z24MY6T/oGuMoVtKqsEJ1oHjtlODWQ785tsg8imMuiqP6rUGaZ0z6feq2lafU4RHeeefb+OF/+RNRsHYGOQZ0LYojdfGYFBy76QENClKGym3QrkSZ8p3+9SlQoxy5YnwxMev62+haOnUDE6BHjQSeauUX612v/PTE07V42Os0JwrKb7LgLYZXL7zXA5K69e/mFEQNldpjnQK/4fhlF4BCQH4zE+U2oKGzzbmL1Slcz6t9FIv7KC/H+Id3LvHodIS3Biu8dRyi2e+jSlpYjKYA6TQZgUDsnHusWaGua9rAcFWZiJii9dXKHJUWCwmyvc6s3WQ43wrj4bnSu2kfW4aRKFDtLFJBxuKYmRbD4Qjz2UJFFYXbCza/4twCacMcGVPJ6UxWkboSyJ0L0wlGZxf48NEpHp1cotNq4DPHPey1VozUliUuGyp+nSjqnbnfQTWZyx3Lzp9EuRGy1KXTFIXrEqeXqGJOney3ICdHZk8tV0g6fVmlLosJWnmE6WiIxWQmADKfFmgiMwOOoETcSHA5vBL9LEpyFIsK/XCKoNlBZ+8AM05qyiV+/tNf4Z9++gnixiF+u3+FO2+/geYglx6CGLXR3UPY2xe4KidD2SHT4SoUjShRZsrz56eYLWY43N1TUUoKljkoBmKDMCeD1/docmEaCjUSV5bZwgkCHacmE/TSXR3TCZPQyQpdzNFtNjEbjzC8OEfYb8lKlwAkaLTQu3doU/ei0ATkh99/hEeXQ3zp7i7uH1bIj1pIV00WHXgWXCBdJjr+Cm+cjiVGXylQMJC72JTCedfklMB7NESksD5LmE/zxhqAsID3IEq0LloTN0OML0aqGwhAWEPxt80JCKdcSSPH6dMTpKHpaKa0Ae510D3ex4JNwDJGlgT4+GSEr//F99ClC9Zn+wIgVa+J1ZXpM7g3eY/TvqSehbqYVYmk5WyZXVCgByAKoWRQZWEULFEWHQDh83xoMpgaBdBPQAg8CGyodeYEpJTFfiBtyWjIsOmR0tX5kM7pj492qzu9FMc7Jgq6EI04wpjOH1WJqNNRECHf/FavsRWAcGH/GhDiwcILV7r/Dv+og5DXnV68jtaCq3ZT7shtNCz/Gb6H/z/JuziaXa3pWZ2TT25McH/d3eHXf1tWSX0Zm9a//rVXiddvsvu9bf02rYDr//YBjuXp+VYRup+AcBxdT0InAOEE5H7Zxzwokb1xVxOQdTgbO6m8eZJKpc4tLXbZIU8Q0sqPRSWDo5gYS4ChaYMHIM5/STkDFNJRO+KoSp4WxOKSAuBGW7aNdNkqNQEwe1IWnwIfXnvhd5A61SaaVvefBTkLeQnebYphOQzmmmX2rN4u11KwTTpvDw0G+IzsI11hLvctT0fhX6xY1oSglktxDUBs+QawXLK5CkMWsQYyRF9qNhBR8Fw4xyd2qGTQZELskmNmddSNwuMBiEg+BAxeGC8Km3PfciCJa+AdtAyAMAWX1DPelLQxJiDnvtEeIfjg4IiFKLtn1FI42o80M1Z8CxTyZsB9pBqeAMSS7hUmmKfSUUhAx4kZ97dE2I5p5CYPmpLxwsvCeX3cfJ5GTYOgz9lUx7QuzNeg2YDphASkBFyMWmdZMW6F9Zwror0ewxfoAmKyKnOmB5afQoqXOd/yPHImBr7e94U4J26i/PG7nMZIlDinKRIW5CTBBOcG/hxtSeeFmTmsOU1rUF3fbg9QHJhfa4LcsZOZQS2URk5x/G060TY7nPwtskkggEWw60CcVsUBMJc0b4nzG5N3pmuFrlGg0/9FgLumjvHcdADke//3/4xy+ASDbop2I5WTzuYjJCXLPe9BCd/T2mu/IFb3n/NAw4vQt1GS+F5vtes/l+/0lP1Rf8yuLhBfPlo/VRfH++/ZJlwngMHB519YVl2k/hLQuIka5aceNceq9bWnpu/wy/NuWdumKbrGuLBGUsPW05X6ZMUt/Cy9h8XqIdJpga99+108PZvidx628PCgQt7tKhiPAGQeWTeZAMSsXY0uIt1GmGDsAmZZOIp+wkaXo5vw36RsZSmfLzAZXep30mj11ECgODouJwIGXC6dfDipl6YhDMVln5IWRQokC+g4V8HJee+C16+g1HQF85myFz746ATPLqbo9Xp466iNgzbBwwxzAXGC3KYCFbkd3maWGRYEUPwNyoCF+palASBeX7IwFwBZhaW65koNJ/WX9CleFdtdORVNJ1cIqwKzIUPoaME6E08/XaUSfZeglXOA0/Pnos622n05FjUqTkCa2Dm+q4kFTT3e+eUH+OmvnqGoOvj9vTGOPnMfjX4DI6aRr0Lk7V2U7QHmaYZoPrUsGE6po0RagWI5x9X4CovlDL1mR4CuqjhRYvPNrn+UrvH74uml5ZYsl2saJIEGrXBZzDayvgTiBFYq/BcF+t2O9hM77mErRUBWbRkhaLXRu3ckzVi8WEoD8r1//AAnszm+cDzAnf4cyWEDjbKNeLbERTJCsEjUseeyCS4oCC9dyCUpfVdiKpjOr5lmmqLZeliuS9w0C+45nckUTsz8i+vjl2YhplcjhGUoCtbocqR7GXUbpP8lzRTPCUCCRG5oUzp/9TroHO5hLpOYWPTBx88m+LO/+j6ayyX+7RsdAZBy0EI4WmFKpgcnMgpxrLCYmuCddtJsjPH8IvXQT0IIuHx2C3VU3pDAn3+WwWK/sygLMef+cBTIirqrZalziyAnbhjQGvR3BRgvLi41fTRdjAcg3QRHO+Z3TBH6chUKgCS8abfaOH1uAKTKWusgQuaA+AfBx02PV00qtn1uc5JSBxL/Ggesbd/1PyLBvf49ddCx+f0GROyGd9Y/XovTJyPaxtnjNuB0m2OX/1wdiLzOlORVAITr9GlS1ze3eVPQ7gFI1spw8utTzJ+dv+CCVadg1QEIXbBeACCcgNw70ERClSm78UpWZieIgMCoTEHeQthuWaFHbikvKOy8UnTuurgqlVzXWDkiSkCsaSecO5bAB320WegWzuZUGSCug++KR05gPBWEVqkEILY8co0TSzMVzceE5woqcZkgJkJmt98LxZ2DkQcl5BHw4Wk87v3X+90AgeUpGA3H3Jic7sOBAysOjBaj/AYrF63wd84V1BqEDdIKAlRLt28JuAQKWAy7vBPvSCQaEYtcAzfWrXere23ia6J1AgNZyqo1IoChfeCyTdYfJJBk8epyRBjMxU641olTivVkxU1lFErFmzcBiAu3qwJHewsQkpNMIbcTVZsQ3oAAcYFDeLa/XCaH9ouAoxOqrzfKif4F+AgwjZ8sc4E6+KiFF9p6u4GDjiH3pwU1me7DuV5JVG0AVCJ9AVWeM9QZEWA5TRCBlNzG3CBD5ghu+iKwQ1YYAQaB1LXo3WhgLndEdrtcvNM9ib7owPRa/2EwsP6wfzm7YwdARHvjw4V1roMdXd6O5Y3QepoNAwdA2K1kKBmLR2/167bXpkdO+/HCt/Oc4I68/q2Zk5bXfngBk4ESApBfvfv3+OHXTANSd8ESj9k9OAmh2LisPbd5TWOR8NJ1Lk+RdRqamiTN9jojZD0NcNMRnxNSZKbj8A9OPFgk1EGKBxqr6WLt0EWdybaH154Q1GwDIrPzc6ymoxf1Guvz2OhRr3psCszrFC8PLm5Kg18DEKcZqX8Xp0oXjYcI089h8vgEf/q372C+TPC7b7Sx1x6LgtXs7KGaLTGtKGRmQrjZs/LEldsSz0QmLne6sttVsU4qFTvZs5mux/wcp9h0j2KGBZ2xzEWrI+3EfFUiXVyZ/SzdsSoGuTFYrhIIEQhodW1iXUXodXcFAs6vzrGqCmR5otyNgADk/BLvfnSKy3GJ3d0BjgcJBimpxiNN/ueIkDe7aHW5vAqFghOpX7QCsKCbn6YqNPcwChjtaVO0pInQADV1KegFcz4WyOMERdJAq5lhPLpAtWRROEGDdLVigclwglURIWeifFkgTUOcnD5VdlKvR4o4dSRTrNImBveOkbHgLBd45+fv4SfvnOJiluKPHoToH++gudNQEy/kFDvKsWx2UDY7GJ8+ExUuSRuyRaZVK++ti3KGaTFDTqcyUnXKUAW2XSroPGWanGA6QUHLZOoMSJWliSVdyhBI47HghWq5Eo2JDSTus26/Z7Ss6QSd3T4qsnrIhm00MLh/LLpaslpJqP6X//UHOJ3O8Zt3d3FvsEB+3EK6aCCcFBhnU0Rh29y3ygqT0ZXsfQnweI61G02M2MV34Ym0Zx5dXmj9eB+NCDZoKx+GmJJK5op2DyaVY5JyO2bIwxjFZI7hxVA9LmovCEI47Tl79gyNODfAu1xKhN4+2AV7BlHSQB4H+Ph0rCT0xmKBf/NGG0dHOaqdNqJxifFsqusgrX1Zx1OAToDK9ZyUZr2rkENn58z9TNc0vrfFeskBJwMN5tTF5/S741RtPpN1tb/8h6vqGoDk9p39fl95NwSNDLr0ExZpQB7sNHB3P9cCn02WGr3NSiBnhHuS4tn5hUbqZd7CV9LrJHQPQt44zNb5HVyJTyswf9WF7rbXb6N91V/zf39dmtjmVOYmStfrUrC2va8+rSAA4cPTsjanIa87mfnX7Et+dhvgedU0xX/nNvDyOhMTitdHSYrJ1QSz0QTleLwOAhQAKVayI/RN1WW1BCcgX8m/eD0BefMe0vvH5grEwozuR9OpdB7gOJr3Jl7A2h17D0HDdIKKP8bZdA1AfNGtYs+HrRFUeM69LEQZ6BYjaPXNYYjppuz+26jATV1qhQGLek9b4U2LhRULMgXnmWUrJwssHC2zRPMA260CRZ6K5TrBSkz3iMSLPR2FRt9TL0rcRCIg3YsA5Nri1yuefQieTUAcAGEquHOqYh6EpXnHCPMugjyTU1gla1cDRwwXvO6Qu8LUFdD19PF1jeP+YsDKxIcOqbht9q5YvNteU6IMpFF0b6msLMatMLNt89MAJ592QX7UYXD1nZ5FkxEW4RHCrIGQ+S5eLyCalAnqVWLz5qJt49t9Qji79AGqxChh3g1M66+C2002uN4K9uM0hI7oxGOmAVL3XgW+E6HrkLuQQ42VHKDwqnQPQAR6eN6kJiLXeWfvXzt3OStdIai6tkR20E7D4yccNnqy9zk9iP+3wBFXWhNCNwVZi+G9huP6iiM6lXfNcs5aa5qWo1KtZyakKaoqsMBLam84AVF+j4TlPh/HncvKXDFXME17RHsR79GFTHKi4wIM/YRQhgE1ap5fdzcBIQD58Z/9JwSzZzg4amHnYIBWL4O3zdUxDzIUi6kKARb77KTz4Wla9est+e+bD4IT/zz/nveaotIQIOR0N3ICcv85AY+pu8c63UTdBWtz+Z6SRe57fTqy+b6bvmt2dmmXmZr+ZE0tq4Uqiluz+ahNRW6y1vXrvhnSuF7UxnI9xWs8eIg4+wIe/+o9/LefniJIunh7D9hpXqHZHyBI2wiXFYaTkSYUdQBirlWRJGJFEqnY9gUTGxQEIGw2sfMbNfvIkgiz8RDD4aWKXOZ+kGQzowVrcSYgbknqvIU01Lll114FWH8gQMKMjt3dfQMg58/BhMBmm+uVirY0uRzjF+98jOeTFQ4PD3HUjTBolGiEM5yz803qUn8X3f6OZTBMriRpihWk6oMUCYA45eDPzDj6WFETAlFd6AYlYbTuZyswHZ4AJMtjTIYXiLBQrkZGsDZfiFJWVZmA0mo+Rp5FeP70qaZE3VYHy2KFRRoibHXROzrWd6dViZ/86BeagMzKNv7NUYW9e7toEYAsZwioK6CFdaPNsAtcfvyEflFodEwfQyE9c1GKaoHh8ApNZ0rDsNN2iyGD7HUskOeJTVxGhQBLKdO7SH2TuCyRVAHGl1dY0gQP1HxcYuXoggQg00WB+Yo6nB6KCYE89UIZeg/uIkgCZKsVRk9P8Rff/CEeD0f44mEfbx0GaN3rIpjEWJ4NMcqn6HSPtb+o4VDux4KMCXpFBpoczaNQuTChGA/AxbNTFfacgtCudyZX8FiWz3xwusDLFot9nlNZFmF6NUEWpQIFIzmCUc9jro4CICenSKMUzbyFyXKJvN+TlmVFalTekgvWR0+GcsESAHnQwuFxA+FuB+GoxHA8lr1z3rLJhk1cKmRRjBntDnjOMMFd9G8D5gQgfC8BCO8Dnj4mvQtBkEuDp17NdFM26eB1kQDEi9AZ4Mz30yFsNptrmQQg/D45af27frt666CNB4ctIfqnoxlm8xI0a2ulMSYI5MHNGwnFSF/ZyAEhCCEAabbNhouF8mjE8JjtuSB1bcerhOWvO+34H03hevnKe/3MbVqT7cX8tV1xfTqyLbxw8cmJXK5uonttrtcmSLnpc/Wwx5dumBuZLH5Ks01T8rruWtv23+YkhKPtYRAJgER07WB3Zrl6PQ0IL0KfuY/s7rEFrbEgJgCZjFXUEDCo2MtyZT8oO4HnM4NxRkMobpTcfybKru1h3UTA000EQixFV3UmO1t5x7ruTJmWpai3GHUtbecGpMmKm64QuCizgQCE3WoWqHRVyZqahJgA3cTn/mG2ut5tyIWuXb9qRawvXmvTFgEOR6Uyha7a3zVhrqNdKbDRux0Zwcsa106gzD85dVAifI6g2TbLWNKbON7lnyrSLS3dWvoOtFkVZ+u31gm8SFlap8jzU577pEu8aT8YjGdTEoIiAp5a8KEcyij04/otTOiuNjPduSwB3WhQ3M1usqRcADotMasj1zmzBiAa11xbGZspAY87Z9jOuUoc2MpE+QSivsjVtjqalf+7s2iWtbMACA0ICEB4njobZUdDEjjxlD2nL7EpxLX9r9Lfdb6QW1zalE+Yxye8s8Nv1DQDOPZYByd6gGxrYy/6MENP2ZJLlqc3OfG68kgsn4NOWjxfOBGSy7CCMtfYw2gUnmbn9403KvDnwBrcO3MIbocPIVSoJDtqDhS5dRT9zodREnTyoIruaIAwIAdeilt37mpa5LZDDDQHcnmMjo7x7nvfwY++/r+gGj3F/mEbOwdtNEgP4ACzslBA5W6AeqyXr2L+ff4VP42YD6fSkNQByZSViMxUSnSOCTz20G8C08SKrsbiCtSKsHirxf3o+28s3tcH18DBbQGHZcEg0QKNQU85IvVHPHyEyclQr/PhtS7+PfwsncHq6+Vf26R/eSevzUR3/RxcforWdbpYL28bhWzYe4CifIjh0xP86OMCST7AUTbUBKR/dIhpwSbTEsWyEGjwIIH3EXPFSqXbmLqJnByJ2JFmoBwpJDCdSJUP0GowqG+oIEPy7nv9XRRlheG0QDI90bLm80J8eIJf0ymu0Gn3sMhydfhJV+p2+1qX8YzhfyES2cMu0Y6pvZjixz97HyfDAnfv3sXDgw6OujFayQSPn13ifLpEZ+cIncEOxsMRJqML5LR1d/cjNqYIFBQ2uLSJznw+QzG1pgZlbeyYs1Ck0NwDkKrTlzvUdHSJnILh+UxFPKdC1ICQypbEIYrplfJLzk5OlJvRyBoqIoNBH629QzT3d2XDm2CFH3z3J/j5+2dI2nfwdneKB2/fR2uQYXz+DEtaA5OF0GhjkaVIpwRnFZrNvkxWJqQmMfYqWOH84hl6WSIAxwlIt9PTabVcUaNjAGR+uUTeMdDO+yUBgEBOscDl8zNUzRCNOJXGZqUU8hCd/gCT1QIrOqTliaxqVzRYaDQxeHgHYRoiLYHRySm+/6Nf4/2TZ3h7t4XPHEfoPxigHAaYnZxjmE2wt/+G1mk2nmA6GWvfBS7ziecQARoBikJblyXOTp6K2hQTgPC8icyud8Q6w4Up0nWM5yCLfNr3cjpGABIsgdnEcjfYhGHLipOg08dPEJWcOOTSgDT3drD/xj01VDlViqolfv3oEl//i+8KgPzewzaO7jQR7neBi4UACOs3AhDpZS6HWkdOwpib5acfpJpxvZTyPqfhwgykVHkKlo7N0pzauG1ylwtX0iURgGi6Qh3wYrV2w6KeiM83Gk2z9S3MlY7L1qX89/d3qrd2c9zfzSXiOZ+tsGC4C+3fuFPzNs4urhSwQs/sr2ajtQWvmoYAfvPedXprnRb0Ok5XdlE2Abv/+8uX+puf+e8RVPg6blqbDlqvA45eZ7ncsmu6lFGy/DTEbzWnIaRl3UTHqtv41pfHv78KvNRzVLatL4ElwZF/bHPF2jw6Hpjc5N61baLConwyKVAsFlh6wS1P+NEU00XpJiBWkNIFSyJ0l4Q+SwPEn7mP9GDPWZqSIrS0KQjDg2S75Ao5ORKx8DQOLYXoFTuOsi90hqQOSLwgvHWFMdeTQsuQ42JaB4riNTPakBOfm/aDYu4aHcTvJOkarBhR95xiZQXAZaICCaC4IENbH7NKtQGMK6A8rcVTnVjIqovtNSfuy1S3kpbkggX5tCgvTvPhaF4K1dIkw9HCRLtyoW9yUDLbW7P75dSgjbDVFt5Q0N98ZhMmhv+5tGoj6DgrW9b0dUclaUG8rXFd0WK8fW8JvBZsO+tb7VaK9lX1mihfBb0cAFiaMy+DPFvaznI6QGBEpywDIJpq8XsJQORyliAgf1sJ5K4cdwJ8AznUBOlIMbDFOvBcjvbNyixtJZb25gBu/X3RbVYoTudhGiIV+3q/02SEdnzlYrY+ru59Xidi3swuy4UalVQARFdf5WJcT4gsb4Wft5R2byFMVp85hrFAJ5jwUyqCQz+R8eeNo+y5iZimX2xxc7vZWdZEh6eb5XkoK8SZ+drYiFNCAhRX9Ou8c99X+1N0OVICOcUR/cqlnLPSXbt+uXVaAxlzfBOY0HJtgiLEzCKFx9Jrr6R9MVAsvY8+42h9d47x3gd/j598439DWDzHziBFb9BUmFn9oakHtWPSYpkQmAX6NqDgP8cinBMJD0iyDhOx7cFi+8I5lMfDZy8J3uvf7e2APZ2qrimpv69u6+uduQietr3fA4R8r7V2zaKlLx8EIqOnz9dTHj7n6WieTlanfNWBCp9n1gNBDP9kcvvmg6edX54HO/remn2x36/DwRuYVw+AyxI/+ugxLi5neKvbx71BhrK5xDKLkEY5EpQqbFj489SSQDvO1i4++XKGpN1AwjC0OMF4UmAymYlT38lbWDQbyBI64FWalJBPn8UVivkQ82Ki4p5BfiwO53LY4nUyxDIgVb1Co3eownjM/I5WQ42dbI0AACAASURBVKnqLO4oKpYjVKvAXrOJYjjDD3/yK7z/+BJ379/Dlz53D/1mgDmbX+zgc1ofBmh3ekoDp8Uut2k5Zze8QrmYIE1oX15gziyIkJMdhv85G+JGUzSllXR7vONV6O0MgIk5e2VNS9YmhYiheLzHTIdj7LFYn4xAi1kWpJfnzzG8usCATmMU7dPu+OAYuw/vI2auxHSM9375axXuZbyD378XYv/OAaI8kPUwQxDLZYV2s4Nm1sIE5hY2X1DUvFLxScrXYjVHUbBRbc8JMLpgXW8OYKYBhaYGCllczPVn3qCD1AzDi0tkFKtXFUajiXPfDJGlLdGm+FwRLBEWKxXFzIgaPDhG2MiQBhGuTp7hl784xdOT59g/2MODB310OxSDP0e8jDAbUsTPwj8TqYDXM2aBzKe0p7V7K13G7PJWYaIpGrUoNunQ5GPKiUKsIp/b2O40XSL40kTd1ULUK06keP0ruZ5sjsK0Ff3uAFdnzyWq53k65/FtNLD/4C00en01XMjif3IxxTf+8vtIRhNRsA7vZCiaGSrplhYyYSBQ4jLYECUAoPkBXT7/f9Le9EeS/DwTezIiMjLyrru6u/qYi/clkiJFrVa7axgLw/+dF/7g9Yf9YgOGsdhdA7YlLEzLlghJJCXNipdIzoico4fTx3R3VWVVnhEZkcbzvO8vKzonq7tHTmLY3VWZkXHH+7zvcxBwiA6mZ5XpjLg9AkicsqRNTMhKWXHqw0kHH52WZVK6BqudZVhMFphpKsdyyvJmGGzASZuc6FYrTMZTP9Y0dZgYAHl9r4W7B220klgAhFhgWpYCIHFngNMzCympAxDudOaA8Jn6ltvwhgK2ntERbkIvK9hfNUm9PjXZRpP61F3Pf/Cirv91yesv0lho+31aUJ9kbP5923a/DJjURer8HgrV+SIIedl+vM7m+J8C1DaXxX+HdQsggifnZwkqpAB9G4hZLkvM5oVACLvcWmY7w5JBhGdjTPPnReg7cQ/fG3wNb0RHKIgp3riN5t7QNACkxrDYoMUuHUZC4jILHHXma4JdTkdIJSKQCJMES5wyYXh48cKXPzyD7tgZpYsKCxoWUBT9LfSnuTs5lWmLW5BZwbrlqrr1LPC9W81OCnnKtOujla+sI/ko8QRvaQBq1CyJmGsUIE0sLP9hXdYre+FqamCTFZsghPfQolhWwBL7MrSJgVVzC05UsayqWwWoIuuaHcTdPhotKgXp/GXuReayZMVmcNFioa3md2BoBTmNd9hr0Mi+X2Jzmz7pgRTSxv0mL/DBYlLZKaGYt1A8dsysFvcuuI43i3vPIBHQsPOCTmUqyNk9JeB14MOHgI47gQ7H6qoabZqj4yQA6QUpBeFK5HY9hoT3rjPRxpgQX0Wv177rLnxtKrYSKKE43h3FAt3KRhsOgLzYThqW/cHl8hzZcFmzj0ilaVMMTa5CAe4AJBx/0ba4mha0qc+peHfqUnBDU5HvgnECZtID+N61niiAC9dJBc2I7wP7wzU5MnowjYpcyhQQOseKmQQC7O7wFSZmdaBkjgsuhvLpzXqYRvtltoGV5OnTmgDwgwubAyvu65Nb+M1vf4Sf/8n/iHj5DAcHHVGwWCxsvphuHsVXI5DgVhWS0jffX3e7IuBgsT9b7a/fFhytgjuWFfolwuQkvLFO3Qo/owg+gIHwszCp4dQhuGLlF1NNVPh6USBi/87xc65ZBCPpghOR8zWA2ty+QEPb/DnBBUHTtleEDPFGTkqUluB0ha86IOHyq899E1H2RYwfjvCDn/8aT55e4MtHN/DWrQHioXWe4yrGklPuVUMFp/HKrcPK6Qdrlnz0VPQdAhAWbKRVXYymaEUp9nd38XgyMQoXp4os5tkIoFh7NhL1rtXOVEhRi1EQVDgAoesU74tRtqNibFou1WHuDXeMCVhWSs6ushzdOEZxMcM/vvcIHz25xO7RAT539wC73UjWtrwnsGDjZUHhMV2LchaM7HCjTSUGLi+foSSYalRIYzofZSYkd3F90srUiWbhGpz0hju7WE1HGM8tC4LPahWdyxJJxcfeQlSh0Ajos2g/P8PZ6VP0GG9Oy/u4jXRvDzsnt5F2EsRlgQ/+8UP83d9/gCUG+MM32zg6OUbSjlCwmM7nKIsK3XYP7bSDUVEJgFRlQ6nY7KbrHk7nyiRCKYpZsIg361oW5iyCWSST8sbjyQaAdBRYyaaXBfNkcolKx38l8MGgPqO/NvSdBJqNjDbIlaYTBCD9W4dYpQlaUYLZ2Qg//NG7mIzn+MKXvoDdvRhpk1qSCaoZx0QJqmRhBgd5KWoarY2X5ULOU9WKOeRWtHO7SH1jUR1HDZ1T/Nl4xmkBKVhTbRuzTEzgbQCk2YrXAIQhh0sCEe4PByC7w701AEmTpgBIo9vF0b03dT6z4UIA8uB0gj/9/ttIJzMlod84ybDstYHcnN94jHne8FymQF5UqryQ45k0Rjk1QGY5HEwQzs7O0Od5QBH9wkwcaPXMa4DTNgEXZrDFMVppijnrU+Z7UNdTFALJBD4EXwQgvHFz/2RZxzRMsxka3znaX93dSfDaYRedVgtn8yUmiwpjOi2w8dZsC4Aoej3r4o/bU01AwosgpB5E+KLi+lVTy7nsOiA5nzXksnXd6zoL4JcV+tqxpLtsvF7lc5vg5GX/3gZy6hONTfoUf8fwwqAJ4SqGBPW6SL2+6tuAH39fn7Csj5uL3/nvF+WM2O+30+nqy9623JdpQurrHnJAeKLTwo4Pk5UK/Qjn5zPMF0ulkbIeCRqQP+h8Ga9hHwUfMK+fID3csXqM3RQCBRaTnHA4t9ycfEJTmBQop5qwm83Lg5/xAtUAhXeKVQSFEDwLH0RM61Z6YJK/zg6GJdmG7wiOWoFPH+oofr9qMWpHVFwbiNB6iUZCTQi7uKSbXHVeQzicAIEoXFbIXVFlfG/ymnX6lKWvh8A3HsMQDmcUmRBAp7+p+8wuMb+bAGRmUxBNaIwOZWCIVrqZdDQs+FRwh048U4K9Ky5rY/+60KCWbiJ068NEZL1DbP2DSNnWLTJrRt9ecyJjMW3TILpmmb6CDmfmOhO6aNqfFNX5dIGFKUWaovHwva41iEjLC5ORRuz2x6SimNbEtBXeNWehru8k5ciDEh1Qmmic50ZtGsFpmaYXbq8r/YdT0eTz79W0gBG1Jpzd8/ibSYGmMFqcO1SR8kSb037Xjhe93ANtSieYEIxpI0LuiIp6To3s2Nr5Yt9rtKxw/tU0OOZQYMteJ5fz2qvs/KD+RK5QlkxulKu1oshofgLiNhcxJl9w8Qo6Kc/1kLPOXBkgJiHx6ZA5FzxP21vrT2p3jmBdzHOU1w0Lw0BjcxMDM/+y6Q251byGopNbePedv8Lb//7fyAXr8LCLXi9Fu2uuNfXpQ1Um62nCOiiwWT1HeQqThxA+yGUE3QWdrLLBjpbL4r4Y2/1UNKVVDgKckAlSp3WFaUNdd8LPkd4VXsGVazM8kVMXTkCes831D4Wf1S196xORsOzo/B3Mnxp3fduUpX7/rq9r0MfUKWjUv1y3rivSw8hGX9CNaa7t+137q/j6P/vXuHh6jj/94Y/x8cNn+OatE3z5tSNkBwmKpIEl65Snz1Ts0RKXBQ2pUiyM+GJgYDUbETsgbreRMX+gtG55M06x0x9gihU6GTvsTXON4mQjn2Exv9D1R70CiygupGTzbFmZ0zj1EKRBpgPdP6b5As12W4WWsj946TA3qFsiLkrMRmM8fDjCo/McrW4Ht2/0cdBjvow51LEALJaVCZb5d1JhSHOJu6IAnp89xWR8Kr3KTn9XgvDJ5VQJ6dpWTe6orzDaIZerQLmLM4ynU5TqXdn3JBTTM9ld2RZO+VlV2O331cV/8uih9AsCY1kf0WCI7tExmu0GMqzw4Xsf40c//kdMly388ReGuHn3FjrDTBNxAhBZyWoaHmNK40kyDsgWcA4fU+J5PVKb0qGbGe1e3drVDAWuAu+aMVPaWRQXynDhMWFqPU1KZCYwm+qzPC58X9BO0rJWdCHmo5A6R3ZCM0b3xr4CDEnbKi4n+MFf/RLnF2N8/etfRae3Qr+3RL8TY3o6QzlvYJGfK7+ECeV022LeB+9vdK9SsGtJy2BzhKIAnuukeClmh1A3nVAHZBoibpdNb5glY05qKywh61qaXJByToArU8RYEy3qPphnQnCTpS1pswlADu68jmwwXAOQj5+N8Sf/198JgPz+GwPcutPBatgDFjbJ4LMsc/MB0u9Yz5PVFJPNQfBEwMDkdgcg3A5+brfPzA67l7c7tOwlpllKEK8JT2njXF4/nMwxx4SgVjoRCus5aclzXRc08yAQIwBRuCbp8X9w43B1exDh3kFHqPdsXmE8LzDmBUCbx6blgHCFVzUAQuAR0tAJQMIrTCium05sFuIv6+iH5f5TAMnmOtVvmNf9vd71v06IvvnZVwEs4TPPBw0+3y3aRk3KuplyNjZfqydnn5okvMzBanNSQfH35msZfPiv2UFhghFAy4vsiLctgttYX8+wTjyDZvMcsxldZ64ADx0hLmiKwMRXrhsncdUSA1Kw0i/idmk2vOk9s+FVN9uBhOxzCUCUhu26ASV3W/hgEICrO0vQ0mrbJEATERaphcIMOUHQWFjFmy+nmSFq0bVjhYo0pGKOBru5Kn4C5cRtQOuFFHeKmE4EO1Z46kdaPotCFnl8iPjN1KkfRtvh54xWYhkTJkpfi3/lhGQFsGkiTNvBbpyExMGFSnWd6RxU8AcHKU0drOPeUHjj0rZZLlfuVqQCPIG5T9kkp0GuPDdD1DH7LnW3685XEgmYs5ZASM3uVMdMDX5z37IX14UAjWUBb8hejAZAQUerkBuihGJzdpIGxFPd1bXnmDykz2vMH9vEilxijqNJZZJLmAU7EuRWPv0xzYPrdKQ1aaLBdipBkHaLJbYb6nXgsdbik57l+9Jk9jo3Vwnpga5Lkc6jplPgtrFAVgI4j1Fh20TA55a0AifKLTDXKOPmmeuKQCmPiUCCTzR8X67F25xe1CU4QRCv68MAjAEfn1R4KKUmFQIgnqwu4BUAytWVrkKf10vQhuhzlvS+zmoRsDFnLAnRuR1yluN2fNoGd71018Ws/x2mPVoXGhJwuwOXzpG+0/cqrpBn0/B90e0TvPvrv8Tb//6/EwDpsGsuBp99P/Oa+KJmo6xWyJyGmmYD00OkJdKss1UXsRkgSABCjQdfgZ7Fv4fJRAAvFKjTrpSv4B4lcXfNMStQu14ESvj5MCkJ+yrQnOrUsW0p7NSHhET19X7+5NdXwnj/YQAxYZvCe+vr96pC/fDZupvYx51v4PPf/lfSM/zZf/kZHn1yhq/uH+CtW31k+zE4OJmPc0yfnqm4IQhhzoBx2E1MqyJnPlFRTmtZWW2zcRFZoZU2MyyTBlp0XCNvUf2NCnk+laEFn9XLqtBzdpWzmcPHT4W8KJUwr8C+trlWTeaW15HRMYlNP9I7SaXJSjSLQgDkwcMRPhmx65zh5mEHh0NOEm3SS5cto8GkomBRFyHhL7v3jRKz6SXm0wttU7/b0zYwa6HTsSA5ttBMx8dpgnXXJXgGRO9SWCHdp1hokkoj4fQKM6ZV87KjU1Gvq+740yePkZJ6liRImm2gN0B2sCfzRia2f/Tbj/FXf/NrjBct/OtvHD8HQEjBmo6NhiXdVJpqGkHGQJOhiG2aOhSYL6d69PVoeezTbTW5Rek0YMbCWHQ53reVUk9zmtKmlCuzKm6jYXQiOWlZgHHQJ3BfMCujmi7kKEcA0rt5gKoZo9NsCYD88p1HePTJKe69fhftboX+oEKfov3RHPMLgoS5zpNiXqi7z/O7gSU6HeoOS+ruta9TBgi7SxSDE0UVFwBiRo0ljROkUMfDgpy0VXPHGiuEUNb2nIDQmtYn5yz0qftYTMZ6phKABArW3sk9NEWDjtFuxvjoyYUASDZbaAJCANLYHQiAPHv2TM+GTsvycAhAxGii8FwhnuYgx/9k3qDnaan/uh5KyMkHJ0xj1lNVA10Bk6XMBHStcdqRE0DRCa2hbeS9tCjMRZATSgWFTilCJwBJdS42vnfzSADkzl7mAKTEZFHKXoxN8lXaxbPTM5TqSHfxz9tXQYTbAIjdtD9d2IYi/fzCLGY3qVRXjzD722Y3vw5UNt2tNj/7Kv++zh74ZYL2F9G+NjUar5o9Ugce100NAgjp73OUBVw+s/E6AwDroCGACgqd+FoWV9Oqzf2yCTb42esAyCZY4fvq38XvYedjE+TUU9G1PhQB8mauY2zryG1mEGHQgNQBCDtW1IAs2HlyXnhZ5uivOvhe8yoHJL1zC+nJoSeSuziVqbWhuBG9ZIUGaVLkOLIYcJ68OqJZR9oQTjLoasUbngTmxRINFUdWROlmqYLWBMz6N12wWLB7eb0WkCud2wFG6FD7QbDsDIIHFy2riDJgYIF9nK7wOjJv+/UERAUnb3a0XjWtgIrzQHPxaYqjILuhswgUAHHtR9DIE2AoUNCtdjW18MR10WhY/Vj3nkWpnMDUJ2RxzULU6+6UhRjTx5mTYZQvFcSBEqYa3fedHKw8YV4rzWLL+L98CK41BDWdiG+c7zlSdILi2Y4pH0qVtB7MUfGOvnQvBCAOGJmQThDBQoNOJgQZ1H/Q5YPbpBqW7mQVVouJ6RJ4vNVVbykxVsdBlsyBGWWAcR3W58YBAlE+NdE6eYaJQBedzlwbtA4ydD2MgLA69Ozg8riVJsDnecbiXMeQ7TW+z8CCUbzcWlfhmDxX6nkgvo90vpBCSLe1mk5CExNS6czumdvr/l8SXEpbQ+qdLDZ9irKOHA8ns9O+wtSGgZ7C4QRFPkWsAxA5YhlNUTa7pMTx38ua6HzbTXwbAPHrRkBOWqqg9XGUFShxosAZUOE2Rrdv47fv/xi/+JN/i+XZx+i3Gsgi8p+T9f2JzRVZhDL1t6bPCTRUxgnpPubuVp39IRrHb67XPFCtdJn6xITi63zuXcNWLBASph6B2sVG8TZhdtBvMOMj2NwGm97NCczk6RizU3tG1At7ApNAk6KeRZOSTntt98t1YRDi5kSEieoMMlyczz51ZLiuYULCZQWr4bBuQfuxuFggn1Nsn4Oi/E1beIK9sL4ftb+Ou1/7I0Y24O33P8T52QT30hZu9htIhhWWzRXmF3NUc6MqsVCjxSeF4ixerZhK0OowQ8MoPmbTy8Pf1HSBzkAq8uhAVLHwMi7/klXliqJvgpaGqFQEp5w4s9BlUCAnINR7pHtHpje5HKtTnrYzncpmoZpgGRfoRjFmZ2N8cP8JHo3msvm9c9zH0Y5lQVmCO1O2PdMk4v60gpo6jUZEQg4BihlZ8HtIO2OBvzvsS3ehULeI6242qQzUNJDVNm2IekWWZM2GlOVVUe9rza/5dCIAQo3FxehMBSXvP6Lb7Oyhe3yMKFkhLhf46P0H+Lu338dkmeG/+dbJWgOSV7nWhV1wTpiSRlNuVO12F42E7k8pmgz14/eVC7dGbpvo2rUHLNS5LSrWWy3RzOx4LnXdcJ9knAI3aIVcoItkbQ1LW2Jun7mi2c+b3S7yiwnmlxMBkKAB4QRkfn6BX73zAE+enuPg6AgHN3oCIFjOEFcp8jHPlbnWn8CAHf7pZKxQx3bmzUifgLSads5x+/UMkUnAAgmZAg2zrxW9jOeTcjRsv9MggHVTRcvteY58tjDzwiixUMxODzkdtMql9BucgKDT0QQkYdBj1EC31VwDkM7CbHipASEAaeQRnjx5orqr3+kKFFADxHXjec3wyvrEiccigJDwc/5JwECQe3lhgvbBYKjrbdmw8zRL29ZY43lFOj3pVXxmeUwAAQjPJTlrdW16onP2n53cWJ30Gri910KnlUoDMitWmGiEwlFjD08JQIiIWh1RsPgK4IN/vv5mA5s0qesmIdueK+Fnn3WSwIfDdROUTU3Jq+aRvMi9i+u5qXPRDbPGG64X1dcJtl/FUWobEMk6LSy6V4LG9X7bSCHfpsnYBAK6EVNn4a9t05D6sSKgIcjYBDbh39cd1wCAArDh92wDRwQgo9FECHkTgDAJXUGEokklJkJvdPG96K31BKR19ybSOzcACsbY7WGXm2I7UlW8Qa3OvNK6KSC2zrF67uwGuX0v3bNYoGoZyj7w4j7Qt4LbUAgUVHI3tR9Xwl6lqQfqjopR8tLr7lAc9dskwADIlY7DBMmVJgx8kov0JH2C0Y0MBCkq3SYDdOnxRGuzsrVOzBpsiIZlVJm19oO/9geQOuMSQLMeZAct8P9t2kQ5HL9Hj26BG+8wi75G4MKue8vyVzhVUVq4fcZIXiHcMWgZjHhk0yQDNwIGolm5/oKTEKfWXE1EXA/hQkWjkLkugseVf1exabQ2ATm14cO0wXU/8o3nhGsBcPrR7vkkxTQhyjKZmymBMluUFUCrXqPmKGSyzqczWxQv4Gu0KhkMWMfVOMJOF1POxxXVbG2B6118FZ7K97gCmLKk5am4zsTgxM6pWgIvFn6pQyTg4wDENROaaGh/xOYAx9/znHBHKbOz9QlTM7L8E56G3E51JWmBbcdU2pu1LsVpeZLQBDTqyxEzxLQXygAJFLVA6yKQI8gP68HaitNGT3o3IVAAe04P0wbWKG7hpiPqmwMQ5Zs40NA5pJ1i1DON6UwjFr32Ot57/2/wD3/yb9FYPMXesI3BToKoakiEHcTSpAOdPy0s+8EBSfja8Ozp9TLsHyRrIHLdvZAFf10/0epna+tcgo90YJSpOt1pvYnuIPWcI9Y11rjr7/ffk+K1UObD1XaF99TdugJQCSClTerNnZ21WF2X2Pk7KEaXsioO2pP69gYdyqYt7zYwwmdCVVKrckUpC+twP/sa3vzuf43GLMevHz/B6bMRjlcr3OxWAiAF3XemOdLYnocsaOhOxcKHBXr42fDoANPJBEs6JCmhusSCE/EYaHXbEpizSOeJUpV2rVJLVpYLRGzMsJfFJpQDEFKECUBIP+UEZHjnrjQPzKGQXWnUxLws1FRRgnmrgd1Witlogn987yGenBfo7gxw5+YAxztNCaLZwZ+NbXqTJi2QdsSCdT7LkU84OVuh5QWvTQl46ZJJ0EanxYJybta1auTlEkqT6kPOf4mWph8Ri8jUjFdoV8vjzuZas0cUXam7z9BEnnvTiwv1SkiXoTi6c3SM/slNxAQg1RIPP3yMn/7iIywwwLfvtgRAmp14rQEhAKFGJY1byvpod7pKiS8YBtjMlNpug3RqWdwMxqc3YtqsbPoje9ic5gZWzHMCEpGC1c40cdC0owgTkFw2yjx2pJ7xNsjPkPpYXE5lPVvGDewzsLjfRRY3MX56iv/yt+/iwaOnODg6xFtfuI3jWx1UxQzNVRvTiwLL6gIUWKtPkheYXI4wnVwgTfiM4hPcKEykWXHqT51KmP4TjFieCqdqubaJnRn7uzVIWs0I+YSGFbnOUQIQnUe0taUlLs0FphMdY4LCWblCMhhIA9LqD6hAFQC5/8lIGpBeUeKb97o4OE6AnT5Wc+Di4kJ6H05AtC3MgCEtj4wFZwhwnbS/3BAgACae6wJ0rVT133Q+Q7fb0z4+v7hQ4CaPAy2fOfngMjkJ4fLZeIsz0x0G5yvaV6+DPTkJ4gTk7jARAKEI/Xyxkgh9sixAZmazt4Mnz86E6uoi9It8iYEX3ru3Imk06iCEBf82QXQdZLyIfvUqWpLNG/2LHJ3qLlZ1Qfrm3wlAwnZctz0vmnRs0qjqYCP8fROA1O1sN99f30ZeAPx945An9adfn4WWRfBBUBJASB2ABLCxfkg5LSu8Z9vERTd8n7q8CIxsvidMXVgqnp+NMaNnt1yZrFslEfpiCYKQ0Hwuk4YAyHeiN3GnGEqE3nrzLlr3TozeQwAhClUpdxPTQZAWREoVK51QxLB7bvqOBsEY/8qxIN/nxjpWRqk6l+uPgIuEdCFkj7/jtICUJdMMrIXmKoBcxO2Fln2Ol2bgyIcJiGsFpEQ2ehidseSyxKJKQoogFPZutahM5hdum3RVfK/pViqarZC0mbhPxCja9lR0WyUWvYa7rKa1fcYumE0z+AVexLmGxahTptUQZYzbzgmTshqsILWu4xW1a31uePCd65HXoEHAYS1UD4JuL24Ddyh0o8NxtfAPEzqHQljJ574vvfhmqrpAikIUF2hw6tXuC4zp2NFvnvtnRiFiYWCWGpEks450xQBD34f+wNQqeXyHOVW5mF+d9jC5YhiVgUwDlAZAtO110XrIrZBswnaCTcNMXKlpgoZQfJBzf7stsM4Zp/0p3NJdrYLY2/hQZt9L+h6XoWDADUG3xOv0LfEEd14/ytmw5evtBCYORUznYxa4a0hlyHo9KdJ0zi2UDTj79SiBu4jydv2Q+0zwys+KJtYwowDRIy1Ica0JCSBEX+v0K11nvN7YfjbQYVMod1zTvuIi6IaTInrzLfzmnb/Cz/7Tv1EOyP5+GwfH+2h1fKJUKNxaxz0fU7hboVyUyBdj5FPSeOYqgOs5HxcXV3o5UrhCR7+9Z1Pruq4kTDv4c4rZ69QoTjMozqZIm6/gaEX3PcX41DR5AiQbL4KYugtV5fkIm+CG20ah+uLSWAn1AMb6Iil67x31lcDMFwX1q8e/xfSZZYjUXwRZQdPBn1N8rm1omZUvpysEKaQw8UWxPKcqnI5oHfxZ80HzDXzxX/63mD04xc/vf4z7H36M40aFL58M0N6PMGfmT16h0WyrSGVRw44qHXcso8DEywtanlIrlS+lexB1h8+ChILvtqhIfC9zPMplw56v6sbPRPVlgcaCkgCkWrLDXZhWo9WUYLx9fEO/X0zorEVDClrv5qL5xMzsSGPstNtYnF/ig/unygFpD3q4fdjFjd0Wpqul1pvdaD6rWGSmXnjniwXy8UjPg26XzwKmaJdYVtRylKIGNSPTD7HwpjaClDMG5mXKC2HSOg0rTFtIFyxZ/u0SggAAIABJREFUx3LKMJ1LA9I5OFSORZHPhdvn40sDMK2mCteIYXRHN9C/dQuNuEJULvD4oyf46S8+Rl718fmDJW7dO5EGpIpsAkB7X9PUJNJ5RAlzllpYRbSYzkDpNjv3acYEDxOc8znB9bWgRfvTMk0o2K4UxCgAEpOB2rKpCPVjoyUm00t7D7NwImZP0pDA3J/YGGsslsgnM+SoNAFpDXoCIOePPsEv3/4NPvjwIW7cPsEbXzjByZ0BYoKEcYXpJX0VzzRJ472fFCSK0GfTcyQx7+MV5kWk23yYui3CdNMpWASBvOdwXTSBqkwALsAiq/Kl7iPcThpxkOrFyRyBh56nPDazqdLXYwYHLqs1ACEFi/uxkyb44NGZKFjDCgIge4eRNCDl1OhUnCTxOHd4nSxyTS9EVpaPi03GCIR5HfHfQTRPu69g6kBXLmZ5cLJGu3IuQ8zFqjJ3LZYMDkDYCCC4jzhF9NBC0um47dSAyLI3aEBe200FQCg6GuUrLMqGNCDcORQhUQOiMWargy89O1sDj6AD4QRk8/UqAISfuU4T8qquTdsAzcsmKde5W3FdrgtR/NQG+g82v+tVaVibQGUThFz3feHnBA7btCH8fQAiLxOB16cir+JktY2i9bLJydX6XnG7w1SkDkY42p7NCozHTOS0bi4LZNbOkzkByBKld0Q5AWES+rfit3Br0UXJxNmvfgnp7RtY0QaO4YPq3lbScMiOlUWnuuZ1+06bjrgkdy26Xdv21osedvcFAsxGV1127/OruywKi6MWL8iM3x/C3GyiYuDEhbLcSHVn/fpxDbGJyNl9ozVv15x9CCCCna7bnprLEr/DtQhrAOJdf2lBuB+UFOhpY1bUaEzMncv6hUWbttWEwetJSUURt1GqhCPEoTdaGa1uxblnR1/dcZ/QSANAHivBSaSpSv1lInH+yuhnklBIQ2Gdc3Z9DF9w28yq2KhoksFrUU5qcw0B6XTaCERB6Kx/mx4k0KOs8HbaGAsQCvCY5ZK29SCW85WKWLqf0EpwaQCk2TarX02xCNJs/4iexylF0MEQIGh/Li0rRuCQGjpLLg9aHT105E4bND81bUQAVgJ4tq+1LFIuuHyCGwcJEqZrgiTT+aAAN3CiJGg3TggTK+lcDDBSpyHzgzqVyoFN0BoJrLPQ1UTOwI3WXWL5AJDchrcuKgnTPp8eroXuPHBhoijth4MRAneKOdmNY6EXnM1osCBXXlLQ6hOdMBVxYX8AIIF6yP0hDb83CHjtaDLoJw7PtU4X0d17+M3Pvo+f/G//PVZT2vBm2D3oobdrHP4ACJQDEpGTTo4zjTAKLNr76qxS28FXa/ZMxTinAtvCCOvnP8FIHYjwd0pKT+m04/c9t/Gtfy7oRerUrAA+NkXl254dwZJX29b6dMz5ptYk0KaKxRXlmhObztEO4uzKlv3y/mOQ7lUXxvM7rgtlpIamNWDKswG9Oujhz/hvAr3lF7+GsvcNRE/n+OEv38Evf/kO7jUTfO+rd7FzM8O0pO4OKKNUU49OmyLXEqen5zpHSfkQfSVjeF4DMc8tWpxyItskBZSkJmY3UOydcWCORVEKjDCtmzQsZozoGUWwrg44i6ZCpzG1DAQgF+TG89pcFOi1uirymdVQtRLpcIrVEv00RT6a4uOHI4zyBlrdLm7spTjeSTE2/p3uQRXp0hXNy2MJhJWVMB2pyBsMenaf5wRjFWM8mUuTljYKFadsUvU6bRTzCcaXZ+hmmQq/i5ldJzTg4LqxiOUEpGA6fFkh29u3RPclG2glLs5PEVUVdoc7uByPZOCS7R+ic3yMCgUay7kmID/52UeYLdv41mudtQakbLCInYpSFChYcVRiWdKwtoVWbwet7gCzconZkuF1TbSpxQihdDUb3iCINr3cCnkxR8EMkxgSU/Oy5+fGD89ULNMZK+U2yqmTFq8M0puhaDTpv6ZJzowp6SdHAiB0wTp7+Bj/8KNf4/6Dx/j8l7+CGyc7ODhqo92OsRhXSFZdjMsnamSSJZrRgnZZ4HJ0itWKWSyVbHitwKYu0wAYC30DSKViBKQV4fOG+goCDumUjH3CZiezMwgIl3NOQEiLInWQU6NImcRs6vHYsKAnAKEIff/2a2bb30ykAXnvwTMBkJ1VQxSsHZru7fSRX1Izk2oCwhOXk4rFzBLJ6apFmnKgrPE6kjCemiZ3h4tbZpEsEoUoedRaRvoMa7blyoIJRWMkOKYOxLN2OM1bNS3EUHQ6d/jidRkAT+Nb+zur1/dbePN4APLYHo2m4twzCGZGlwSkuBib1VmRtPC98RicfoQXpyDbAAh/Xwch4f3bJhHhd/8UMMHPXjdJeRkQ2bxRv0h3su2m/rKfXff9L9KGvPh3zws0gwXui4DItnV8FbChh4NPSOq0Kfv58123MDGp60Ku2zfXTUl4MjPA8vLCLthQuHICwhR0TkDCt4YckG9Hb+I476DqZuj//jeRHuxidXZmxRILEF4spNIoLM8uHN7eldMhXYTRQyx8kF1wT6CmExXtY71ba0ngLvJbTz6cvsYOsITiNWchL5NN58HC2QTcpg0JRbQXUCq01ZL2AswcMEwcHkkkHXV6FsJHfQopZRIae0XlBb0V9db5DoJhE6MTgLgdlSYglrUQRMtrNlEYMrCwVqHolBt+F+lvdHSRJsI7zbSg5PfRrtYCOtYCeGltfP2NDeZZF0GnEqhCCpbz1HGJ4q+0LBLlK37DRM92hLyTH9Q2ypFwm2I52LBo58JNgB8CAlU4U1MjrYs7dbGupoiYwnCeI+y2h2KV6V6KPW5b5oZPsQK1y44VjQwoJrRUck18pEchAHEBN4+10tBTy4wJehHtB06NnIYWMNp6ikNqHf3/TYB/Jd6v5Yh4QJmmL0F4zXXgw9npbDYVMo2HTUxY+DtVkNOQddhgbRIiq2dOsuj84/HYcpZSCtV60hIcwkx+5BtQd7oS4PUJRQDybgFtkw9rEFCTZfufIwd25LivfBro26ip4/q88+llcL8K11qYzkkDEkTpbtMsAOL5KFyl3hDVTh+/+vF/wC//7H9GgiX2hil2D/rKPAqOTsyz4KuKCkRVE62dtoIDg6NVEJfXKVNBz1EPJaQWg9MRvuq6Ef47iMU3Xau20bBe9rz5rL8Pzlt1cLJeRkhB30Lz4iQk7e5g3jzW22ndW88Q2ZykBHASJkbc5ro+JVC+mjL1gABI8cVvoMi+jnS0wPf//qd48mSELx7u4qt3d9HsV7icXaCxoINVV8VSqAHYZEiaV84+FJ8HXvugRxefCpcXo7VzkcJaPYBWjSU5xfH+r5QHZF3mQUwUREcQossxSkRJUa4GLW1ZRJeRAgz5LLmYTdDfIc89xvz8FEm7CfJJnp7lePaI09UFDnciHO5bkvX5iJkjJdrdoXWg1QO5xNmzZ7r3aRrQ5FQgkoaA6ywR8TK30N7lStQt3o+DSLrRoLMUqaYUE1eihmWdLpoJ7Xqpn7DCvpkZvUbXPPUveUFSkUAVg/6SJEd77xDJsA+C0XYc4dHHT/Hu/TPc/2SOr5z0cPe1fRwcdXE5HiNfxGimfT3z4qREwcBILrdcIW610OoSSDEHZIUoTjBgCCSpXm6PXzWYO2FFLwMMOamWbkXPYDIY5tZfoLD/8gJxlWii1ey2NZWas6suKlzk+pEmpmfnerZz+pYOmLXVwGHWxfx0hB/97D7+9p138PXbb+FbX30L2T0K8aeIZzHOkxb2Gsa8GE9tSqgZec4slRkmo1P7rjiWEUKzlQkM58tKBbc0H/klFhR+837K40cQQpOD5QIpG0erFmbjiTREPFZ67omibCYmBBgEJSzqOfGaE7zsDHDrrTcxXxHWRUhj4P2PR/g/v/82uqsGvnmni/2jJhoHO1hOcumJCDwJYHhf57SFEzfu1zihaJ/nr5kg0FiDdSXtqqWxGeysE9IJiPkeObc5nbFc2DOC0yEDkkaf4/lJx8H2cs50LultYwL28QRZu4+YDnU0WPju8YFE6GbDm+LJeCEK1lyl2gpR1lMSOu3elkkmETp1H3UKVgAg2+xyAwjZtJzdFuwXxOWvmu/xMketF9G9toGDzxL0txn+t7k94Ua+SQv7/wOWtq1fWA/+7lFmqsjuwEbltPCdjW20HV6bgvcX6UDquo3Nh9vL6FZ8/3UC+M3P8n1E1uPxQq4Xz2tASMEqMaMPt69ESZ5n1MN3k8/j1rKPZSdF59vfuAIgvJnxKibXl+CDdCz9gJQg1iKen6CpghfkrpugoxMvegUZ8sanJ45NEOQyIrqRdbQl2lUSs002QqFqORxelwX3rQAGWBi725F1m61YFxdeXfigGTHRsQTyvR1lP2iKw2LNE7SvqC0+VeDy2P1mfoXrIioS+teaEKEgdyBi4c519ylI6BCLGsPWonXJI7p7lOzQUZNg4nPTt7hDlT/A7e7MbbFJgT2oCfh8+rJ5AgWqlAcjmsWv7TNzAeGkhcWf5UIEEbArSIyNU8ubCCGNfEg/B0AECjhEsYes6GGiSTE3goJsmggwF2RpQnrqQDgB4bJJ0RK1zDUEPrlS54v0DLWN+TvqKoziE5ZPweo6RyZJYfQvozKJKiYqn+0nm4r4NMs7UAJLKrqdWqWHkjs9ua7EUxKdeuTZMtR4CI2aE4sWQI1NmtlxJT1RVCynOW2CQ+0/C/JkNo4dVzcVqRkZ2IXkyw9ObW7SYB8KFroOGNZBiv5zUhq5PHaLST/h+cZznXQzpT36Sxkmbl+skyoI/K/2n2Fd/zfPfwFGp8bp5z4F8UlhY2cPE8zws+//O3z40+9DGo69loIIgwaEXxVCBzklK9rP015Dcvnmab0tc2PTuUr3RtJKR9wHUwmySdcKVrVhQhJctgQQGqloSxSqMiyQr3qA36ajlq3/1aRicz2v+/dmCnx4H6ctooA5nYs/zw4OnssQ0aniGpHwuU23rCCWJ+2rDlQ2Jyj321/D63/wX2Hx4Bxvv/chLmcLvNbr4s3DDrKdFabFHNGixNloosKbBR8Bu5pGLPSipoogUl6sSIwkwi2WC4wvLl34bOnlBCUskHVXiCkUplCfwKWJZaMQfWc+nohaxJYAi3a6B7FTPS9ytHifiFrodAeajlzOp2h1CAgaqGjP20kZxyAXrCcPRoiKOY4IQPYaaA/2MBpPkBfUeXS1HZxozJWGfoGsM1R33Yo6Tl+4PSzy/N7B5kBJ+lIiLRs/y9FQFFGrRpcmc1/iNvFeRaoZXYzkBkigQUE3mzAygqTbFHSOkbJ2ORohjhdIh3toDXdRreZoN4APP3iADx/OcDaL8dXbfewfZhjusQDlpIDnKvO7cg2QF3Nr8FFQTWDY7vYUfsfARBayPSaVe3OPhTsPX6vNItjcveIVawMKs2l7nQuYRWWJjDStFbUrdCUrEHUsz2m64GSooQkH6T6c5sxGl0jihvJzsv2+7rcdNHDx8WP8/N3H+MX9j/D1u2/iy2+coHmnhUZVIJrHeIYEQ7AoJ0WPj8QSBacqszEaFXU0NjGQdidNtd6i05UWDilxfT6Wi96irCTk5rHMp2PMp+dIud+XDYxHFwIgdCXjPolJg/UGC21yCUDoXBUACMHgzTffwIxzpaohAPLBgwv86Z/9PfqNWABk7zDBam+AxtzyS9hU5GSGz1Gez9JFLZfo9OjSFSv0kBPATIGVHq6o+2pT68RXnSqnexhB8Jx6Fk6e0rUbmShdnqCe0myAz/E4QdLpYTKjc9tAj9cZgwipAbnVA+7uZeIQni8qUbAYRMiHbNId4ilj7unK0OrijzJz1qiL0KkBCa9NLQh/Xhek16cMwU2ERTS733UAws+9KKPjumDBFxX41+WQfNZJCdftusyN8LvNXI/6DX/TuvZlbll1ylh9uduWE5ZFMMIAQ/65f3Fqx8wnV5vHoL49dYASaGG0Aq6/rqNdbQMlm3Sruii9TunizYtZH/RoJwDhhc0b+FYNiAOQP0y/hNvlEItmA9m3vmYUrPORJ11TcE63I5tQmAbcaVQqQkNGhk8n+AYWaq22dcnZPQqTFE81N1G1uSmp4GQB5c5ERu9xDYbLr4MblKg0ARSx+GURpe42rxtzp5KrCTvCot9QSM7xLIv+FRqtDhrdAaJmyLDwYt3KVp8HkLOeahtk0ao00ysdr8TgOojmfmIoxKgwprcxnYaA2sr0LAICvEmKMhNCGX1UosmEF9VCDu5Mpa8IggG7L1hPx15rAbcoQHxJXW0Cdv6ED8e1zsZtcFkwu2aEYmjjlBmNLORNBJqNQJM7b6gAl9DZbqSWQE83J0sPlyMUARS779w+gg3uv4ITkKXG6yuFWwWL3avJEfm/AcjI9ifYJMtK2PNKWMRz38nqNnEw69vESVUQsAeXrHCeCIUFN6eg7TDwJ+An4wIW1g7JvUAXgIrN9Uf7yKdk/DnF5ysCCv5HkC1b35q1sQ5UsA7mKcB9Elq+ASj5OeBIcT314ftEhXLg4K5saxH5+uDXLKoFkk37UbFRoCmVO4DVrXid1kjKjHPzTPMUJiJc9noKxJ9zAuRTR/5ufZ4yxZ6NiRLR0Q08Gf0OP/k//gd88tu30e21FETY6zTlDsSHaphMtHeHGKOL2CkTyejBekKyGcgXAEtdnF0XZeej5x2kAt2I+gh2ly8fGqVr07Wqfu/tHvREg9rUgmzL6ainlj93/94IBKwDlW1J6s/d/P0fFLZrXdvxp4BIcMwKYIXAJdC2SlJBeNXXgEzIQal/z/zk6yiaX0L+8AK/ePRYTajbKaniTXR2gHmZo5EDo7EVf+Sp8w6iolPPDnOXKpezqy51x0LgyNNngcjfdztDu12xMPcJCCca5mKVYg4W8blE5rMLWsc20O310SQNLWpgPhtLjJ5mfcQM3Fs1sOB03QfFPH07vQ5mRYH795/iycenaGOJW3sx9ndWiLtDTOdzFGXDbGqjWG5Ls8tzXX9Jeyg6Gacp1DpQB0HwodRq0S+p9Uh0uWtKzWcdTw4G/cUrLYuUF3aoWWAuaXulewifMTZNYaedfSpaq9LqlR35fMzE7zlaCbNM+kh3hoijCvGywLvvvI8Hz3IU0Q6+eNxCu79Cf2D36GpFK/sYeTlHp5tgMTMd4JJWrXS2ancUssd93uSUwN25yFiY0gmqZD6Iu1hxe4pctsTcZk57FtMJiukUMbv3Ky43FW232WHQZSrHLz5ZqKPhNGc5nwqA8J6c9jroHu1oEp0WKzy9/zF++vP38cHpM3zj3lt449YBohsRsmaEVtHEkypCMp+h3e2LUUGAxOT6cjFFm30+0taiFSisFs2onRloleOaaSNIL+X+5mcJ9mhBu5icY3JxJmZpUkZKdCcIYa0i+2ECaTVQGugMd0SXy2m4wGPDCQSDCF+/gylF+KUxVD98dIH/+89/gWGc4vfuZOjvxVjt9pHMl9of1H0o9wPchzP9p/ySrk1qCBAJwuWc1s60vQr2VJivPbeDi5yuX7fq5aOboJn/sXnMyUoSk8JodsKJwCNQMmOk3cFskUuYz+kHGwGNP7x1vAYgdFEgAMmrSABEDyza8LKo05XUxz9LL5+7H3E/dc10Yv0KICT8IIQIblrvbpuKhM9sS+HediN8lRyRTYDxsmnF5vdc9/7N9wWg8CqAYtu2vMrPtgGbT4cYRjjdubkOMWSAIV8EFAGEbMvv2Lben5USFrbhVWle4f0hiJBOJttcsEjDCmVsUS2lAflu0yYgDCLsfuebaL11TwBkNaOTFTns5oJlmRksojcAiOtEJDAX17yllGd2QK4mCC5Q5oqKt29FoJmnB4cfExjbjMXIQioCg/4hFMRS/5qjqopDicPZ0WJR6gnkou5bjofWQx3gRG5NvPHwa5UUTOG0Clf+v4UX0amJguVVxWRyZp9cWfsaZcYoYMExSXoWitF1kwkdcyvsVVy7NW244fBPpVjbmMIsY1XUu41vyP2QViBwuq7Oau0jT0lX79ynHBTH21SK1BsXD3sX33JInBahwtJsYY3SdkXbCtMErVrsdCzdOF1EWndBIrhQqr13iJULw8yTpkTH3O8qvvl7ura4Ta6Onb6TWgUHVvwL94P0LFbQCzQyrFAAxO2LtQ3cbUYPXLmhgBYtxtFVEydks0g0rR0VEtYD7S+ANN+3Epk20aDFJYEWQ60IbF0EL+DCiQcpDAJWwdbXwXDQntQ1TKRqhclGfXoRhOT8as85MWqW55HoAPDcD5O3DZG0QKGbIrDJxes6gFuGqMnqWBebD9JM32NqSQchBB+1HBkDIOE9RgsUsHVHsODApdOLDfLjm/jwo58JgIwe/VYNsoO9Nvr9DEkcqVO6aA3RGtpEmeFgreljibUJMl722szcoDUthdAMIGTiN6lddUG2voMaOOZtcRrnr7oT1/q+6kno9plivT78zs0Edh2iZqWgw/AKAONl26DPbkxQ6na7m8thhgmpWSHxfdgrkU/O5ZjF799K89INJV1nnoR1IjgZ9d5Eo/klLM8W+Jv33sf55Rz3uj3cO8yQ9CvM8hniMkazd6AGQuCUh7yFZmIARFwOFqjMfmhlyGnBTe1Dxg77AovcOvHsuLNDL63YOhg2QoOi3flCNKzFbIGkEamQYjHNU3wxHaHXH2pSwduo6FvU85CCxIDBokJv0JUu5IP3H+Lpx6foJcDJXoSd/hKT5UrAQFPexBp9dD1i9kObVOBsKMchFt/UNQiAJEb74XMybrVlQUwBe1XYfadazgW8mmlDnHx2zgmmrN9gkw8+DkST4USnlaKgfW23o/0yuaTRwkyUoHZaYZX1BEAIaKIyx29+/QEeni1RNvfw1l6MrFOiRwc3PVs4/eC+L9DpcfvN5Uogodlaf5ccrFwUrw47xdYKFLTC1QT0wHJ6qeu42UpMq1KV2j8ESOzkt3p7uhe0e12BEBXJ1UrTBNGM8ksUpE/RSjtL0aaBD6PCigrP7j/Aj3/8czwYXwqA3DsaIDoE2mkD3VUbF2kb+WiscyOnDkSsiCXi1VIghVSsmYTvFkQo4KptsemLhNxqGiVYLGkXzXtMF4vpGOPRU6RMgp9MNf0g6OP+lgCfU5C0qQlbk1M7iuinM7SYds/ba7eDvdsn0rQ0lysBkPuPJ/h//uqX2E1a+NqtDL1hhWqnh8aEYYZtTVB4XAlyCCxZVwz7AzLAEDUNxPEa4t95Poj9RgBP5pP/qcvVn+HrzJbY7JLbaRtz5s1wfWKCv1y1JnNj2Dyq4gYSUtQWOfaGezrvOIURBeveThP3DjtywXo2LQRAZnzIlkss4xbOiCD54Gj38IfNC/T8HjwmbRfAycAcsPjaBB/hZ/wzJJaHG822LJDrJhv8zGYx/CIbXr7/ZZONF7lmvcoN+p/ynlcVqX/WZXNysSlk/yxuWeH76ssIP5uOr2wSX7ZeLwdfzwcRBqtidp/GF1NZHLKAYVee43SOZ5kBMs05njUIYiL0Hr6Tfg43lz3d+Prf/Tayr3zeAAiTP6X9YBFF0OH2njLgCUJhL4zCDYudb/rZO48/8qA/o7FbgreKxDrNJGgWFNznWoj1DnI722BFqiLdAYiKShdvC/yoarb/rB1nOg7Xluh7SQ2geJadPna5mO7qLkme+mYAhAUzHWJKis5cfCu6EPuDV2JvrqamLpoiBNG6rbwxtmxKJPG0JiO1Iy+XK9M2SK/Cm7trOILrlbpynquhotz1DQbMzJrX3MS4vZz0cB3U9neXMFX77jpm6dWGafgws6HJVdaIa2IEAAzYBDFdSINfN+g1+WLXj2Jtu5EJkClzw/QmEt4rhNA66ip+VRATQLndLS2SqJJusHigAwipagSCNrUSaJDOwaYt69R7gY0wUbEAxDVlLwAB/cxAroGRK12D6W2C2UEAJ9QKtdSpFICbz8z+uG2uM+vplM4nd1gTMZe5HybWth0RaFXBVtgBa7h+wgSL0wv+SiYE7gIXpkSaUIUpmFP+ePV4ALrtSx5ys4bmFIT7KVxbmj5Seenbb+lwNS1HoGMF4wbtqkBp8xR17n/Z8XrQY9CmSMDfBHZ38Ztf/QV+8p//HWajJ+j3Wzg66GL/1hCrvdvPaTwkMD8bI06i5yhP3IZttKdwlYTpA4EBReYSr7sVLt9DdyhOPvii5oHBhpy2bL74uXo6OkHQdZOSeho6v5egoE6BCsuuO2fVU9i3pbm/7H6/OWWhlqVzY2etEcmKx5g9e4zpJzbdWa9DDdxsBiLyPZO9N1BFbwJj4P/92S8wuszxpRs38MaNLvJkhvFigm7SRbO3K+cdggnqNJgFwSwLCoaNMhsmIiwsW1hSu1VW6kTTKWk8WSLRBKWDJieDLJ7o4s7ah1z+4VDFH4tY2k+TxmJNETORqIop+oMdNOJME3xSnVrUmjTYtY/kGtQb9DDNc7z//mNNQPoJcDwE+p2FbFXZHU87PQFT5ZXkC5SLOTptVoeZQAEbKdPZWFkgFFsr1VxZRn0VtgplpYCdLuP5FPliiiiqVPTzvhrxPk3q05Lfxz1swCvltEDC+Rxomnia3XGhKS6vWiDqDpHuDqRZyCLg/vsP8eC0wGzVw5vDCoOdGO0Bt5UJ7k2lg+fVAq2M048wkbW8LxbqFKqHrI+sZ+e8LF1cV8DiXaGMDPCbTrV+vJMslBe01OBXgu3JDFl/X8eBEykW7Xr+sOmYMzdkgQozaVpaSRNlliDbG4J36KSocPq7h/j5T9/FRxfn+NrJPdze76PazRFXc/SjHha9oZypCN6muekbeH8ivExWTGa/xHg2USaGJmqcysRNrQud2ahNSvSMizUB4nHqdtuYjS9wef4EMbU844kaCWoqcmKjZk5DUwgCwirNJKAvZgtkrY5N07ttDG8eYVIWSKT/aeCjT8b4i79+F7tJiq/caKIzWKHc7aFxOVeYIPdF0JkQmPHY7gwGaHRY87g9NadHcSIaFim6lmZO1jePq9HYjdY73XmTAAAgAElEQVRrExA9yxOjcAl0LNhIpAQvNlA1m6HN40LbcwdU1IAMej3EpOXNPQmdLljUgPCAP53kKFYxZirMlsoBOeUEhIVf2hYA4YsghACELyah1wFIuMlclw0Sfv8ix6nrNBrXJW9zmS+iWH2WSUl9kvGi76vfUD/LlKT+uRcV7Jt0q5cV92G5mzqP64BITG0Pvfdf8grTjPDezXyTYB28GTBYD5riVwSQtO3rRLWa0M+cQONqnVjO0AVrQY6u8gTIJ12iH3fwnebncK/aFS+z882vofMH38JqNJIQ3UIEye3fBkACfSbY29r0w3QdposwGg0pSFZkybVHWg0Ti9vLBNQNdXsdgNj1aTQZibTNmtXoKi5UDhQZ72xrSaopLROEVq/MFhFNzJcmjQnFlZ3u1fTEAY2tK5uJmRWcytNYOMWGC6gHA7ogXfvZu9ECKHWEUQMg0nwYDWtNpXKvXlGUuM+4rhr9h4kExcQUXfNzQXNh26dt9YmUpifaL1cARCYBogi4XavAlxe6ETNHCIZIRePvXRcUOuNyKbMuJLmuApPKIeF3ey6IgxRRc2TL6YF4rjXQZ7WSbqerIpbf7zbDDU6suI58sOeoKEQnACGlQVojBQZYurp2vU3fAj0vTKFMy0B3J5Y1PEccTGjqQZceF98L/LoNrrCIgQKtoushNM0hAGl1zCmNwZjUkPT6iCkI1b18bsci0NtYZREIBqtgOzB+Wjs1S9bMYWJmwno9hHwywgwa28YaVauOVAUunSbnk5z1tc/1lOW1f6dodtwT3ixQOKQXejoGtcmY6AkWOmigNAA6P5+0XwzLim6ydsFqoNHuypr1lz/+T/jVX/4HLPM5Bjsd3HnzBlpHN9Ddo30MJKqen5+LblUuq60ApH4fqwOO+s/rdrv8eZ12FZygaEHLn9Md6rnPpsxAIK3HbHr5HtrrhuBAhhryZ5yqbGZ8vCjfI1DF+F0EKcEVKzhhbbs/0+GL21jXnfB9m1OSoHfpHe8j2x+sNSJBqC5L3NprczISrIIvh3eQz2+iHDfwg1/9GpO8ga+dnOD14x7m0QTTZY5Bm3QaC+1UoTSf4WJ0jrKgwNcC1aLUu9LKXLDsCFq6smvLYnteWCI1QZBNQJoiq7IAJjAgFW8xmak4bEWpCk0+h0gL4r0ojlYKJGTfbDZnsnRbnXgKnUkhLmdjZL2u3Ivuf/QMZ59M0E0THAxX6Gc5lo0V5gyJG+yhWln+B6cspO5wAsLUdb4W+UyFO5fZ6ZLqw4kBs4yGKpBpZxt7Qk+xnGCZz3RetDNqHrgEmyjQiYhTmVbalnA6pv4qiTAnnSh1+g+Lf1437IKPR0gGQ6SDIaJ4hXbSwMcfPsLvnua4zDPc7kyxf9hBf5hgwmyJZYo46cjtKWmWKKuO9iXvG0wBp/0sJwOL+Uz7sr93tJ4scCLA5/uME4481zGk/VRv0EexqjC6ZJ5FIUE1JxxsYqRZV+5MFt5HJ8SGSe1IN6MbE3UraUsuTfN4hWRnKI0nnbGopfrNbx7h/WdP8KWjW7i100I+mKGcX6BTpih39tFgbkW358L9AtWSrIpcx2d6eS4ntd3dXR2PMY0KGjQuMNttbkND+WVsXhpFS3k1l6cYj05RMo9qwfrBtoXuZCzaC05LOm10el3dryoG+I2nMlxQLlW3g/6NQ8xZn3PClTTwuycT/Plfv4u9JMUXj5voD1dY7Q9QXs4NjHOCwxgH0rGUB2RJ5VFmkzw2PtmijJvUsrTVEOJx6tKZjonnDgoDvZHbJ7CXdVQPJQ2GWBeIlBBQYTK6UI5Nt98RnVHbnrUwOjvV8SNIJCiSBoQA5N5BRwCEE5AlmpiyKFkWSDpDARA+xIpmtgYg9ZvI547irfa14T0vywfZlmy+CWjqOpLnbmApw2quXLleVQPysunIyzQe9XXYFKRv3sC32f5eR3d6VcDD73hVyhffS3eXF01Etj10QlaIHsieG6KHaI0mUM82Ce8Ly3oVcBPeG5LQ2TFSqrW/yEuc5gzHZBia/bCU+0MT32i+ic83jlFdjJF9+fPo/PF3gekEq9MzvU9TENp7BkeeICRXY9bcioQheEHwJq5izNSrZnbF4pcuSUvLKGBRK2tfSz1XYcgi7kpdYcWO14hm32p0Ki1QcgfejL24FefYN9TuoEaRUjEf1q8m5GDBnNHtIzMRobtAmQOWOSBF6njzhsaCkzaqlmK+Li6lTw50NLe05Zh0DXbCBMS618GpKQAQOYKJYUMv/55lZ+R0WzHLVgsAZE1IKoPbDfuyAwDh8ZUdpoSQRiF7bgIS9CTquLDQZDYFF1oqvEr2GOzIEKgJoIQOvk8eCCIi8pGNimPfa9oRFfCavhjVIlLBa/Q+TSnoXa67q3NffRoRUWiubhZ5vybiJsirJNb37AhNUnyK4EJoA2BXdDkV8D5pIN1Pye01EbcFMNrES+uodTOAKftjpycYSLnSpsgYgd1O/o+dUXadhrsmkGfomHjhvJDdtln0P5vyCIT4uWy6EDsn+XPRJ9h5JHHD3dMU7qgJWNMmG/y9T2VCh8wWYJoZdVO1H4MTHFlSTlELWR/SyPB84LK5j5xEH6hVAhFrdK9zwiYfVyDdQJ2jEm4SHYMCXVLrs0Kjv4Nn46f42V/8T3jwzl/L/rY52MPxyT52Dsjjj2WrGwpp3W82AMh12or6PZTd7JDjUVxe5WDo/rlYPkfBIv2KYIJApMIc1YIPc3umRU3SZDK9n1OSQN/adr+u/4zfUbfQfZHgW/dtz+Xg94SAxJDZQYmTLokwCHdnrAAW6hOasA4BmNSnIfxd0IeIjsaOa0KqyaezTM5bJyhmNzAblXj7g48EQF7f3cFrh30kOxFyFv5xW9bs5vLD47TA5dmpePpMAqerJ9q7PkGoZN/K8+vi3Fyw2I2ueJ8gn13SCGZWGA2LAMM8LhYKiCMAYZHPTvqasqIJbQOD4S5Gl2yeNdCmYyFF4ymXWyKZnSHttjEpVvj48RTn55UC/w73muh1CizLOSbTOYa7hwIGtEfl76nBo+NSwrqL0505MxTmeg632wRPxtGv2rtGoV2ZwFjhodTwrXIJ7hWyyGtoxQyRhgMaTj1It+ogmc0wmc8E6DrDvhLiZatKSme1Qjm9RNwfIu1zUrFEiqVE6A8+KTCtugIgu/stdAcET2y+tNFKexKhR3GJKupb93xZKByR602Awe3h3zvDQ2VrkDrHiUDKoOGcLk2mUWiRXsUUbVS49LBGTnvoFEagxmcZp1XUMPAeQ2tZOnhxzMPzYooCXVFtI0xWFVpHeyqE+0kb0ydneOe3n+D+2Sm+eHgTNwYJiuFU1sdpkWA52MFqPEWXgX+VAYoAQKLVQoGNXBaBHO+TM9c38dwP98FmucScIC+2bBrlk8wmyOcXZul7PpEuQyztpSWFswnLKQonIHTA5P1hcj4WaKYtbtzvCYDM2NhcFEgj4MHTOf7iR+9iECX4yo0Uw90GcLijqSuBnjI/SE3T6cHi3zI5qMPhS1MKnttJIjcvHrPT83N0PdstULFCpge3T9OaDlPiS2mXWGtVi6Xqw8WYE0PeV1rKKml1LDuEAIR1S0mgRceyP7p9c3VnEOPuPlNBG0pCr6JUOSBVsUDcGeD0/MKs1F4AQOrOVdsmG5vhfnWL3nqxX8/i2KRsbbvpBmBSBzF83+a/Nz9bByCvOlnYXMbmpGQTELwITFwnUt82fXnR93wWQTsnEPUgw8eTGMfdq2Kf+SHhVZ96XJforgdX2jRknbKDVHOv2dhZ9dDDq++wBy3F6ExAn0x5I+Koc7kWPAmA0AVLAMQ7v6T8IMLnoxN8NbqD5iRH8/U76P6LP5BxQrUGIDbWVMicKkzjp2s0Tz5n0H4o9I8FHO1K3fFHXWv7TDVbyOc9gA5zx/J1CV13EdGt4DEb29KWxYLPmS/SGdB2lLVQ6Oq7oJrtWhOq2yTBckWcqhS2m59JM7OP5cOUNwBy9dUdZjJ2LHCiznpOn3cK4IL7r1N3nMITchh0o1SjOkwvQjijFXsBIAUAYraVLPRSRG2bxqyY/qoi1TvkmjbYpMJeYXTrYGwdNug8f+aNsHAWxSmoaOyTShAXL9vcrSjQIwAR6GFxvqbqXJ1wlo3ix9F1OZbk7XaOOgIsePk/AiclAniaNj/nwnjtABd+B+czbpuWLTGOp9nTqtjCIQU1TOxhZ4gqdAc0wRFtXaVZkS2qm54CLuyXZsNyPjRhER3MRLJyViH1TZMpP6dV3Lumhe/LZ2ikKaKdXfIVsZpMrAihSYF2qhfyQvRBeM7j7tfJev2EGIyi5pmOFghj2SCcgOia0rH3Cc5aqeVAivvFgY6WpUuQ22z0NFIJbW7PADiCyxoAWU8+QsaMsclsquGZLQQgfg6H7A8DIjUAEvRIPCzDXXz4u5/hZz/6j7h48qG2pdfv4ujWLnZjuiNF665+KKyrMpEImC9OI/jaNg2oA5Ogz6hPJtJWTwAjgAEW+4GKRRrWfDxXMjhf29LBw2EJdrZR3BFACcsJAEX3Zc/Z4Poy1JDdcL62TUqurpwrIPLczxggyPt7TbxeD04MFCoCiU3KVxDHE4hUO19YL5ZuWfOnk62p73zTdOculrMjVPMEP3nwGGeXOQ6SJt44HmLv7g4qWv/kvLnluBxxkj8HabPz6aXAY5ay4Gti1thZF4idjHbZDTx7+kTPl52dHQUFBroVAUjcbKkQ45VMw5RyOVEDSkFxOS1LU+V/EHhQ8JxXKwx39nA2mspCmnQsMl+bWRNFkaO7OAXSBKMcePBkgfOLFdqtDg53m+h3S/S6MUaXEwz3DzGdFRidnYui0mR4Xb5AXDAXqxT4IDOAYmw6KYliyrVsH+jZKckTz3uKlGPy8FdY0O61kaDpFr1Ka6KrUdqWcJ37YBhFePTkE0yKBXYO96VtUR4Em23FEmxpNDouQqewfVXi/d98JA3IMtnFlw4aaHdXYHOelLUo7iOJ25jNL9WsSdJ9LPK5LIO5/wkKpzPqaawwbg32VcjOJmMV922CN08+532HYCyiAD+fY8ZncJSoc5+sDAzOxiMdP4nPmcfBIlrAaYGC1KFWrHwWUqOoEujcPESz3UG6SnDx6An+4d1HeDi+wJePT3Dcj9HYy9EoJsjyCItuH9V4jHZGEwFOAdgMoJsUA+6XmIwvUUVGrZLQns8x0a0Y/meOVpTcX06mei7wGmJh3ygXaFIjWOY4O50K6Imuy6lAnpurlwdHdg+ORTe7eDYSnS6hQH/QxfDWMWgMXE3maCYNPHw2xQ9++BsM4ya+ciPBYD9B83hP5xOBd5ONOxb+pF+57pNUrH6/b3bH/lxgI4uUN+qSzs/PkaLQdqj+9ywTBRMqrLPAnMYLBXNAaKtboqSGd74ULbKTZch5LDnVa8Xo9vuYXF640cdMOpHGH53srO4OBri7zxNnhdPZRGPBJG7h/GKBeNDHqQcRlq0O/jB5Pv00aEB2BiagChOIbSCEv9+choQ7EgFBHQiEojvoPK6ja73KzwOQ2fZn/Ub7WXI76lONzwJg6tOSl00wXkRZqq/3y/5eX06gZ9HZivkhl/Eu+uXZ+k8uqw5E9LCtTTz0cNsQYtanI9etSx2cbJuMbE5AQjjfNgCidVytcK9xhG8mb6A7qRDdOkLvX35PieYVs0BYDHP6we4Lx9jemddnRc+SZM46/By9s5tLsKCbeEhMt265tCTKPrHkZ0ux9gLIU8Kt6GRwHLu+lqCr5bKQlNsPJ4rkXtJtybIjlJ2hApjDz1C0Gi1MDli1SZDWm0UXqWIUEactqyOV2h46vRUaWRcRqVEUW3LEKxDlNr8ObmwIYNoPE+gaxcoKaA8udDF9EKebVSy33/Qw8qcnJ5WFaDEz+lFg00h6QgBiha5NRawwv3Lg8o648ldcIMDiORTs+qQX8wJrDkAU6WCJsiasd3pWcPXSfjT6m8CLzYN86mSuLzrugSJFwXlIUpe+x6dQmow4dcpdrAgmI1KbCIjYMiUA9H2nBHgvpEPOilkqG81NoDS4mvnAQZg40KrCJMenK9pXAqGmiSLI5ANWuhUCCQGUGlWK6yVXLwcgTPseDEmcxmo6ATqZ6VlY8Lv+xkTdBkKC9sh2uwMU19zYdMvNx9QqpjaIgNEeTBS3s2DR4RZN0iyDberH7fbzQMmCZtQgcwVel7lNeEzjw2AsF/m77sl0HDXtlU+ILOjSAZ6oVj5BDJMSvc/lLw4ipdbstPHuP/wZfvH2/475dIxmtUC/1cTRUYZ2m9arredSxHX/Y9aDA5D6/a0uyubP68LsTTCi5bA7SJ78NJf1bp2iyvtySE4P3xHcsPJFsrbr5e8237ftnhssfcPvAiAh4CFQCa911onTuDbX80XLrgcqBuev6/JLdBo3IX3IJhChUH0zpX08fA3F4i4unuX48XsfYJwv8NWTY7x1c4hsv4lV0sLkdIpkuRDXXsGdjQhjClsbsQorS6fm+bZEs8nEanenYw5GXoq0VLT66jQrlVkucDYRYUeYhf94tkSWpiqYaelK5yXelzk0nJK/H7dx69Yt5CV1ioU0IDSEIOVE9+VqzJIVl9MSDx89w5MnT9Bppzg53sOw30E86CCfzuX2lEaJmsAS/eqaiJA05gJYnD6afmJuAKed6bIaZrsYjUY27eAEh8U5gwfdHpbUGO6DkNQdLIt5f2ZHfVJyqrqSvS2fTXTcOr+4FLefFN1hZxeTaoZWv4lBpw1Ml/jdR0/w3ifnqNpdfOEwQyuL0e6kCuHTIJ6OW+zMcyKbtQTkRO2hWJ5C89kU5WyiSQBtcUOGBI8jj530OaWF4XUHbd1jKJxmp53UsJTTd7pOpSkmVY7x2QhRnqPN653TkFWORbnAjFOVKEOX138xR6MVIbt1jFlGfcU+RqeXeO9XTzCdnOPuzQO0UwqzaUbA29JSwKcYn6HXG+ieOKYWiDkXNCAoIcvfIzpILU2IvpQ+0J41dCyTjqW1i7jM0UQud8Xp5FL9mEbSRrGijocyPJ6JdtxzptQv2HTibS/C3l7PBO2Tub6XgJdmNMd375rov+K+KPH+g6f48x++g24jwjdOurhxh9dZH62lUalEg1OaOy1zW1omX5wAa5KmEMWFplIKHlwt7c8FneXMyIHTE022bJQtAEKJBpd5eXmpZ4DcsC7HviyumwnyGYDIZ+Dpk6d6/nSztl1z//z27upOvy8AQpu1MwqEGitMCo5ULHXxbHRhneBWB99LRuvSJNycqAGpC8rrN60widg2oeD76lQrLmN3z/hz07EFv2y9AdbACt+3jXZ1HQC6dqH+i+u2Y/NzLwMr9XwOfnZz4vEim16+fzMp3Zbx6VH1+mHlIvQXbd/mMgMI2faZkKZe/90m3epl+3L98HP6Vn2qsjkteRUXLEvJtmKmXFU4iQ7wreRNDC9Xspzr/YvvIdkbovLzlYWTMgZyc1lSYUT0v05d5kOR1qUECuyssx4zZyrj87tgWc8tFlj8txX8cq1yK1aJtH2CoWKa75EIlrqSCA3xRoOonJ1jFo/k2AabWKZ5BwoWt44PLtqUOrXFd6TlIVgBShDCLomE2KUV1hJEtzqaWjLtmnkWmtooddqoX2sbXH0uUMFMCxGoYWuZgU+MtMdNmR6MnlRNRBQ/xg1USzrL0DnKV1QFtlPR1gCEv7OCNFCKbEvtxqZuv7v3WpEajjVFn8FhySZPom4pmIoTIncgkyBc0EJ0hHVWi7iqFhRpwXtOmJMcx46VnVGB4sPl+7ZSdMjCXjQeS+Nmx5SdUjmqCcQScLqQnYshMAjic1H4LM3cZD817ZEkFyzizVFL4JIgWOJ98/a3SRstPX3CQcoYwQdzauR+dtW5YkUkYKqLg5kmLdH1NJ0gZzlrm5uaAIi7X2lCFyQl3I4rQCNQsqYHOoVPLDbuHwt/XNstky5YByAEkrLJ9QXo/HMXNq2ygU5NP8ht0HlGGqRPrfheGQDw2qzrPwLQ8P0RpiB++Iy6ZhSz4CRnZgI2WWp0MkzKOX7x4/+I9//+T5VbQN75/kEPBwddcdT52nSxug6AaEu8sA73urqgOvwsCMnz+RSLy9kahDCckM+B8Czo9GxCRYCxium0lFgSt2cqkZvOn6etK8px+A6CGv6Or22/13Y5zap+366KZD112fYe/p5TlvqrntmxmXgekt7XNDOfnGxOTLo399b6kCBUr1vznqV3sFi8hulZjr9970NMihxfOt7HyV4LzQHphynmFzlS3vNo99lqqciiDoEFrQqh+QytZoaqZIFIG1ij7bA7TWchiYq7e5qQsJjiucZiipkI6kSTwhs1ZenKFG7NPXkfZXo6rVUXMyDtYf+I04sFLiZTyxBRgduxfIR4gXzZwMVkiUePT/H06VOkzQhHe330uxnaBztiEcouXiJrBvQ53tek2DrW7OzzuTUaX6oB2B0OLKy0gApM3st4LtulYPdOCb0jowOxmGTBx3NeTktRotDDqDPAnJSg6aWoT9LF5AV6O/tqinWzIRZYoNmN0UmbWE0K3P/dE3zw+BzLVhs3Wzn29news9u1KU3FxG92+um+1UZFpydmfrBhhgjFfK5g4IiNn2WO5qCrdef+13SgEVseiZy6aJhRSTMg++SZ7Qs+z3gc5WQWQ5kp5WSCisuuaFfLAw3MSUXl9UK2w2IqOlD71gFmzRRZZweXzyZ4+GCOi9Epjve6yJoVdgZtubJxqsL7SeZifa4L9zOnQ7yF8TyRK9fc6lS6rLE459SLz1GeO3Qri5IBlouJgDIbdTxnBEBoVauawa55PQPFzHDXKaeOZ+1YYJnfS7qUBPS04b1zBzkpeqAInADkFH/+w18JgPze7Z4ASDnsoY1UQI7nuu4tbXM6I5AlMFRgpHSVK3Ptasb6PTVHen9i4Fw6Vk6WeNwY3lxV0iQ12wNdC6QOCrj7sZKBAWuq2HJSejTQYfYKQyG53LSldVgDkDt7PQmqTum0QBSbZDi/zNUxkgsWnz0+AeHf8ycVmod2whOAhNdmAR+AwIsK+02wsC28cH2j3ciy4M/rNKRNOtc2C976zfRl1K1/KpCxB8kVDeS5O/iWf7xKMOKrTlq2gZfwlXWqVJhEEAzU09TDVISf2ZyGvGg7AhXrRe+5bloSJiAcP1LMFF6seabzJWYch9cErnTCurHawe8nb2F/maHKmmh/5/eQvn4HoNCRuo1lbvQpjvrUnreutdnOWsaFihUVxvxtoKAY9ckE52YPawWWic7tpdLTdCGiHnk2gygq8mN04bEBmrVwmOJbTzo3qlYNmAhceXGldSV9rEaR49hddLFEwlEKLFW4L31deBej6LI7VMdGiavScpkQXGF/YR96yrs5W/j0Jdjbemdd+8A7zXInCqF1YhVFiPigYHAcqUi6MXnnPBTcvp9MX+LTDLcoFhiUO5L9LuxT2xIDgtac500saDwsz0XgQk0Y/7coOO58pE9bNz0UwFYsu55EWS02lSi1b614lv2rvjqI1Q1YqAgPFDcGOQWaHoWPArJ+79OAzIALndaUo+LieOmCeJOX7sK1PQIgru9QrgWdvrg/OVWgDQ81LjxvXHjPc8YByIp5MCFrIxhkJU2seD54J9hoYhaWaSBH+cFXQX6axFHHEcCdi8nDdGTt9hboWqaVMQGQ08rEN+dxCkn3NtVaa6fWh9XdyaQz8c/KBcuOnx1wp1mF5XOCoWBI14LoGPhESceb0yB+JoBjP07ShnD/OGhS1oHTI3tdPBo/xM9/8L/gk/fe1tf2eimODnewe9RD2mJS8BXNKugYyMYn9WKtV3Dr2BfpGOpUJHYZyeMuppahxeXye2YXI1DcHV4XpwQjV02mMBWJswGyjtPnNm6uQSsSqFv8NalZ/HcAB/VckW335k26V/h8/b0BvNQByyb44Ps52QmvMKmpT2Pq4IXLHNzaR+P4TX2Ewv8gUucEZDa7i2oM/N0H9zEtCnx+f4jDLs0VaG3dRD5luB2L16WKphYLJ4qsScfx6RwFuEU+RVUVaHcs84CFV57TXGClZk0dgLAoJ3BhR5eFU8b8JQ2ac5E2+fwo5jPKi+x2kXYw3NuVjoOBgrQaZeK4AEizhWpxjvlyhelshWdnY5yfX6CVRDjY76DfbmkC0mJTaUkK3kRFHLeF0415vlASOLM5MtKNJlOMp2NZzvaGA+keigkpWkaTUfYFn3luq27HIVFBz+1iXoWBFZuIcEpUxRnGl8zOWgiA8B7P29T+8S3d42O0UESFpoItiuqnBR4/OscHn4yQpy3czpY4vnGI4bCL2ZwuXSxoWTSbxo9FP5PAdQ3x3utTJNJEZ9NLZXMEhyUCF1HL1H8wMLikmyNrPFnqWgOtYtOCBgrNFEseCGoaxhNMmHfGYrffQZOp6MUceZyiye4/LZSzBJ3jQ+QCLz2Mn13g3d9NMb04x/FBD8NeE/t7nJxRsG/C9mTV1D27KgsBtTGnTflck6KdQQ+nI7NF5v7l/VGTeQYkLmZywGp1dkUvYzOQoIvnkYIX3ZRm5c5nCpNkYKae56WKc1LIkjQSnWnGTJasgzKOkXQy7N8+kTCfwD6NKwHCH/z4HWlAvnG3jxu3h1gOBso74TXBl4wAWpYyz3NBug5OZzjRqag/utTfez0DHTwu7aalu/P3wemSoY5clgB6FQt0EIDo32VpWS5O9220TFNEAMJlTy4utSxSwjQB+eM7e6vbvR5u73afAyCzsqkJSNlqYXQ5tqELAUjzYusE5Oqmc1V014v3zWJ8GzD4LO/fJhLfzBXZvNm+6DOvImSvLy9oXjb/3HaDf9HnXvb+zc9+lvdvUtr42QBONmlU/N2mSL2/38PlM3totibTtTByG4UqgI9XASGB0lVfh+tE6EoRLSppQPJQ7MmKd4mdZSYnrNvJgTohza98AZ0vfx4RAczEaUFE75xzemK5JQTpDuwiWhqstGMAACAASURBVLehFf+d/5nSw2giwVrXxNSSe3CiIe69Tw80/fCPCuN7N9eD9qzWJSXLe++y8jOwY1MD685f1eAEOldFuFnW2g03TAIUmEWRIMWK7DLQEYo3eIpuyWPu9DWhKQlAKEgU/WdjAuLFo6YIVjXaeqiov7JSVfCiCnSOaTnGte/S+cLQpJQ3Xt8WLcs1Nl5Ymm2s2/bqO3zbHICIRlUDPMbnD4Wqi4o9aySs1zrF23UytjKcVPh+1N+pT3AnKmW20I3EtDd8EPJ72a0za2ITdyt91uCkdfdFweJ+pz4k1eRDrlVJYt2gnCJ09qRc4659Stc1z1ShWxc3p2lTE4n/RWcyzYdE9Nw/Tquic5hMC9h9k67CJ1aiplnIpTQwFIcr7Nv3pbv4iJqlZGMK5NlhNOexFRWbmritsKKYWfoheyhZQjz3D4GwBwrWBd8+4ZFpA/cXAbQDrXAvWltQC3QzrT2AOX+H6FGkNta0WNLMXDWuuH4Cu56tI7ARAAgXE2hYaxDiqfDCpgb8dLBk/MBr0iiTMpQQzZBJax18+ODn+OWP/lecPfhAn+m0mzi+2cPu3i5anecbRmGaESYgEktvya2o35NDQGBwqNI9l8EPYVdQdJ3av4P4nH8P7lj8cz7N5cQTivlQyG9OPwgUtoXCkhr1nOicBaBrS8J6BB3Jy7Qm9W0LQGbbZwJAmZ2O18nu9c9uApP6tnG5e2/cFBBpPLuP8eOnWL7+DcwXdxHPEvzoN+9hXpb43N4AR50Gkt4KS2oYZiusEqOOMDuBXHwWQaTtKlGa9qDUahRzLKulCisWX+zOc2KNFZ8BqQS/LPj46lDwXBS4nNhzr90dWqOBnX0G383nmE/GKsZYRMU9y+mgffzFbCYXrLRDbU6iQLayGGG5jDHLGzg9G+PZs2eqsw73ehjQIajXFgWHVqvMUaAtRtbpGAtlygk2JKpuknPvVBg6C/FefzmdIPLsCHauWfDKMtXTwLn9vL1ym7udvmdTzNxONVYRPcmpNZmjzUkbp+78nrJCl1kNcRPzCQOoV0i7CajQWs2WOH02wUfPxlg0U3zluIe9fdrQNjCejFRc0pVLk72iVLgh9QRsnPG+K7YkgdNigjHD+ERVY7fc8iTYCDLXLKORYWWTqAWL4NK2RbIzzwshyNNUazHHdDxSEnxG6+vYcmBGcYwBdSGkoiYRWrsDTRE6aQsXn5zhL3/xGOVyitdvH+Lm4S4OD01sH4TtUclgRctEKuYTXJ49RZnP0KH4vJPhouKkptR6UbsiXwzKk5hFxrtuqyv6GA1LeAviNJQUqxDqV64SNQhV4NcAiPQrRYFWu6n9MZ0y1yWz/cgckONjnSOrqolWc4XfPb3AX7/9HobNFn7vdh/HJ33kzBw5Ha8nYLyPaV+zNmDmh+uIwrSMAITHwAA589io+aG72dimU5zORZBBAbVImlpNLTSa2yijhJldRwoGZW1DCh4T1zsdLZu/t3MksWVSA0IKVgAgZ3PTgHB8xpTRZZo+B0AYRKiHZ+3uUp+A1G86uoCz5FpB+KYQPICAuhB92/L4s00Asy0jZPOz1wGQut5k8zN6gPgDI/zuuknEdbSql9Gt1g8FH8dvW4dtNr+fxVp427pv2466WxYBCF8EIQGMEIjMKXrbcMbats7X/Ww2XnyKYsaLY7FcyTe9PgFhMbFYlhgzjEc6jEDBKpHJCesNfDE5keNR/MZddL/9DaPdUwci7YUFElKMHhyKrCNtwuYGC0KOaGXXagJrMzLiDcHPcvHxLX3c7FS5ZTXrVO8Am4DaqVQCIG6f6ta964A5Fap8qJnOYP1aTyBs+ZauTcs6K1oDN9+cnxIFK1FsLJE7K10CEN4As77oOOy2CIDIiYiaCQ9kdBqMRr4+YbEOuWtKtN4sGL2uEwXIhOp0AbPC16hJkWg/7NowzdrU9pqyeGChCZsri09RuqoTnjyl26YqxqtWfpwKTPuZwKAnoJtFsa2iCdI9f0LfyV9Y0Sv8Eqxz5X9vYmhj05k4XrofNe9N/xFAloDGlTTFjk2QhaizTtcq/ukPDRYEtELUfnRKl3Ya+30spiEHEB0jdwOwiZon3gvsuQBbVEDrEDJEUnQ4H4jZ5gV7YgIlYisPW/TiWpMTUqqyrgrwajY2YSqpWIHCxTOSU1nuH9K7aB+csADgitKwIOSLuD2zbIyddiUtBwGIgVBNBF3fogsmZL1Iy+Fd8DDN4JSF0wrRJwwMm1YkjEh8AlJzdnuOgsV12AZANDUhOAy3BTcSYIcuZN74eQo+/Bor/MNP/hS//sl/lmi5sZihuVrhiEXUgaVNB41E0Ebwq4tijlaXwOF5m9z6/U3TkRqw4O+CHmIbLYu///9Ye89nSdLrvPNUZWVllr+ufWN6gCFAwREACVAwJCVRwVjzZf/EpSK0WqMP3Ajth92lxKUVScGRImjgMaan7XXlbebG7znvWze7pu7tHuxWxEzfW7cqfb55nvc8Jn5eP1foUcshHHl3xUKYzow9nY7aDojYjultwHGgbAXxuZaZJVsxerTrre4Xwvf4iu5b/Mur2qm4bhy/CbwASCIQApScvnQaFzQzABWgY7dDw3eO37mtz71MH9py846VY7M//6cf2WKzsV897MupKOvVjE2vLWpWZKbihtl22bQu1prZ51xBPWk36uLorzbYuXYECqbzlWVZxxrQszQz7xQfaL0si3/pFFDA5+2uCkbd5xSh07nNxtxba/Has8ND15CsNjaZzSUSJskbITIFfH0zs6Ke2nJZt6cvL+zpk+eW1gu7e+fATg77lvTQ65FZ4fQiQFSatdTdGC8WVt9sVMjhhsVtRLBd2kxsvl7YcHxp/SzfJr/T5RYAw7ELoXSWWbHx/eNnOkVOpwn0LCyF0fLVTQCE5wWFNGFx6Ptw9JqQAUYea7dh9fXa1lMXTgNAZklqv3a/b8fHgBVm0C+9aFUXF43TxjpYEtcbOi5FrWbT6UQ5J4T5FZul6F58Xk5NUdcV6Fcsa7N0S17+49wBmgAygpCEMS7cRpnzw33Kso2uiXQ6dTstC7vVPbS0rNmy2KjjxIjfbaR28eET+8O/fapteefte/aJu0d2dNJT92K5cSCb1/vqMNVLAvwIDTy3pNxYnuEAWNi65cU6IHIDY6HcKN2d96gA6H5F1oEAVeHL2UDfE7UyPA+DfXCkwSpFvSit2SU0trTxaCoa2xpKcJbZwZ3bYipZ2bS8UdoHp2P7y+/9zI6yln3xQcdu3WnbrNOx0bOX1khSAQIFKQYtEYYBoi7S1QqdEK4NJaE3060mCr0N94LAQpiYJOSTF58vZuirXFyPwQXvsb3q4m02xjSXOimtlq5BZbnQOBSQLB2A0AGJFKwIQOiAILxdZ5kNRz4bAAXrW28AQK6jYbGMfeGD+wrhcdCA7FKgomaEZRF6GMXv+wbJfcvdp8WofvemIMTq596EDvUmn9k+RHY0HLvC8Zv0H9c9IOL71e7Ovk5PBHNxe/mX9acP/GGw7xWpWZFS9TqRuW624Ja1b3l0QGIQYdWGl8+CO4azpQRg21aBJspr9k563369+Y511omVd4+t9dtft3o3t/LDp0GAvrIS5wdpOlx0zgy2fK8phOQkFWhTalMGJyZoKxFmB8qOF0GBwqMaLeQcVPQRKsRiQaxC3ovTK657EOtGJyhV9q6/cOvdCEjYVnfncqDiNrcC/6KD1TXLRjAhA3w1x6OGNgOHKl7KBEFEHwTwKpaDhbAq5CtbWv/8VaaDlslAGK1hAy3Nuf/ehmUGim6Si9CDEDuADN8n3wx0FSpaAz3La894rEMLie5QFA8r2PGq6+MAxJPfg2eU08r0my/H1+NCUgpTL3AdEArIqCD2FHS9J9Egy3CUEWfKvaMRgJSOtTtFibKH+xfHe4MnPIOtH8MItHzWPYRORjoTwlSdZzYhhD6GbBJd0UpFD1QjeX86WNR2sN5QfPsDumabIErnWHnKOVTCkB2CCxqbP514HEmO+NwBl3QQGeGRDvAwK4D2VeIoRruk4mLn+hgHFoAGAaMtJdFF8b6i7Qn29Uko73oqXTvqNnpyua47lsHsJaLGYBKwtc8NOhnPPXHdBhxi/3vMAYkgNeaEuNuV/i6gBsAM91g8/ZzbTt9eDp/a3/zn/9WePf47Ocuw2E63bQ+PELaGrlUovqt6ic3GQ+WqQX88bCN9qmphq1PWxEmmbdjYVl+7gAQAAvCoN/3aLZbVaT3/5mYO9cRtejWGLtYCJgASOiXzyZVWMmpHIl2L7gjZItXU9SrQidvG+lk361pezl7pnkTxeuzQIGCPae1RVL87nsfjEUFMFN3Hz0UAct33oGVdDt42Sz5rk/OF/cnf/6OtisI+M+jZvV4iAAIlN1kDRloqbrjXx5OZClV0UlGE3Qnc/Dl5L4OBusij8VzJ5Vne9WbrVm/GvI6Lz7GmpcBttTq2RIDOxQI9eD7T7Db3PwnT9X5PxRSZIZP5wlrdnuVdbGg3Lq6eX1qStm2+rNv7Hzy3Dz/80FpZYo8+cdduo//oMCuM7eza0sQdthBsz4qN3IOmdGLWKykFmnWfYcfRDHrRAucqrNAVN+RUWzj9UHjYf+x6Ga8UKNfwYDmEyPHYMI4pW6pWWlorRBWiSASAYGiBuxePjU1WWtqqq7uwGs7s+bNLe+/lSADkM4e5PXh41/IWYmM//tyICkDElriZKkWcmftCHZqFJqsI82MSDmepqPnw5HqnXimvhet+cuHaQJLUmx7KqCkn9Bm4LE28sw8jQq5gFMHToSWbjXWzlp0WazsGgFhiqDeSPkG+K+sldTt//KH98T9cWm0zt7cenNiDeyd2fNiVgxfrxA43KXxbmHjB3hkaVitrytFLupQE44C6dVotdcTnk4muET4HACnokpFCLxYBXSru87ktZkM5Yk4mK7l6KbNGPjD+dKN3z3t47PLvlCBMlkO3rNmwwa1jHdMagQSNwh6/vLT//N2f22Ga2RcedOzodm6zVm7Lc6/d/Zh64c81zbari1ShZUPHUpK7laJU8coTaI3eNQP86rnBM6hYqeNRLDYB3HrAp44V+SxNp4wSwAgA4b7y3B0PmcRpS46O37w/UAcEAMJzAg0IHZAUFyySBtst2cTxICKI8L/pjF4ZN/jIbg5IFWRUReh8cZ8uYrcA5nO7KedVILIbcFjdoH0ARyegkhdSBQYR6MRtqHYVXpcVEpe7O5BW17X7t/j7vs+8CWDZddG6bvkf3aYrbu6+7+wCnAhU2KZqVwTrXl7Y90ahekxP30fr2reuXQE6D0pmZy4vEXnR+vMiWDOt9Zqt1oU6IFCxqo9ofrtT9O3r2WftpNa1dTe31r/8lqVv3bfi/fetGE88cXkxD9SX0otIZpup6aFqRQpULCS1Yqdc0QXZvoKLk4fSeUGlqi6ELEX6klvD+oy8RObSlQQQElLYfV45FLxaXxCAh1bvVd5BTOIOxbWKPT0utzSfeqttdcTGKhR9yXqo5KSiUwCVPqOOK1awB/b1BSFxBCCxc+OtDtcOBEpRtBd2wMCBi7tVOh2pkYWZce+MRSNdp2xFmlCcqXIBm59gtraSNSKBc+giAUAolEOnxLM8AqiIhauOdVhW4X8jqEtDuJxgfN0CEDV0I9Cb3P1Dxa0ACEADyk44HyGLxYEYxzO4agmAuLuWO3y5XXJ0PRGIjXQyVhCpagKsV2F4gn7q9riTlG9gdPICLAVdkJKIY06HJ7G7liFRV8V3AppSYjWJLgMtLrpBUWzg5MKsPZQs3NsAT01CprxLA1BVWCRmBaw6OD25kN+7FWoC8lDxUIRtx8wdHSJ4DYntAlwIL9HfhAwQthOgFE2sxZZyEboAojoYbDsdIw+/VYcLxr3oYwGARBCy/U6w4oVeFjQhAmtV0XpwwRKYafXspz/6S/vBX/zPNp8/tzVuV2nDjm4N7OQe9KvcmsNT6TJ2XwCQklC60F3YV3jH2fyqu1W/70vivVh0U5xTNCN0j8JsGnG8Yu5GBAlpx8EkwXoRnERAovdDECGdDG1ThWq1212gQ8Kr2cVIL0xOwCQ4aG07MREMManAOnUZB1AU11vt2gCMosA+HjOE9uWSa5JiMJHtsPYtOCcq7TtYAsfvVAHN9hi/8xVrdr5iZ6cj+7O//ycVr+/02nYnN0s7pS1XpWXGLzV1LJgdp8iaLVfqfOBgBJUkg4+P3mAxs4OTExWDZ8OZ5a2upY2WJsUoiPgs39FscBkcfoIOAQteivQNwt35TM+NDfoQkr0PD3TfcPtDw2r3B9bu9QQeKMJrxUwp6cPx2n76sw8EQAa9ln3q7Qd2dNC1eicPWjLmEVJLm21N6OB2tNgUNr586enbosO4ZTjHD0oZFFJloVAcw6cP1BZGQAcgLWtm7a3jER0J7jmJpxGGw8PHmnW9VODcHEoX3SC6bWlu7U7PSkttk5LUTgdzbcvLqT15cm6/eDm0VSOzTw5Se/DgniGWZuxChA2boZm2NVHTTer28vJS64GaBpDnHieEb7OaW57yntcU21l5gUC0C9gQu0aKx4gcxhqJcjWUVZJn1tzkVrBpAJCSbtHSVuOxjlcvz21c1CxH8A3DNM/kurVYT61d29jlkyf2/V8UNp+N7M5hxx7cO7LbJwOBOxlnAepmHgngwY8r6SFICm/liO6XNl2OpUXpdzsCFIvJxGajoY1wmCg21js+Fh2YTgiuYq28KeOExejcFtORjUfuvqbwSTF4PbhVk6X8ntG9cmphI1Cw1o269U9OrGDs36TWSDb23rML+4vv/MQOmpl96WHPTu7SAWmZTZzuxbXFvwRQ0uUDPJBcD6h0umLN15F6xwwAQh2WFL7fPC+qAEQakNVcOioMEuiSuAi95g5YuJVBS8N4gO6JJu/qcg5Do6VzBzPgG/f65Sf6PXsL8U1iRgeE0JfpGkFeYfVuxy6HYx2Qt/uZfaruyKj6unfoF9Cu4Pwmi9zrOiG79rtxPTfZ+u5uD52R6muf/iSuZ7fjsY/qtEvdehOg8CYg5CMHMrxxHTh5k5DCfdu2q/uIAIDCP4oYNQCE1NWo0agmm+/mh9xfnduH6aHxL7NwfHbXDOB11LOqWJ4Zo+W6FADZ7YCgA5mvsDncfESIflR27BvZZ+1h/cQWtrLs679u+de+bMWz51Zg+UYBLicsF0ipQGEAZkTTqBRBRkhs5kCI/x/5R9GByDsbnjsRUqwD39/F196luAr0Y0ChAoqUJHdBQrDt3CYYtbFo9ILWVgvZ715RrRh1oeaEgi6I20XLkqZlYwCQpNPxzgjtXn5Cp5DFwEKAFvs/337Hi+awXRU+fw3rEKxQKa4381c4+p5K7daw3pHxWSmFd6VYJVKwerHh+w2vFRAT9xHuKTMoHHK2nedVQDISDYcOBZSIQK/Smana1Cod23UuAkMCqkEfo0l5aGHuusLoLQCyBTABgIQ0NUSq3v2Izl5e3Ps0umxpAu2N992iWbPrW3pRuFm318BVgJ+oaJqRY3murXGbWc5zcMxCF6PCPFD5AgB0NzMK8eAQtQUG3rWTW5aCxULXCH0JXTB1HULye3D7UkdNs5x0qNw+Wk5Z6hCU7pTFYlYzndutbXEEDwKs4VoBqAtsV0B56Dip+yCg4t0O7zAGU4cI3ONgp84U4YvB4popXXWsmBSAKrjQTCH2yu76Vpk4iSAkBIS62D1w5mJ3MpKwY0eE08kDvCjsB3/+7+0fv/MHsphkc/uDlh3cvW3Hb9+zFNoB7nl8fHG5neXn99gBiUV0LJhjNobS0pUuvLaogZiOl69Meu2O9bHLXBVq85lIpdrtXPC3CEz2dUwACAi4I5iJ6eo+rq9tMbrYbkJVlA4gikGHULZi0vru9rLuCIh0TCoAhc5nDCkElGhbg/A+LmdX9xK7Q7ErVLUwVi1x9/PW6n/VTs/GomAlZID02nacri1tF7ba1Kyb9uz52XN3JFLWRV12uBQ8KbPUra41sGOdT2w8m9qd+/csbXXt/GJsTZBYPbVZEJsfHR3Jelcz+MEVSDO0tZp467KqDbPbTGqhs6DwOnrrgYexljU5YeXdnqV5bqPxWEA8JSu7ntpwtLIf/+x9Oz09t3u3juyddx7Y8aBro/VCxSeUTQS9ZIkUUKMMyhBC3wuF7iHaLuXEtVEiOS6HjKNZCbXKC2OooHQFKP6Y3ODnbu/AHY/I2pi6yFzAKDhjKd9iMbM7xwcCk54Av5ENrwxAIgDppaIrricLe/rhub17OrJN3rZ3Bk07OTmymqy5fXxgMhFwB8jp1Gt2PhzZul63bq+vSRxCBgEgNcCUYqxidztxOhV0KXQfAJDFRACT7eXYkhC+pPsHjYvzM4cGnCqPo4TwI5rc2BrLlbXTTFqh5Wxt8/na0oO+de4d22R5YXmxssnzp/bjF10bXZ5KgA4F6+7tQ5uRIm8b0cMyBOjmYI4u9XhKGCQuWh23zZ2NNJ7kFPh0d/QfnStsjUvrHQyM9JDL6UoMDoTr3axui+GpTYbntpj7c1hzUbhLQblT5shS4nPrZNbvdAXIlFCOML9es87xsSafNguouCuJ0P/iuz+x42ZuX340sLv3e7bodc0mAJxEIEPdwVojuGC5xoTuHvsGAJELVpOuX0vXkzoka3PrZ9FmcY7bCGTIdpjOGi539cTOz8+90xES1PmMqJHr0vUmcvTDGADwvBGI09+/fvukvNsp7dP3D6SrOJ2sbIEFQ7m0CaFwWceG44BCmy37VuYApFvpLkcAUh209jlb7QsH3Nf9YDnX5X/sJqTvBhzuUrRuAiLVv72u23FdB+U6EBHff12nY5+DV9z/fQ+t162Pv8fCvgog9n1vX8dil0q17/eqY1Z1uavHz9/IKrjaXYnf56Kco/NYrBS4VH3hKsRgPGGmL2gmGJBIRG/Xcvv1/NP2q8l9R/O/+klr/e5vS1NQvP/YZ2/RgSzmyuLwGVcG+2g7Sq0aOgua+Q9rjs5NQQAd2equAwmZFpGmg5BMYW2rrTtRjRl5dQx8VgO6kM9shJC70CXxDA8G3VB8aTm+ESrAYrIzbyhnwp2n4nLQgSRQEJiV1/YEOQQP5KxjtZTW+RzC5laIH3n87vp1BdblwQElJ4AJpxWFv/OQUNHvg2Qs/BUMRe5ISF9X2jQdheAtHmlXdJOifsZb2iH/A4CmmeoYYukPoy1wc6gRHK0qAKSSKeKdmtA9UVo5x9TpWM7MCiBCy6Ht7K5X6p44B0OCdXWWdOBjMrsX23QOFJQXk8ejxiVeFJX0cH1dAIvZRq4zfmYGKFNxceWsFoT5WwG1r9u7Ap65ou6c2EgODHW69PcrVzDhwhBM6X6eLrwWUJH1sLuxqQvGAwWKFu1xrmHE6JgrMOO3dYsKonuu2XVwPpP4PCTGh+BNdcXUfAj0JzoastfxzoTT50qrc54ikAgUOm2TuixOb6PLoesOwAQI54KIAETKTe+sbKlYgEG6UcHm2EFIoLBpviBYGXPw+F67ay9evG//9U/+jT3+yX/Rtm1WG+u2GnY8yG1w1LbWQeeKenRyVyAkWuYC4CIFaztexTTzJtz1q9TzKhjZ1VHs65JEp6tq56SaCRIdpKqhhXQtqnkbVf1J7GJESpXAQqBwRRpV3IcYihi3M7pfVSllEXRVKWURTFTpXBEUbQFHALerCkWMv0V9S3PgdqfbdPXwxZi6/qL+lk3LL9pqPrZ3n57Z2Whhn7x3W2FxvVZhs/XSJuvCVpdDS5kEodGLtS5aQFlVJ5oXOmw2vADflNY9OBQVBprUghA16DrnZ9JcUBBx3VCQQxuBCoWWBEesDS5COEQtlracTsTvrzWwtk1tcHBsKZkG6DfL0rp9Ck4HI9KQJGaLzdKen5/a6enCTs+Y9W/apz512w4O6HSgNYQBsLHjozu6NoeXU2VP8CwsZy9VGDYzumjka0xE/+K+BVi164lP2pU1y7HariEwLi3POjYYDGzF+E+uyGpp4+GlrResvyFBPbWJ+rx0VcvEmnmuopBxYjUba4qsaOY2t43scptkV80KO3s+tHefncmg6BODug0GPctbOFj5eMC+LOZ0DkyGAegXZpOlPbz3wLUS0H82c2umiT17Qc5GVzQetJ9yXAoUMo7f5PyZOgDOKqjJCQqKnc+NYFDjLk6xixLzLNzxKbOGTewSU4PZyjoHfRs8uGdzxrPFys4fP7cfnmI127TDbm79ztoePuzZYrOyywn1Rc/KjllWlJbBvhiPbDEZWZLXLR/kshjOloldjIaWdHKZBlDoZ7XEnr73gfVabYW1ch5igc7fOUYcZwr2CUBVk0krm49HNh8Plf7exL52MbdZktigOwjuYqkcIdGAHN25q2uca3E1r9mTs5F99x9+5EGEd27b3Yd92xzVbDVqiDOB/iUCEehoTFgs5nNL6y42l3aDjpU6gWiWnCo1uzwX2JhPp9YG/AVwxee4r7h2AR2ctxl5POhswgSiJgvRM4mO2LRub2BrF2nqnA7HE6t9696d8nZrY+/c7RvikrPJypZlYmO8rqFA5F27ICiI1mTast9uTfyh7HPLen3hoc+kvYkoel8hvK/43xWi3wQs3qQo5zPX2eJW17+7D6/L+3jTdUcgsgtIbgI2HyflvLodrwsw3LXpvY46Vc3t2N3PvJ3ZouNtfV5RsM7PxZOX4idXX7vOWbt2vMwyTmYLH0wlvINPGApxmhhwbJcOQGJR60yR0t5JH9jX8k+7DuSwZ61/9U1rPLhrxeMnVjIrSFHPzFYo7nW/B4rU1kI0zvRWC3LRgcIr1D9RGew1ctAp0DmA5xo1EKphKcgCTSUWb1q205ikiVCh5jO8XvQvgxg7ZiN4+nWV7iLXIigUKixNdrwSOcs4KugPnIxv9bRtlgUbQXy94yw2riSiL/mRuHqxTMR1gAw6ANH1yj8nYBFoZa5lcC5ukub+ENswVgekuQAAIABJREFUew3YgiIWRdlBUC6edeDnh2ySmo4LVCsXWauoldZDIR2v5JY4BStYG0e9hGbZo+uWC90db8TkbKd4KawQEKJDGRQkld12qpwDAHllRcvmIIRXF0GdKC/qPRVeyMTF+THnIhzIIN0OgA2h+srqjbaHFnJtB33H1klX10IQK0a9CSuI2TGAHwo64eRgjawLkC5KISE5wIKiyFsPQXgfC34ACTREzg9gBRDCttMJrBXSstSCw5xqfz1AsJpxRy8HUUEr5clufq7iMeTn0NHQHRPNE6S3ci945YJwzfotELJVKja7OucYQmBmAEAJgMJvDr8PwjIEPnDtEbAJFK54TYRrxGlZrqEhd+cnP/gz+7u/+vc2m56JK86h6pE7dZDLSYhX7AxEATXvUbRPXo7UTdvnAqXNS9qyyWVSnYI9Cr1x+uEV3wNEEMan72BStljLDegmShefjRSufc+aCFAirSsGAsbPRp1J/J3Cg1ekT9F5uC408ZXxO3yP9+LxyXq5pe2uuiZJ7jXAZu7Urfj7djsCINFnKpSyffvEe8/r92yd/obNRxf20w+e28vLmQAIIvSDbk3J2GPGsclYRW1KuYxuYLWRPWlNOsbM8nItahRgBE0DVK6s1dZstLIdLi48kRsqa5KIKgQAkd6gHULwJjNbTca2IdshUCeZzaVjtJhvvChuJAI+pGzTQWCddCVbtdJW5drOx2M7v1zZ8HJleQPdRM+6XTjy7voEaBj0j9WFZJk4SYnWMnkpqgvp52kDLcBQAITLm6Kxk2faD4rLpN6UgxWmBThp9XsHtpDOb+2F/2op9y6u/dl0rJl2jpNnJjWVMyHrWwT55GYgeynrtmiYAEgn71hz0xAA+fH7T21cFPbP7ves04Hqxdjo1C/2ZblwJ6vWUWazydzGo5ndOr6t8d5TzzGiSZRuTiYE3RoBivlcxazyUHi2YKIiRyvYDzV1Hjg33NdkmUzHI887CSCEApnxy2f1ExsOn9vs7FIgMu90rPfgtq1rdWsUZpdPX9gPPphIZHrroGuDntmtu7kcxgrrWlnrWa3XsPVobOVoamtssydk8Zg1e02rs8/j0qarhXUPBgJDspilIL8YWb/dEV2WfSMsUiGRwf1JHRVy8M7PpZ/keQu4xWVNWp+6Ww+Xrba1s1wakGg+U8Os4d491+wp16xu7z8/t7/43n+1ttXsKw8e2INHh7YcmK3HAMtMXXA316lJD7Om1sJlrfAxCtMDwEQM0JRGhM6Fslk8I4Qn8GIxF0DE6lhWvUuME5hJKEVLxMp5xfWzWnpYZMczdpp5yzq9vs3mS5vOF+pk0eSvffPubXVAPnWnJwBCB2RV0rIpZX1aZACQoTYGzt/vtNwajlfMAvnKpzqv0G92B5Xdon63E/I6S959mo+bMjb2WePugozqNlQ/z7bfBEKuAxBvQsuKx+UmMFI9drudgusoTRFwXAc8qoCjCjauE47vJp/HbYpaj/h7zBS5riOSXAy3tK7qflXXG2lgehjMljaewA2FIvEqjW5XBxJxwsY2dqt+IBrWvZLQpJVlX/mCZV/9khnhRGe4YVHcO91K9qPSSngaM611wIjPfEcxsac5x5cXm+4wtd0qFWDR/aguq1sAiKhUotkwzep5EK90EgL9SYU6bkoBgKiwDTNbFOYx/8O7IF6Qa1nM7mrGG0cmqFZY8UJ5CetR+z3QVgATzVyTw+qCIBRXInugioXUcXUQ4v4Gu9dI8XIg4PayTq1yWploVD5l7zOOzGBDL6OnzmcEVqLLVqTtuE5DnQSBtJBRwr4LPbjVrAp+QJDW4ZQO6GEOYKLNqoMGLSeAEKhLci5TOjqULtdxiAalmfrgYqb3OE9BLB5OdEzh3l572r+QqB6pTyq0r/YndriqnSRHZmGhALlA2VPniX0W9aouyoTvnIdIBgP8kHMSaICANI4NtAk+y3UVqFguBQkWl5mbASgfQ8V3AL86RVg10wEhDTgLAARAQMijAz0AiPbfuVNB9xEE9urehf/kpLY99Fc3idoKXLfe0dM1SbYJ3H/+o+uo/faXfub6ZFZ1+2bIGilChyTcd5r9DLQr7Rdub81qPoh3RByBIt8MC+Qf3JBml/Y3f/6/2U9/8J+c3kYHv91UFkMHoTgzviGdnL/1j3DtcRHlqNa1zmZkiwt/UPPatceN7wMG8oFPygA6Ii0LcBBfvBcBSb25kVtTtYOhMxq0FeSMAFCqWSFsJ/Ty2CV5XcZHFUzF7YpBi/xeLKGwvLodsTMRKV1F6SClqtXgu/s6PL17BwYwia+oc5HWBOFpmlnSRLA729K44mej3oRx9EXyyNat37DJ6an97PELdUDeun0sAHI8aKgDMivMMroRRchPUDja0mYE3TUz5WUQFAfvnA4B2RncHxqv6p6PMR8Oda2myjRKbYPJBe55OFilDeu0MpuMxja7HMkFqwmVhPusDqcfOlMuWrCKZXIpDM0i2UKJzrPC8Wpr5ZhAJJmOPRTw1jEc+Lmt6y5mZg+azVxi8dgRgYe/Hj3X4clb8Om59hA3E6roFJg0jPUAF6hCFP90B0i7VueAe7s0CadV1DPZgcNWoJ41mgAndEBch2hWSB0fS+9CcjxheRs+029bq9myZpnaxenEfvHhSxuu1/bokJntXEUoFCzpCeqeT9VIcrN2zSYTsjbmDkDMJNBG6C0dHPdK4nqBrOFuSuSdRJtdq3NsoNXyvEwloOb5AEjke7PhWMUxRb7OJ7P6aSq3LGVbzIa2mRB+uFbnl+BHxqN20rTJ6bl9++/ft/lkZm9/4oGdHDWN0HO5oueHVmzatqwtbTEaWbJa6z8oVxgarBNotWYldmz1mrU6HVGLsKOlA9CsJdZttUXF4xW3kW3mfNMB4VgBQDQJgO0t/+FARhevVvoxaLesmWT6vq4NWa1nNrh1S1kxinEqUnv3ybn9x7/+trU3pX31rYf21qdObHlYs80osW6/Z0nWlKhf14y57TMApCwnHhhYUJFwHTdU6/vxB9i7YyFOYLLZDeYMdB0RrYPGAFMR4LL/k9GlWwinTVHZHIC01VG8GI7s/OxC96bMIyIA+ZV7A7XETsdLWxZ1G8GjBL2nLRsh5kXN3sjtt3LPBOEVizFE6K+jMPH5j1PYXwyv3D1+GQCyHQErP1TBw5u6XW0fLjtWvPuWX33v4wCSm5a1Cy72gZDqZ163XfvSzK8DHK9bVlV8vhtmWP3udUCEz0QwwvXFrBEgZD6bv2rRKflEadPF2qY8CCtdCgamrNa0r6Tv2Oebb0sIVt47tta/+IbVez0rX7yU/sMFroXa6Mpi0AUc7FClKXAHCjn3vAJ+vJtA8e3BfGHGXu8FSlJ0+4kzxSrgSiVlO5CgUxIKQtXvLuZVHoVm5+Pm8DlPQI9akG0HhI9oCqNuZRN9RyY+LTNvDkAcQMmli9n6sA9yxGo0tgBEPP6YiRKKTQcgQQsRtACAIKdahWwLVdpKG/EwKIEDHwEoIuWGBQCTxoWHId0dd53ybI2wj8H9iNlBaURkXeidm63lLgBE7mHMvId1xCAriZI5btHqNY5F3r+QcQAgjWkqQqEEsgJlCYG0qFTyknIaXjWCRfsTu25B0E+RrNn1IPrenqzgJla5FkPb5xWhtvi96nQxU+UWhcqqkO2iU/60jXJhclDq50+tFQedbHAQdqtTwTGhuyA7YRfrK4Gd7pj89kMrSG5ZIRleNCra7Bi5UyC424k6HgHgbgEYQV+v5MEE0KWE9yCOr94jAaA64PbOULS6rtOBo+MiR7coOPfumMT5AJAgqheFK9Lb4vUS6VtVFywZAoRlyZI6anQi8Ih+zHWr5R37xeMf2Hf/+N/YxQc/sgbpxNawfr9ld271rH+UiqISuxD7Cnzx5lvuJrUc2yt6it0xstpFiQX6PhAQaVsU6LqHKHraTksS5W87JlzpK3grBhreRPXic/tCAuMyq0DplXG6kloeBfFxe6pOWVVgshjNt9S16v7ugpN4DKJuJj840L5q38MPkcbFWPL+dGDz9MtWTqb28w9f2vl4aXcPenbSNjs5SAVA1tiLMplCjgJdhJXrP2TRSuBaK7cspWswVcdDFCUsXksHAdCcCOHTHZ/AUW86aCZjJI4vVhgidNK7KbKYradgm1OQLZfW6fQketci0JCsVhqm2U+JvbG9TTaBlpXYHEOCLLd+n8mYiRW1zMW/ChGkg5BIu0IXQGL6Fd23uuor11dQ2DFB7JkfjJEuyYv3UyLBseik0JDICCKfttmU2FxOU8owwqqXe4fhMpUlsVyWisIWk7Gt5wTn4WYEiMisVBBm3WpLs9FwYS9HC5vX63bUWGwpWN4V52jWrZHQ1WjbprGxyWRmk/HCHt57qKKTYvZyeKok7QSjCyaxCNgLYvSYBs62TBaXAmSMEYiw6YAwDFFMKyhQoZJLLVeuWByTAAj5edUorUHI/aYU9Srpda2WpTZo9Wx6dmnf+ZsfCiB98XOft1u32laro+lYWL3ettmkbhfTc1khd5u5tdUdmqojtSzXKtTR70igvvHinslT2ec2AEstTfqxHZzPaD1Lx8uto2u6/uhEAUBwB6PrwXjkOgvz4MF6Q9cCAvKUjJksl7gdG17Aen2T2XvPz+1Pvv09AZCvfOKhPfqV21Yc1awYN9QBoQsdAUhS1ATIlgu6UC6wl54laIAhIEeNkM0dDHLNQveS1ghKVzjOBBsSlKkJZMII5zh80W1fablYDrvuKJVdNZ2gy8uRAKKOARQsOiBQsLjIXwJANuz8xibwGhstG0+mmlGjAxJteFWwhYmwByEJfV/mR+wuxIHuTYEKHYpdvUd1sIwdkN3lVz+z29ngb/toYjdt0/9XILGvYxK3cZ8WYhdgVLsXu05V1/3tpiT0N7Hzven7bHvsolSBS3xvN8zwlQfcazoii+XKxqO5LbgJd8SuDOrz1UZdObfj9Rc0LQqwR4279o3uF22wbtq8UVj+ja9a87OfsXI8tBIXN65WZv+5cdCCRL1H5JGogxFm+uOVHQXMutgDLYV6TlSSYKsaCnrRu0TJimFrTBEiJKYl7O1oL/QZNVjWKtAYwyx+6CaoMAsApNr9eEWLkUK5aWkWOFK5RDsKy68lFDUU0O5mQpGnnA51KJjBdmrVVXEfi2532JIYWVKVqjYmOnP4fnN+ogsUM9kCIGhgBEDIjeaBCW0riLkD5z/mmdAS1jbSkQpZJA4qCMzzolhmZFHfEbZLtrMSR4ZiM9CwVMiIbuUWrg74WLd3RJyahUOTF7zQcDSFpME2FELKvQjXFoBB2gPvvGxf0WlJoYL+wHXNCseEZUJVogTyAlkz/SyS7pOSzT0/xbc3jKICTe7a5XqPqPHwbBrtj2hgOMg4NUpaC4m9rwL3BEBUQLEO7/io8A/rd3E8YAWA4IFe0uwE0a2AZchkEUUvXMuOvRyWu0vLFQhxLUfodHH4Rc5mf7zDwqwyVsB07AgCI5TRr/8AfIJgXscj5rtUB42gEXGherTa5djWBMAFNgFtHAsATgSEHCvE52Vhf/ed/2D/8O0/sPoGznKicK+T444dDgjHuhIz4i4U7XWXi4Y1M5+oyPq4VjVtkRFS5iL1yYvLV7omcZOjqLy6C/xc1XJEXQXvxy4JP3dOutuOSAwvrBbnusfCS7Ol84UVi6WtZnQnnPoUX7sdi92AwOs6J1X9B52M2KGJNCu6FLt6j7hO/obGAxHw7vqrlrx8voXrZnAVi6CEdaWtRLTS541HNm98wVqW2I/efWKnw7kdd3IBkNtHmQ1nE1vSZViRz8G9SEK2m4yQl1CiAbHSOrnnWqgIariFNsnQOCrBY6e48nkIHxtSqIxoo0IgHoUy/ThoNWgF6CoweQJlhUwD0rkl3k1TyzuetRBn7xW4plmbUvapoyndhUSFV7/DZMjYNvWWzxA3m+48tC40UyyB8HJpzdLzIjSPEu4zt0p1cXCzQbZSIRoXIwHULYAQn1XhyKgoDr6Hz2m8YoIo5HUUTBoZgbLkP3j3DvoVVKD1ambttGW1bm4bzhX38xKNytzO5xubQXVaXditW8fW7bU0KeXaAY51LnC22rjb0nSytLt373tRnphNZ0MBEKhQ0nMy6479LxShxK2QNeO+IY8l9X2DqtXyzBfVAIzjGATU695BoQscjksUUZdZ03JLnBbF87jDtZHaUbdvi4uR/eSn79toOLfPf/EL1u0nNps/tw3OW5uGTcYkkE80Md/JW5YwCb/0yVFoWmgb0HZyPkaXQx1TPqf8ixDqeBhAURRyc175PGCJTkg9uEboO2iM5p65EV2kuIZ5PF6IKphZs92xRrttR/fu+nU4n1pt07APzyb2V3/7A8s2pX3h9rE9/OSx1W9lVky8eyRaYtRZEq8x87y1rO3gD9oe17O65WLwAnpb0kix7f1BV/cBx4NzjCYEDVRZuG3yYj7VMaD9pqerOuaFUuKjmQPDM/cKy+M6kPnA7zy8X97K1/b2rY4O9Pl0bWtrbDsgWO8ORxM9fHYBSBx4fuU2Jy7MKu+OvDeEEd70narmg0VWna0AHzfpNvSQ2NOxuMlid9fpKu7GLgC5KWxwz67vdUKpLvP1TlGNLb3tTcDQdaL2/dvmhdUutar62dgx2X2P3/clmvP+rj6k+t2YqL4vTR13i8kEAOIiu+qLumK9WdlkZR+x4+UG69U79pudz9mnGncVCNR4+5Fl//IbVht0rDy/MOkNlojPfDbLE6mDE4/C3wAQQfzuAoaK9Slb4iGF0Qp1C0gEPLyrglVnpCypjJWLhLteObUliGVVHPvgtZ01kiA3OEbFhO9IpVGHBfqVh+hJB5K2zJrMglNfMwMc8kLUqvYWeFHjgez8XukJ1h6cF+rOkMmxlV6H2SvXpsilS52SKIoPxyp0QlwLQdVNCxpuex6E9hRC3s3wYhVSAiBRvBvNDim7I/V9ES1JHakwnRGAnYBG6mLmbWjdNunaAVIsNj1gkII2WLLKUYZzyTF27cm28N/ODjpQdMpX7KZ4FoteIa9kK26OHSV1mFh+la7nUGKjqcilulcy+ArJ6foFoCVxu9Ov9JKZQeh+yCUrFtlxeyIYCnQzBIwU/IGWRQGuT8Tkda3PgxJdtK1pWe8wcR0GbY2Oi4AYF493fQCbXruHbkegI3IOEZILEMpZlw5aoEoFFzTAuDpiPJBlHxyAtqhTFJQBgAA+AE6yFHaAEo+1TiDASFkxr4KRV/Qf0YaX60eakJiDEq2xA7LjPHV69uLle/bXf/g/2rP3vmfdTibHnG6naSeHbev3oUFE84Or0SbO/kfxNkUB4CODwsMkVnDLaoxeih61r9sQdRtRXB4ndaoAZdeNqpozUrWrhTJVpWpV3bB2QQkgILpSRUeqaNcbqVaL0VQA6roXIATAEP/VmD5ob6102Z5d7Ue07o3bE12y4u+I0ednl1vty+j5i72rj52S8nPfsE36a2Im/sNP35cGBABy/6BpD+/27Hw8tOmmtCYGAFzo6s45nQf61bLc2Hg+s6Y5Lx/6CgVc3mzZZBxyDdKmuPEqZGvolegEcI1ksuJFd8BseKPWsAa0LKO7kMiRqyAJWsxJT2KnI0FBpnTotbtNrddLy2tN2yRr29TqdnGxNGI9+r2e9Xp1a6YLK+sU7p4MPRwObYmeAHGIHh9QA88dNERNRJhxFyNlubQsOHXpd8AU5h+67dxRqkE2Bd0bhf1lso/l51lIpGaSCoE+Oj5S3HEgxMwFjUZBgcwzrZdbkafWbneVjP3i5ciej+d2sVjacWNld+/etsFBR2MJxSnPduhXfH41vZDnIwCk1z/wfWH4rvuYz2w89zyAAVqYrjWobOu1ABm3pzQ2yhdq6GfA4zoAMixvo/5DYYZ1F0RT6PIarubWTZrqYDDlV3bpBjTsEJH/aGJnL0d2OZzZo3c+Y5tiapP5h5YYAZCJbZZ0H2qiu6V1t6OVM1dStzRoOaariZLqV4RQ1hM77A/0tB9PJzru6cIdpCLI4vhE0T3dgMRcvxIBlzogjLkhPNLZBtgxjzXJR6AjFLKD27d17TYwVVml9uRiYt/++3+UWP4zxwO793BgdqtptUkibQpPfcAz534zX9liPNX1U2uWITjS2RMKkSxqrgmp1211eaHzAJ0MMDGfzpQLwvnpttvS7dIFkq3vbKJjwDGjNuQzhHK2Qggi2qL5YqpnDZqmDfURFCwAyKdu40SQ2uWitI0889c2ma+syDt2djFUMRGDCDmxqifCvwCQ6usmYMHnfhlB+XU0rOs6LNFOd9dW9ybq1S4wuHaEvuYPNzlevame4+Ou800+vwtcqi5Z13U79lG1dteFg8KKKNprXjfRsqqJ6vHruGdMpgtP2FThwwPg6tqSHS8+70zkK4QuCri9OP5M8y37au+z1rambZqpZb/zdWt+7UtmBGkOx7KUY1CV7aja1wHkUAQDSmifRiqTshq8oBUzPoiDGd1VQEIfATRoBt8F7lCuCnH02RyfDa+p4Efa7CJu75x4foR3IijwQx0WC+X493hgIjVF7k4+EKO5sLQhESGZH8zeIXZWEajiTnNvQbuSOlVHVrwhdCDqJl6hm7kYXm5V9aYV0mgE2lDYFp8VDx2TaKUrXj5zbVKhhk+62F5aGP4Q+f9KhgUY4cKE5S9SDdekuKbGgYGoZYRZQRWKFB+Oj2b4QycgnD+BO5yjZCfi4Mm7HxFMuA7Cnaw4LtEBLZz/oJuIjlVXGg//TjxXPuC5TkUuXzpWUTTP726/690OP476fgQAehR7B8wBk9sFe7xHcI/SL5XME9ZOp4XlBYrVNpQSAMI6lNfhnQwP/XOKl+teUu8MsV3ROYxrW8LEwIHZulxdgbqqHspzYPxe45qQTXawqZZeJ9ozc+2F69/BdrDlhV8PaFOnAuF57PSEDo4jjiunK303dIqUuB7seOO/ABVE6AJarv3wQMYQ/ME/CshM7Yff/0P7L3/672y1uhQASbOGHR937PikK159IwRmVfMt9g1nFPN8Zt27rz9nhye2OMfm21+10/dsjNsOeRzzpdFBuS65/CYNybVjadCkoCeJjlS7AnO+u9udaHYObJ7eeWWxbDfbm6SFANTkpfPU2e5dMFUFSfv+FgED2SIx8LDZ95l0bHvRe+y+0H/MT4eyDaboj1kiVa3JT1aftl/56r8WfYcOyHC2scNWUy5Yb90fqAOyQseRDUT7UxdEmr6GcsxwTZQWY439sGdfpPXUOu2eRNFYxaq4UwYC4MPpi5rMofCCirRc2tFhX08Z6F10q2QfzjVDsJ+V1oLnLse/tWbHZ1BONj7LDShJi8Q29UIA5OnzkY0uV3bQP7T+ILFOm/DPXshF8vT15XLhAuqGW9HOhuSAAChceyInKp8a85n4hQfwsQ3MyG8CNRZthyg/86noO9KY5C3rdvpyu1IiukIJHYCg/6CwF7VmtZRFrsJl0U90HYD0Dwj0S+3pswt7PllIhP6o37Tj40Pr9aG3AdrWtiBfYsPMeGbJ6tKSemqT2VL0qZnclkq/daFD1py+A23HXZU8n0Sz7JOptdFtdLGZr0vcTxGOCF2dAeYNcbcMydrsr6hEgKDQiXp8/sT6aW6HnYGoV7VO29Z1s0GrY+vR3J6/PLfxrLB7D9620ezM1uWF5Wkhyha9kxZRBaFLhuZHNrSB1qbzs8b6em1tumM4QkKZyprSIV1MRrZ49kTXGV0tp9mt9TOfOz09tcX0woMsl1gFz3WeoqOXAm/LjVP+pgsZJaDzA0h1jw80nnazRBqQp2dT+8u//Vt1QD57fGR3Hw5sdVCz5hJjAhzaPAtENsfLjS0J7UR71HQtDUMu5wurX46r0xbX1kBTNXOdCI/XKfog9DCJi+s1ryk74mkY7mu6TwA3ALV1LVMgJoCEIEcsn5lAo24XMPva8aFcsD59b2Dtdm6jVU0dkIvZzGrFyoqsY6fnl14EtHr2zeZwCz408JrZLgDZHXBe1x3RgF7pWOwTrV83MO97/6awwyoA2Qc49nVCbsr0eJOuxMfZ9td99nX5Ih9ne94EfNykD9l1z7ou6fxN9SFwKiek+0ItkP7AX1sgwkwJOpAlNCwsFEKuAuC4VthRrW9f73/RPpHdkVgq/fQnrf3f/56ybMonT12IJgrLUqm2MQNERTUPJJy7uKMCLctBNi5BoWsgCkwFgLB+OL8IvNVy9JlkL95Ylyc+uzrBGTEe5gboYHY+0piCvsCr0kBdisUxmxOyIkK697awFb3FRcXKXthatyo8wg+enpg+Mw4Fi0BCgZFXQM6VqkszVKFwdpE4n9eCArCqWPMGi2F1EhrBWanARtVHhi2NJxTbOp4cI3VNoNDEbI5ICQtC5y0AQTuAuD0UvKL0xKI5iKG3F4mqEKoDCdZLAEjF41Np4xS/ErEruUrCbD8+DiIcgNCxCqAJYn6N9bmTjLpQAXyKe61uU0MdAs+uCfa54mWHbof47ayLByXXLPQx1hdySnSoaOmzb1CtnKKkzgznlMJKxQLTuxTvwa4WsCMgynktRNtzsTsdGi/Y/Tx6tok6LVxHWFJTqBFUmXlxGK9V10lVuoKRzhQAiFsru8Wwjlu0CQ40LAeK8VoOAY50bST6DZ0mGRYEoXwAT9oIaXsAE1fUOv+Oi80VSMi+CGAF+hX7ru9EUF7pLHV6dnH2of31//X79vMf/2drt5sq6nq9zG6ddKzbzayZornA/eWjkyjigdcAac6RrwIUOhCL9EQgpPqisM9WL232zLsLLAORd3TD0nsLz14qNj5DC1DRJRB+j8uLICX+vq9zErsSsUMCfSkhYC8U/gCPQXlvu4mXtSeWr57ZknTpQKWqdihilkgUv/NFAFX1tUul4m9xW2MnvZptgrVv3s2VyF4NWqxmisTlV7NFLtKHtrHP2Wg2lw3vfJNYJzHrJQu7d6st56G8ow0IAAAgAElEQVSk3TVr9FUQ1TeInp2eyWjNxAzdjNX4A12qFI3cfjhDUcypu0FB22kLhELvUTgpblFkf2i2e2WHR119rqBow9mKTgmfRTBdFtZuZiosuS/IfuA/xlbE69RT89HMMEoBgDx+cmEXZ0vZsh4epNbrFlbPBirA6ZY4fcmTwTXbjIB9OVbRmBJSiNMTc+bK9EF326QidDeiEBaniR3GE2bt6QgsZzYajQNlKVEHBIcsgFqaZ5bWN2IKi3ZWJDZCnD4b00MWCKnNllbr5LZo1q03ODCiNp49v7SJNWydZ9YvpnZw0JcQnYKTdXNsV8ugSRk9c2CzKCzrdBRCB7V2QxhlDQclt5j1VG6GNETsHl7Hfh1kLRXFHAsmwjm/eacrEMK6puTWrVbSFFAQA7b8WJg6Iaej59ZrtO2kN7BGp2W1XscW5cZ6WcdWw4n97BePbV3mdvcTj+xiciZjgG5eWjEj2yNXAv3laGiL1UbZMtDbmOXHepbn0qq+tOlwbLf6B0YvjuOXd9qiAJ4NL232+H2d3+PjY1Hvol6FfX7x4oVtlmOdJ2hq7C+W0HQqHNQ6gwDgoADEvC0XNwAIQYTo64DBab1lT04n9qff+Z7lm9K+dP+OAMi8V1hr0xJYm624vhx013mcLlZuw9v1ySpWhQsatDk+T9cDINnStemhl0yEAUDYLnQfAOx63d3aACBQ55jsmpD7Qoek07HZhs5ZSxoXajK6yWiR2oEuV/u1Qbd851ZLGhC8h0+nK3VAsozwlLmt6rmd4wBB8Eia27d+CQASB5hdd6qbMkBeGfUq2o2bAgl3Awh3l3E1mPugz/qrgOMmG+FqpyV+77pgwI8DAna38U0dsq7bN97fpw35OEL1m5a9+7cqCNnVhOwCkpuoWQjVGfBl0zZdqD2HFS9OT9UXNoMI0edrZpx94tQf9oXVy8Q+m79tX+5+xvJlzYpmYvm//m1Lv/prZi9OrTg9dTtQbFSZidHI6zQRdSYmC9vQJWBWOvDRfVbfOxVejzH3FDM3aPuHnBEVY6G7EXUhWAiq2A9ZCMpWYBYNnUDQoaj68NnfK/ci70T4n8JsvWb5I13IbVbdkhdRWhYC2QJ9RonioTskQIVrENa9iM9IRGcIC0GEzkPywi90H6CCeTAgBWkAaqG4rHZA2D7XaMj2x/UbAl0uKvcgQgeSVVexrfZERTLbGfQonI8gfEcrUGP2lIJbNDcvwEUvqjpRbeVAgBoepIRsEbxH0Q6YcPqShOByr4Ga4KBGwDGEXPm+uD5mu8HyTHV7SReEu3BdVDmBETo5ISAwWusG0Orgi9MUDQ4AcuTQhKJZjiMR+AHgGqIqcX2qm8FTWkUBAGSi40o1LNMCaUxYN10TqHfohtjfAB45dvxNdL2YjxG0GsGAQccJAMKMmAAFXTwH0a90P8LJEwWLhyJObZGWB+de1320Wo53qnfg2CeBKNx19DOdsuBQpuW6+ZeuH9GzAnWMAxdv7hhkyPqV/xE6Hewb9JkQ8ChwEseKtGmrrGk//P7/bd/+o//JVstz63ecfnB4iPvVgTU18+fAAxCiMWT5UToW70etgjY5ABJ+jh2RXSDC3yIY4Wd0EfHz1fRwint0JzExHHBSz1wQz2tXyM17uwnnVXF31mtbfjT4CDgCdNB12M3kqIq+q2NsFQjEBPTdxPPYrViNSlvO6WYst0BE27l8lUJbzTbh752jEx1XEtO3AKqNU5YHHj5d3rJ5/XM2P3tpP312aeMC+922PTxq2S2sUZcLhQ6SbwNLCP0gIYOHR7dsWdRECUfPMV+NfbYV4fB8pvuqAYgocaHKbYHTVa8n/QAFmmZ9uVZxAyJoTQZuiQpHClsKYWaweVE4QudS8GGjrgJzNLzQZw4PD+VQRSeFZVFbvP/hExuPh3bQ7dig07KDbksZG4wpnU7f5hiwQGVZkLmQ2Qb7broTofsokXOYmItW9J0QKjhR8J1bkSOAphifISRHj5Gm9vLsVCFwR8fH1un3NOHB8tqtgVsXY2nMfadOPplZM6ttEMf3bZKsLRt4VkdtWbP5bGPPhlN1QO4019bptixrJjTk5WSlTF3YM+tCxT46uOXCz4e6MojUgytTnUDAIOJnPyOQoACmsG030ROGiRm0jKIjr5Rl0s5TO316rjGBgp9rh5qjiZC/1rDnHz615ezC8oOBJYNDa5JDwX1bltaBijSb2Qcv0M44LYxARbO51cu5zcan+H9Zs5bZhDp4Y8p44Rhhl9siALbE48k1gFDCoJAz7gHU2BcCvFeTc4FLjgv7Lj1JpyMa04ePH1tC3EWaSuNB5+vWrTs6x+PRRKADsTuTmi26PgA16HJZ0+69/Qmbrze2KFfW3mT28sXY/vjb37V6ubavvfPIHj04tPFmaJvS3dmyTt8WS3fpArCvJiNLcdFMMDZgLyglOpblHbmpYZU7RvheLy3lkTDBTWys584SCxeON7bGZc3BCt2U8JCPGihRy+Y+acU61fGol6JsURvoc79xclh+8jizT97qWprUBEDogMyEvla2SdsOQDjIAJDMeXrxVe2AVK1t91ntXlfgf5wcjuuW8TraV9zeqlA+bmNc/272yCs7WvnlJgvg6nfeRHAfP18FHtet9+O+v7vM14nLq8v//8Mta1c/8jqhunisz05tOJx6IGG1CxKKC8ZIxOjjuSeLOgXGtxwbvONkYL/Z/bx9Mr0rK0H71APL/rvftcbRoRXvf2BFaNmanE18pkSWthRyOGsQysbsuNBG1EO4nkOBguLR122znLqDk+g+MH58dkFSXXUO4ImFpG4BENc70H1R4JqKvqviX/a01Sq9cjJ8WwIYiTarbB0FOY5YiHyVJs6msA4P29PTSIUwqddY9+ZemLOPgXrlwngHN3ordGzcupaiE9viIOZWbRo7IJWZajaOmXeom6KVxaI0CplDQvueC5jtFgih8BUA4ThuVFzW8q4X3RLsuxjb3aEC6ohWs/qVjgCzk8zqY2CP3mXp1DlAYxAxA6w00wnAVeo2xT7frxbRsePUDOfbO1ZuMiBhheta9DjjGLP6kGBPO1sFNB0QnTX9X3bCAiB+XHXI5FDlBX8NG0xmdFHqCQhCp8JZbGPlfOTLx96SYyAQwGAeKWISZAU9DvQkiv2gjQiCVR3jcLx0HdNNoXiRBoKx3p3itpkmW/vlK5TvWTW+br3ovHDOBLLD9ayd5dpjG9za1Jp5SGv3kMhtR00tMUT6ABM0P+44puVHeqQfKH9fdsQAmhBEyL7pOzETxPcR7cfLiw/t2//x9+3nP/wLa3easiHF+erewyProWfYmdioXppoJq57jcrUejX/O0AhdlCW/WPL+wfbr0WKFh2RmL1RDe7T4atka+xbX9RwVClKfC4CpQ0WoACcXnerT6kup1tDn+Lp6NVOTtXZajVc6DM4cMUQw6quJC4P8BK3d1+AoPYnBB7GY8P2cYwiQOH9arckLns3eJHOTvm5b9ms8XlbXV7az59d2Lxs2tFBz+4fpHbSZcZ4akNSqXUt1m0FGJaOoS0AItvdbt8m3Dsh64Z7CQ1IvUYngYIQABI6C0kSsHccZ7gEC8vz5pY6w+/McG9ToNX5cL6+uhN1k8sPIB0AwjgQwcxsVdjTp0/1/X47s25OUntm48XEGknT8pwoA+fdj8makMvSUiJwluNZIU7HYV063kxELBYCBrKf3dJioFAF0XoQuI8mY93rXZwhpXlxoTHDu7K16q4Roahezye2no1EJV0salb2mja4c6LCuZyXdn42tsdnQ1skid3NSuv3u9ZqMXHigbvQ1dYrCs2GrRN3HJPORe57bgQUjyG6ARkEpK6fie5LUTCfcu4YYxXAGzrmTOLRmS/WVm8E4T+ahSSI6+uJZUnDzl68tPno1NoHh9Y4OLR84EGUUIk66EymUzsd10S1o3YYHA0sbyKCX9ts+MJWi6mlZSKAVgAset6tAoAQ78dMPutkX7DHlQypxK3L93M8mVled12OqE86nost/YgOSJ74NUJKPQB2MDjQcaCo5z8NjcF9DXE/+h5Q8d0H90U1nBdLay4Se/FiYn/6ve/LuexLD+/aJ+71bJbMUNkgfZXLGZO3PFfobvk+MPw6MOBp1UxzdZt4NtCpIpMNpkij3CgDZTG+0Pi/ZhKvnVtrMLDWptQ1D1iM12a8XjU2TdCC4I7pExKAaly/RLlmrP7a7ePy0WFqj07aljUSO5u5CJ1r/AKxVtZV60sor5HJhnf3hQ1vfFWBwJsW6nx3HwioOl1V1/lxAg93OxfXLYfPDU9uW/+l+26/6Tr2AZ+43RHg7P67e/xeB572uYvte2BV39vnAFbtzPDzTRSsXX1H7Ga8iWXvdfqR6jL4zD7HrNViZZPLiS1OL3wGPdiwVvdtuS5EwyKcsPpndUGsbp9pPbKvdT8rR6xlvbDkt75q+b/6LVk6Fo8fq2jSQ53QrOB3rZTqBNrQymqLYNkbqErSCUtDHopuKBQk0srpAvcnnEYYFJ1yJd3Hik5DpHMhFg4uVaL9XKWda79EecfS1wGAbGKVERI6GnHn42xw2A7nxqfiL9fwYeemZZuhWXFgRFdiuWunHjXbekAUi2mY6b+iXjlNJySHa71OieFBuJ3xDjPTIUVl62bkog2KfNdLuMA/gq+Qpr0NXHRCmoMtL1RlJ8sAJS2IU4QYgJJWz4pQcNN3ckF6OBhBV+IFPJ0s2FKZwhcd6OEe49Q57ZvoS6H7wPkiGwBXpJDJ4SDPOzcORny627fT90X6FOXwNUKII/tZ8wiP0GnyGf4gFBe9K9T9sRsUNR6yWQwdM845AlAACKvTRR0MCwBks5GvG50N+7AFIICUQEnbAhC6KUHvAhAJ1pbb7pn2J2hl5CBFcR+F56412e2CbHNWInUvglBl3UQqYaBl6XBzLYUuCOAD55o2/OWmd1nQTXEgJWwPGpqtAP8KlG3v+SoVK3ZBpBFye+Kt/oPjmeW2TBL7x+//n/a9P/9fbLm4tG4rszzL7fb9gZ2ctK3dvQpQZRyAYnXdKyaOB7Oa7ccorGNnJHYsoDMsWq8CkfiFxujD7Xd3gUj8QxSPV61443u72xeXARXslXE/UMBmwyuReTV3BFoZVCheaEAUZFqx/a1uCz9HFmM1Yb26vl3NSczy2N3e2EkB3O3milSF/ACUKU6c/+yb9tbXftc245n99MMXYmIc9jt2u1uzYwDIYmnno6k1GC/Eb3X7cTqCeE9B0aGgG85GEoUD4HNoUVjxrhlLElHwNq0sdBXqRrgg160XZITB0QnxTkcsIkm0jpQnCkfWQbchrdf0PuCBgrHf76vwgj7DgL4qSnv+4qUASLvZsCytaRadDoHyP5JMNrwU+cPhhc3mUF3W1s/brquAhhnSvVkfr6jXYDsQB6dpImHwlJDBorBuu6OxX3kZy0WgdrmlK/vHchJpK+jSNN2hihn+0aXNpwAQ9CiHVh90rHf7wNJGZovhwt5794m9f3puSa9vb/VSOzo6sHYHaiE2snPtRwMWTbNlpYZDF3CrCA/uXKonOc4hRJC/cWwkXM5iuGJNXSLoT0uGFwInpeVBe+m2tWRiLaYzWSUzLRSBCyBLoGs6tla/b82DY8uhkKHTqJXWpKs1ndj5EFr3XA5QUMkGB23rNOs2vnxmk8tzSwKooD5od3qeGj6dqDuyhlIUXK3oHjBJQjeO8YT9AbjgvBcL88UcOtxIAY/8nfPA9av7rPDzAQjgvFLQj8dT6w66EuVDL6SLxIQdYZkHt4494LVZs8bE7Pxybn/zwx/Lf/Kdg67dPWlbkWOIULPhdGYb5Xw0tCwE9GuuEcY+zDxwRZPde00BgZw3QCnbMTw9tQYgcDaxzZh7CbBWqN4gdLOJQH483uavVK9NznmxKNXtoX4CiDIZwLmituNcCoA87Nft7ZO2ZonO5/DpGzbRLO7KCjogABAoWNjw7umAYMO7D2zsdkHioFQFG7vvVfM/+NsuCPm4XZTX0bx2nbHaXb+5n+Z9Ox6e3RiweO1T65f4w65Y/pdYxMf+ioMQd9m6jja2LzV9l1oVU82vc8W6acOq+hDS1C+e4cte2ssPXkp7YbOrPJi4HMRg81Uhk4R1EPTGSfFNubFOvW2/0f5V+3zzkdVo/d07sfx/+G8teedtK9571+z8whOeoSPNl1ZblyYAklFYFvqOeq5yaGJmONi3yrUJYR4psktRemolSeMUbgiPvUvCzIy+x8CujXZuvouRoeJc6Vu2D3x2wK09PJ2WtrJmDaJCPc5EX9F2nF3komjLmlbHV1sFatgOhbxR3GO1SD0Nb5ZZr5kcsbbV8fYEVShBKoCDzbEjo60+YPvx7eb5tqmzoC8xg+2uT95RYe3R2SnqT1g9IMeLZHU4pMvxlj0ApJ53ffYrzIx5o2LLuQoUJhe1a/0NtDCZg0tS5VGnBvtYFSfMoim7ZW0bZt7Qq4hu4ULtGCJ5dTiYWJEE9QqASB4Sul7YHId8F4E8mT+FmXrN4LNdIdRS3ZNwDgP4ErgJILOekVDe8eMnjBDsbAFlStQGbOQOonQuCIoKwErHBbBOIRH0K0pPD4JvUexiNgf/crSDRiO6ZbEMXe9XnQzX3tBCp1yJmqTYoQlAJYRmRqqdA1k6Eg5AlFfT6VqSdQI1js6m879dQB4A264Fb7XLFTscbCPLjV0Q0fQ85FCCfsBIt2ePn/3E/vqPft8+/Nn3ZcM66LetP2hpBr3bw0nmVVqnFrsHhMzSvrVWw2uHLyhY1S5F/CDLKo/f2vs9xN8qOHaAD8uq4oB9oIBin+7EeNn9iP4EmtWcULM5VsJc3yvxrWMqe6SZbbcR8W+52Lpr7W4s4AT903VZHXy+6ngF8GDd14ErHeOw/fxc7ahEWhruXNGW+GfJ5+3tr/2eLScL+xkAxOrWbTXsKN3YcT+XpmI4W1lmCI4ZZxH/5sFJzmfzKcwXSiUfSwPV7XWskaTSgGzWiZFh0OgPbI7bUx0KVVdjj5K4a3WnMcFtDwCEwhiqTHRYomDvdLquAdms9T52yBRafJdJKcZf9UJrdWlph6MLyxGTQ22plbJnjinmzHDzPWhaKxwLy43EzRS9rg8BrASgoFTqhdy5JLjeLBX8xq1CHgMFZY/9VWfa9STShDQSF6VTbGZ0YnLRbTB7STEzKT0HhDBCUt9b7UOr9XNrHw1cq3A5t5/+5D1798WptU9u2aODlh2fHFknT225cgtZdTQa5HLQaUy0PzhcsU3RsQoRMxMtCoXkelitVJyzf4Awtpf9OzmGIoaGAbqid5paeWqpHjMLG8NGmC2swLVtU2o5k8XcltgkA+AUKtixtDOw9uBQ+h2F95WFjYaX9uGToc5P0mjYwWHfDg96Bj6fjl7aZHhuxXK9NWXh+OhYoy+t0SmaC+xxHJuttueTrIst1Qy61Gw61N/J0WB/ZpORjj3uexJqFwsHFoQXktUS9oFrmuuQrkwTKhMZNySIt9o2Xy+t2eso0ypp1y2Zkmxf2I8eP7WkXNtxvbBBp2ZJj+GybcPxRPVS0gDgoBupq8tF94mMEIClHNfoEOaESgIAHeCORpeW8AxaTm1DZ0zdIiZ+MQdJDAod343dPmXfBJDJ+7iJQQ+kluG8MnwDGNdrt54WAHnQqwmAtPPMLpdlSEI3u5zMRMG6gIJF2ErSlAi9+uJZeR0Auanw3OdetUuBugl8xK7BdZ/ZTTrfJy6/LhgxgpDR7QfWe/54C0KuTyJ3nvd1mpA3QQYfx5r3uuVV3a12P7Nv2z7O9l4PUK6C9HbXua/DEmlYEbTE70R9CLqPWlqzF+++kC94fEmzUXlxc08W6492QQr3nHrYuG3f6HzB7jYObUmr9qtfEBUL28Ti3XcDpQp6y8JqDDJ0KPBPJ2HZQ0eshuuJugloKBBE162cTayYjKwA0kNh2SRu70vIG90FceL5HXsI6D2hoJSWA1ATRM4qGoObVNRRSAAeePKhINQuU0QHSkrk/m6PS3Q7ohVMQjqFrAYB2uFB1B5pMyr2aQ+vIJOHgjh2L68K+0gbct05lCL26YqGdQUCgs4kpopTmLtoJgiUvZj1LlXdU+djWJX2PQAQZrNhgOFCxqw6U0QUllDGGOiYSZIb0qtXWAzci5kxcmQKFB65gSltPmg2kpDQy+C5RBwcukASpSOeAyZFYXvFMlmUr5CdIopd6EwIfHlR7vvkoYFcR9KIyP5XNmHbropT7qo7EelkOFzh2hQLKI65u2kJzJL2DJBMuQZDV0ZuZlc5JU4145g6WFJRHhxzPOvDLX5FeYuC7mCDG9iGV0A6XHNygWMWi+tHrR+/nrauZLEDstX6XGWciIKFWFedrK7njhAIqlxExfcGTBpDA4OlbgWU+bUfxOcCZb6/AiD8Rw4OIEsgsma1bt+m5cq+/9d/YD/49n9Ql7LXye3Wrb7duXdgnW5mSR3Hn1c7HvscsKLrVbzixmXboDTx76C13tKR4uciEKleobhB7XYo+Pt8eGHZ7FS31PY+rmhLqsuITlf7RO98blffcV3HZBcoyaOh9DE1pqHrLg3C+7gN8VjFThBC9whMSDaPr2j/y3muhhZqNIADEjoubuogaZdfE9hW7+nAnGWPbJl92eaTtT1+fm6rsmZ5srFBsrBj0ubTtk02des1yMtwmgv3iKJ7RInKXDuRIkweCZgjCqeIH47pfDat1+1b1j+w5QYrVETjbTlnIdoGiKgQnpBATXaIU2SY7aUwo1DDTlV0ldVcRRXvp41IkaIL4NScNc+0JLXL0diGF+cKEsySmiU1EugbcuRq5bhhOa2Kgp1LFEF6WnqOggvVvZtRnWVmjAD4UOC2EYuTRB30IG69665K2rY0FUiREDl0IxAxUyutAA3NtgTgSuZezgRGyqIpF6zOcV+AYj1Z209+/K799Mkzyw6O7PMP79jBYdeaGeuY26Z00TT/Udgy2355eW7T0VjjiLYp3P8cH2im0YIW0HF0dCT6WtSAYOnKNajJszhe8RyFSsxEUqvluV64gS0A3XMbTic2Y12tzPoZVvWZqMrdgxNrtbvSojFeX56f2s9+/kxFeLd/oEDFfrdtia1sPrn0/8ZDq2M0QvGet5TVsZrPlBK/oSu1Xul8AH7RgNCtASSoK0XeDK5Y6PvqGE4sRB10VzPX4DQK1/1IHwIlcLGwjSzRHUwxbhNKuFTXwKThwf652WlpHC0aa0vGAJ3CfvTkidXWa+ssJ9ZurqzRr9ng4K5N0X3UCCTsuLPnmtwgrtmJldD/Wu4exr4BPtyFDKc4zlfTltORLemYSBfkZgEqZdAnJS6W9/vP3eZk5RtAyGqKu9dUYJO/AZRn44kmtThuta/fu13e75o9Om4JgFwsClsWiU3Cw69IO3Y5vAIg30hf9Q/fpwF5HeXo1TLio7/tgof4iSpgeN1nXvf3121Dt5tvuwJ0Q+4itEOkFgbT+P19OSGvW/a+v1fdrW4Ssb+JwP2m8MLquqdj7y68zlnrTeho+/QuH7X/vR6sxO3KO01b9TpOw4K/XOFYJUqZjUWfzzaQjg66D60GLSamo/9a+1fsS+1PW7osbT1oWfZ7v2ONX/202cuX6mLoS4AMwA0dD4pR2tsUQYAfZlYoVGVT6ILgAjoMXQzZifKUqDmYkbjc/1OhJE1DcN0S/z7QVULORJVetdV4SGwYtRXhplZwXQgx5K/RqrZyIj112gvOWrsnpw8VmwpcpH4GELFdzJjnobviaaVbjcLuRbkNaoRCUATHqAiYokA+JrBHS2Q6GUj6XGDvydZR7C63/iDmD8SomIsSvPhF52HwjVx/PSw5vthrBk2LtjOAJY5LTNHWYYuOBB4qybbUsaqNnRaKVyxtocdFt6sQNundi6CMkQbDtR7+AmCEDkekUCkDxY+DHLAwHGCdgbrmxboDELeLDgChynqLtDxAQ6SwRaqYXKbgznINwY0OSefQ7dgGeLXBhUtFuTockUrlQYASyOtwBSpYBCGiMbnjz9a5im0X5XHj4BpeM9vMw4prO2o8qgChQsGKQvRtmCDUQJy2oMUlmWbAmEEDMPg9hpjUxY/bbVV3J1DEtvoo3w9pjzjeXBvSlQBA3IZaoKyVY3Fkv/jpd+wv/9O/tdOnP9bD9PiwZYO7d+wTd0lRpij1ExBn6l+nz+Bz+7QaEZDsAo8IZqrAJAKRKFaP9r3oQ6JAXVdZoCfpmiKDgOT1PdoS/l4Vue/eumzvvkR1X264oivPsQgu4nIiOKmmrVeF+Dp+ITW9mk9SPa7bZRWe5F4V3/O35sA1J9dt63nrM7bMvmLTWWmn52PNzrbqSzvKzQ57ua2S3GaWWbukk+mWtZp9l3073Q2SuHMrklxdB+TC6DnoiGB0QsF/cHBsjW5XY0zabKpAmi2XKn6Z4aXDMQsAhPcQn1MsUjDHJGeKYwp+PufZCLkKsNVyofVzfS8ZvxqpRMmXF2fWbBBsRzgeUwVrAZBeF82Idyoo2NNmzVarpZyVJP6Wu5RrJ+LvSn1f+PZ2Oi05E02mPtvswnUfnzQrHcIIASDqnBalp1qvxy5CR5xPGjodifVKVCqui1belwNW67Cv41HMCvvg/Wf23sszS/sH9rkHd61/0LOkASth5rE8UC2xz2cySEX3zK3AsfBGQ7BaGJkQzMY3Oy7sjh2Pg4MD0dcAVS66XwkYEcBHd5vPTceXtlmgY1xb6/BYFsxMVk7H2Lyyvrl0Hd2+bxeTbkkDkHEihyoE8MznXIwu7Mn7z9XJw2IYgNlpN21DzsViLDew4dkLHRO2IW93fT2TkTV4JsCCWHnGCgCEJw4aEIVZ4tg5X1pncKARTdStxUz6BzV0Q/jibHima7fTdpE/gvCo9/FA3/A793S9Yce3bwmApB0MRGq2LKfqgAwvF/aP730gN8Teem69fGP5MffAgVPs0ty6nYEDjdlU+g/CA8J2xWoAACAASURBVNEVZrnrb+hu4KzGWD8bOx2OfQeorFYTNyXg/irrViwLW86W1mj7vccxpzZjH2LKO+9PLqbqPuIaxt9x0aKTk6YNXU+137xzIgDyyVsd67RyJVwCQBppaaPZwjaNjl0MR0LGy6RpEYB0U7NxmMFBA7LbkdgdFPf9fp1Ie19g4OuK4F2tR6Q0vc7lancbdqlQkabE9leByDgU76/bz5uS2uN3X5fmHj93nUXw67Zh39/fBMhcrbf+EVcT/rYLxvZ1VHYpXvs+s5vNssFWV9kbngsxzzqWLybbf+FL0inZlKUtaM+u/eco4habvyzspDmwr4VwQhWJn7xvzd/655YcH1mNbBCAA8U5WhAAB7O2eG0zSzxfWglSXwKCKJag7qAdCQJuWbTC9ffE81jku2Ca92PRDg0ndAagBam4DYLnKs1kWzwHHn7QIXhWREiAVpXiCaOvvKLbEaM/HZBe30W/EFIBGQqPC9awdbQiCLWh2zgIce1HmJmPBXLU36iF74JjF2F7kCAvFcWeMOiFoxRyG9dHCIAEGpFX9/rOrsBYh4AZbMBfsHb1FHHsW+nkuMjbk72vujVabfjPBfwxE8aF1BJEhkJawvOtexlFdkhfF0AI4vvgZqKCOLiBbWljcsEK+xxXql0MZgUx/0MAxGlxvr9cw3BryX9B6xBm/SX2j3kfCtcIko+Q36JCvOJAFv+OmxQdLF13HtapzBbWR8q4WH4hYFFgg+1wK2k5v/GL3Kg8QwNLx6hv0rGP5gHhGvBj6onv0WY4nMRANQxie1HunD4ooAWljc5EFihjasxAC1y5KxYgRDSymBjv51pAJIpmdIEBNq66Wq8AELfccQDCbPfRsV2OX9h3/59/a//0d38s3U631bS7947s9p2u9Q7x3vdr5KbMj+soRJezhjof/EsnhFcEIdV7sQpYdsELGSLXOWahEYlFOoLwmDeyO3bzOUTjvGJ3Iu5PNaAwdiT8MAad0J4Hwb6OyT7xexWM7LpzRScuP7beXYphhZFaFrfBgf8rDtkfoXnx99PmI1vkv26zWd3OhjgCTaxlC3vruGWHB30br2o2rbUsXZ07337mM7bMuOvYlOaFen6ggt6SjYpPni3MCzEbTCaIob2q1z0LIdq/BnDmPH20FamKfOxzI91EWR1BEB4tY3HmoivC7UVx725HC5th39vI7Hx4aecvTy1P6zbAOarhdRZDep61rSgcZJydvfBurG0srTe2Cd9RRxE7IKJVkY01n+szFOvQoJnRpuBjXFyuKfYAIIWlmk2HgusUXYr8rJiq+0HNh8OeqGsJQXJ0QRaWNwc2SwvrHB9o36IIHa1wOhjYrQzq0sASABPPxgBAWBaAaknHiMRz7j06FrixLWY2n03dyerIM2rYB6hhHFd3JFuqK8A+A2ia7a6AAp8bXUKNmks33OkeqFaQXoEgQwT7y5XAyKDTtXVWWtbsWLPZsrzdV4gkLlJpO7P5cmYXZ5ey/QdIY3970O/Zej61cjkxNBvTi2eaqEmabev0+upEEH4IhU6TbfOZtonxtNXuaBujBgSWRgF4Cc8txlAfWqknQsDg+XNtu0IeceZau+GA7z+AsK5rAtTB9Qiowv0KAMJ+r2sTidAvz5f2dz//mdXL0k5sYwedwrLjzKzeUsYyQZMEQcrpjWOvFPW5dKECzPOZuhM5x3w5tzHJ7kyWJk1bQAFm7N5A71xYQl2xJLtlaWXTAVKcAGBZnEPqBHVz5oRsYlnsgZ3osTgehHYqIR0XLAAIQYS9Tjt0QOo2LQpLyo1mGqINLwDkm+mlVcEHh/PhNRqQPeOd3tonkN4tQq/7ne/v625cR6eKBfB13ZPrtmd323eBSNSH3KRJeR1ouu743HTcdv92nXbkl6FMsex9mo/ddb6JEH3XhpFlvCkNLElxbljLWlEPk1AbV4FIEyTNzcQAvCaE6UqfrFs8zOB/Kr9v3xh80W5Z15a1wupf+LQ1//mvW73dMcNlYrnwLgg0LEZPBbTVzQAgw7EVc1JzKeTRb4REc/UgtWWe08DMG1Z2IR/BWUiBlrUVNvtMNLal4taHgjbuoGxOAUTSQVToUAIH3gXRK+SMvHJOFOwWMh8AUe2u1bsDdwcKQYJyMILfTyEO3YfZqTWzXAjEQvCbugy+ZGlkokNTzMmQHXFFlxIKe2k8QjK4HGpZh6xk/SGq5QXhvNy/xEoKQYXBkUluSRK5Q/fxAtlb7gHgqMj24kauXmR+qDwOmRLVA6J2cHhAREcmpaM7IPC8i2AQoKDLQF3agq+rYlqLDbkwLunwEEEBsRg4iV9+2JptVoi6J07scgQHQA76DGEEt8kNO+SrCVkY3rEJ2SOBuicRrFyrcr8+OE6B0uVaEI5ZcJjSeeT44b4mCOHnQ7gn0LA4/4G+5zOi4bjEzkNFa+OAma6I57gLjARXuKgNqm9BMZ2YppXNhpWABHUIXfPh+/fR0U0GAQgUt5klkZYVgCgdkACORLGjyBTwcA0I4GOalvaDv/o/7Ad/9b/bZPRSOQyHh2279/DEDg8yOfLoGFdyPa7rXvC5XXCxD5hcp3mI78fOyZaC1Gxo1v+6DJF4ZPbli1SBh0aecC9U7XHjvsnb/wZ600fPQLznHRxcJ0ovAiV2NYPC4fStCEziMndzQ2LnpNox4bOArN1XtWvzMn3Llq3fsMk0sZcXI3UOWjazzzw4tFtHh3a+NJuqA4K+oyZaB7zyXrergo0sAu6Zw9uPbDi+tCStC4RyT4AvAMnQSwpoijHAMk6lQOVS0F2h0MKYLwE1KI4/ztf3XB81EkOBxSQuhRUzvb12R0nRaCygeZ5dXtrp8+eWZ6kd9toSo7d6BL5yU/gkHwXcy9Nntlot9CzOtZ0e2kaRFylYbBsFe4qeoEYKe1NUFwAGAAQ6TQQgCrYrSmvS9dwUmsVnBl6AZn4mq1acw9Z0W/Kuddo5RvP63HpVt2Ves8N7t+Uqthov7fxsYmezpVm7bUeNxI5PDqzZatiKCTaoZRIb+8RIMZ3Z5fBczz10k1joMvYu5hMJouvtgY4pRTwgD/Ahqg5UIgny0R83LO/2rc36VysbXpwJgHAcO3lf5jGzYq30cY4VJ3j44sw6dGKOc+u0B9YmKDPtSFwNxbd92BNdbDaa2YuXpwo5pOC/dXzktOvNwpYzWBhnIagxt3a3J4obOo52MxGAzGtmz58/lyV0f3CgHA8RcQF7jaadT7wTRpeB8+TDuZ9LTAqaVmjfnbbkInqoTeqKdDqG3pVnrqbQ6g1l1kzZd65zQy4xtPa6ZZcXc/ubn/xYAOS4trFea23NAQDtti0AnPXUev0jdYjWs4V18oYt0DqlaPNKZYKITpY11BkZXZxrqG73D202G8nGejEf22I0EgDJGGxWpV2uLnXONAkQdEqRMijHrzo06o1MEiS6T9FyYQLiwFkaEAGQOz076HXVAZmt8EgvbbxY2qLMJWLRYJNm9s3mqwBknwbkTSlY+8TorGdfZyTqQ6pi92oex3UJ5x8XBFy37rhdrwMiN1kKXzfw/zLvX9c9el1n4yatyZvY9O4DFnH7933/ps/ftN84ZMDNlR0vN2CaWBnCa6rfY4CbTFcCIbS6NeMb6ne0IHmtaV/qftqzQdY1W7UzS37zy5Z+8fNuGTu8MMPOEjoJX87RHtSlCykvR1ZMJiHtPNjwhoLVC3HXi4jSw+ejdagoWB5E6MVtNbwPIBNoWnFHIlVGnNJXg7+2+xoduKqFYfVAVDIflPHQPbCEmQilowdtibia0TKXPA282ueVGf+Yzh0LbApdhlMHOAIxKgQj20kknZB47sBEQvTSqVhK090V3GumPQAQzczTFUglqHOnqZUXxkrzRpuhR77nkqjocjparYYDGeDMi3h/L3ZCgmg+BCW6yNy1LAIgyroIRgB0JgQSArhkYSrwK6LreOwF/iosIe0y4CPoIwTE4veiZXBwupLrk5CYr1qhiiFF3Mu+kIwej613yXg4UDSIUoZzXAIACba5lc6SULo6L75seMu6FwJ1Df2Ntzu8oxZtn9VJqmCscDC9Sxd4vVuf60BXA0A7UI77jZVu1DQpldLKCIhBQACQJOhQgi20Gh2h2+GWwAGABCrdFqfEsMUAjETHkgYE8Xnd6rgNHfXtJ//0Z/b9P/p3dvr8Pc3gHh607cHDI+vcf2AHKfSFMPf4GterKCyv/ssxATjELki87QQkVldp6NeNZ1X72ggMaARc1xHZLj8EG1ZpWtetI9Kodrsi1c/vCsqrf4tajF1Nxq7L1b71b+CnB5qVbp//l7f3/JEkzc79Tpj0tlybmenZmTXk8pJcel6RvJSgv1aAAH2+gsynS0GAwLtLLpbkcv2O7+6y6X0Iv+e8b1Z0TGZVzV5IORh0VVZmZLiMOM85j9msXUewBKh83dIYMEKaOzVMBDLax9D16FDXdnbT+33b1P/E1mnbfvPpVza+HdtZO7NX50xAurbOm3a3MaVcU2wjLKfAbuaJ3V6/ttHtG2s0c6u3z6zealqnOxB1Rc7FgX7YaHVsPXexM65ZfG8oUFudnrq45D/AcedBgUVxGGkmMXV7u3GqVqQGUyBD1WICgqi6SNE+0JAhP2MjLQS0oFarqYDdXr9jm7U3e3ZrF+qOx1NbzBauNWmknoyeZTae3IVuuXeYLy8vrY++CgEzKd+kv0MJUtZRakumDakXv9xXuJqiv2igZdxtVNzvbu8sbdZtxzSx2bBmr+PTlMXGpuOJvte1bst6J0PdE+eXExvdzOxutbWi07Hnzbn1hwPrDnq2JrW71rRas2+LJaLnhvbDDU5KGZ9diN603SzU3Ga9srXZeDK16WprMzI8moThEVw3t0zfWQp/JhhNdfxpSpJnQuMJoNIkX6PZtJvxnSxkOQduL69ts1ja+PbOTp9faJ/yN0ZTuv01aoYWFV3zfLK1f/vXn8gWmZ5Gs4mgvGWt7tBana6tXv9G+xl3KnRDABXoe9CsoPrly9d2fXunWwoULQp9Gkj8nXsTEwce5+fnOn8owiXGTlPtmw1ULFgWq5kE3RnZInIHw3KXZo7n0bBfMKbBqe1uMvbpW6Mu++meteSY9U8/+zdbz8bWX83tbFC3k/cGVuQO9KEb1ptdu70Z23KFvTRhlDi+eZAlpgAklXPP4bgrZ4r76YbXNvegJDp9bjkG3AfUv7uPF3BdZqZ6jNr7vNW0u+sbNQRonsqEgPuYQncTS/78bCgA8t0Xfet3O3sAggsWfYBV0pYGhMe2Tg7I10Xoh5LQDzlgPTT5KF/YHivijwUIlp9neXTInwpAHgIe1Ytu+XOu+qd7t6xD1LFjN4zq84cmOA9NV6pAguU9derxENCIFroROHwToXp1m76JsL66TozKF+g7Fit1Aby4TQ6CEJJXlzM6TWvZ4MWHutRJYaf5wP6q+4f2veYrHwOfn1j+3/2FZd9+ZTZbmI3di1xFNiJ00mSZdkymDkLUHQice4pr6Fh7lOOdHRVZsQssQ/CSm5AyJKLzVQQgIdcjiM4ZixsZJVV61VNPoCAsFg2N4rbVtaxLroSPP7nY0v0uuNmhtVDYYOBCIHTmChr00q6FCF3vSEcK+gF3uGJbAjVMNCRASggkjMJyTaDWMgTwAjdMFfaK59KGATQC7UiWvxIehwlIFOpLA+GprR7S6NugSU48P0QZCjQwde3Vr/epj4CK08co5hFYqliScbMv7/6YHgYg+y68V/alTBSW5LSvvT6F1yhbxS15E1HT3EoYzrpcufahfKWxAJMbTaHCOSaBezip2SfofAC9dBLLwvCw33XuKtQyBBCyJOhZovLxN5V6fvjicqM4Xp3gexte7aA4ESkdLk3HpG8KFLZIY9Py9idROIY+2fMAeRzZQi5NnOjJvQwwgR0s52iY2IjSlXjYYKDVaH8CVIIIPaEL2O/Y529+bv/8X/4n+/wXP9KIo9/J7fS9Z/atV11rUVi03qUgHRKMx80rO1uVv3o4YkXqVaRWfZOpyKGv8TFhOa9F41G27o3vL6/7Q1Syx7bx0PocYmqVpyERnDwWYLhfV6itnBHLlW3XqYAJD9E46o09SImvj4GE/D46/wNb5X8kAPLJ52/s7m5sw0Zq7w/rdnbSsaTdt1lSsxbf8E2hSQXXGKgx08mtzWd31mrXbbVz16jB2bnOMegrKxKsd1BzWt6NJuWawqhWVyGZ15sSK+tbmHq3en9tEH7xaZqoT/WOOO8RnABAKNi8w01X/q2HkW4pOJcStZNy3uu1rd7IpQcR/x53paVb0EL7kkNUltno7krXPLaByQZAxz+L8MC1ZaK98lWD4sTf1hKaiwZjW1smuehoaFLo2BOER1GJFgNa2+L6VuA6adTkWNdstyxPa7aczmx8NxI1yJqZtXpdS3Fmup3beLSwt7OFbeoNO88mdvHiwnr9vo0mY32Xu4ML22xT3SYAD9eXV3Ks0kR8sxIAIUOjiaNVmuu+zXEZoXOo5dbvNHXdVmbwrm6dXleXGqxyuUZgKbwOlsVng6EtVlgy31lb9LdU640rFnS38+fP3Ca5gc2+T39T0tYxnEkT+/TTt/bVl5/bi/NTa9ZTHVsAa6PdF4iYffW5qGoU1kQEsP+Hw1M3BljvbH73uesfaHFJJ9JR4jtULNZ5Nl/q2MZcmAhAorFBAT1pvZJhBg5W9dR1QEzO/BqeaV3ZBoAXAITGLHWaLIezzNqbmo3upvaTXzMBWdtZsbNBu7D6sGGz1U7r2u+dKiOHsGcAMUBR1rvQqrZbazRqtlpipLCwmyuaKj6NYxuVG7KAkreQBTL3Deh5+i7TMFTDoUznxvmNEM7COmlis9HYJqOx9Er6TtUQxDdEhRMFCxtektD7nbZdoVrfFGo2YnO6SlsST/EFBIAwASk/OP0PARBecwyExPcfKrAPTUWqgYGH3n9IyxFfd0wfEulL1X91A1ht3qGKHVvXWGRHIMJ7Y9F+aLmHLvzV7TmkCalu3+8KQMqFfjkoEMBRBhtPBR4PT1TuRecxiT1u62MgSG4TEgzicnIvPtfFtjINkWPEZmuzxcZW+sLDjXcuEVQsLuCv8mf2Fyd/bO83LqQf2X340hp/9WeWvnhuNp1ZwThSYWiexiwAAhd0zP8lLYj0HaHO0heYL3SYdsRwQa48rMPe5SrSrpyWJAqWbm7Ocecis2P6sVo4Fab6iMXagUyU/UsjAIFiI/N6F6SnbW5EYZlMJzBUVwcJwFVXYSgHL9kn+tJEMeKHmPdALUhHXSnkuD3FKU0I4QudeDpw6tbTnwp6B32y8CO813KBXtpIZUYEKpQE08EdS0DIAYTapbqBhAlIFKKHCch94e9hiXthv8BRsG9VrkkAs+HjFbiNg9X+PQfshgM+cH0FVCb2cQwuZOIDyCPUEKARgEkEgqyzJhiBMqZ96vaz6vzv1z+sUMRQzmXzCZL4xq4b2VPZtF+Cxa8mNMHSdm+r6+eBDzyCk1TGGD9oK/TlKIUHRitbpdL7pMbtTsL0LgKR4MimCYhoWSXjhL1Vc+BNKjiMu9R6bwO8t5aOYvaS+F4gVO6cDnK1/gCOmK3C+YfGQHa7LUsuzuyL69/Yj/7hf7bPfvaPEqa2GzV7/rxv7314bt0+guD7jKroKPXUAMBD1+pozcuyqjSt8u/x5ypIqYKOQfHS7pIv9x81b7xvLxa7/XMPic3L61fWckQBfPzs+LcyKCkLzx9zBdtrWQqodPfWvGUXrIfua/Fv5YyQ6vrquk4LWuf5yq47v2fz/Ae2TWr25duRzedrGzYze9bNBDCLRsvmdKA3CFxzWy9JW17re7xajmyrDIuarYqGAMXw9ERNjtlqo047RiVoQKC7yBa13lBRRNeaKwYOTvwOZ52iMQrAWT2JjkMIIdqNGAQYnYAo+LyrnNmXX/5S3XuC+SajqU9bMhy24OR3lEvC8pXzAbcfq1uoKTQUyd1YzFQg4uDFZGUHbWgOLZgAO8BEEWx416JMAUAQowOKoLtsa009v1ourNOEimi2mE2UTE1BCWWHZt+Srnux07riqAXdeDlzIfc6L6zR71hWZLadb208WdlX05lN09Q+yBd28fzcul3sXseyR+70ziRC3+482Zx0eHQfNE34fKYb89lE23qCsBtwsUvs5m6k4rrbauo2DAiZz3fWG5CpstPf2p2ugAgOU2hSTgZDfe5yvbLeINC5aByuNza+vtXnS2vAvgrgAyti7vEcr5/99rWtVzP78L0XymbhOaZzLnqv2Wri1sI0Lt39yqxd98R1tBKb1UTrhvsVQvRu/0TvlaZRflqek8HxAMRExyu5ZC3Y/zsBcQKQcQfHIW22QNSNO1wuBzXeBygS4KzlMmSoh6yUTS21xjIVAPmXT38lWt+LPLNWbWO7BqZJsFs9XwSmAe5k9QYTGM8VWa/mDroauS2mEwEKNFM72VfPjQEgWS00WZmiN1IMFha2nM/cWGRNHstaWlnVQbrVounDEp/MlkLH4e7mRjR1TaM6LcvQJdEY+8uL0+LVIBMA4cA7ADGbkyxJ7HrSkg0vj28CQI6J0p9Cu/omblesVznrI049DqWcl19bvWCWwcJjF9NDYCAW4g85Zj223If+fghwlF//uzhORVBQdvc6pCn5JrSuuE6PAYxqKGE5WyT+rCnIYmWzOVzUSGcqbTXON7GQJDhnzZfGrfBcaOdTkxhQ+HH7A/uL4R/bs/qJbahpv/2h1f/yzy0dDqwYj2Rh58UOxV9w7WD6cXdnxWzmGhCKLom7mXIEAKKJAD9TZG/2QnEV5HudgIvHFVIYBc3q9EMrQhi4UCfkawBEdKRQRJWmKu+cK+E1zrGPOQxczdqW9geG3YqPTum2ICqmkNhK0AwIoXjm8/e6lEg5Uhc6DBXc3iToNMKxEEqJnDfXfUjHooRaIcXQ8XcRtwBZ0B2EHeP1hhYjaxAvtPX5gU6kQpufPdNCHf79pCMEOApU3AO3ewACVHAxvKhaexE7y3ddhsIkVew65WivcYlgL+4LrahPhXzCENhWEuLDZiNLAKGg54xo+sLERuFmic7He+qdd7YcaN1PKrQztGph/aLgX5/n9reaBoYQQ3+p0w41+QrLjJMW3Qx4r46dT/beASACe1E4zsTGP/fetcuF6QXne6RbsQAB7zDRi0CifEIqx5KbfiNMxlxk7xofz2zR7lRuiU+7uDlKiK5AzpCEzrkMn5zvZCn/I2l3bNNv2Zvpa/vXH/5n+/mP/8G205E1arn1hh371nsDOznvWXt4Hzj42LW3CijKtrtx8vGQ5e6h5ZfF4VXgUQYa0UqXZaw7HxmgJD6+aqbWWn7+jutVnEA8FPp3KDiwqkl5bJ/w97KrV8wuic89NDF5CnXr0OdH8fxV49u2rv+ZFZbbl9dTWywLG7Rrdt4269bNVkliUyi3ODU12kbiHfcNGkLkUUCNrANo8p6yL/r9obrF08Vc7kS0Sfq9oU0XAJWWxMk4HQJEEA9T9Kd8dwum8Nj2endczlMhj8MzKTq6JlBk8h0Ubz/oM5RwvbxWbtD4bmLXVyNNXOr11Aa9jg1PekpmJ1sEJy0X5yL6XSojAhEw4CpauXKN47Nxu1PCOsCp8ABEikUADFQaAIRCBvPEljvch7a2Wa+tQfI5k4/xSPtJ27ifKjMVTuVMhY5kzVRiNrd2v2fbWmqtIRkqOGSlNltu7YvZ3OZZZt9uIAVpWrOV26bwfAi5CsAUCKGOCgwUrMOKFfHz3EaE/GWZdRpMJ1qaTt1NMRuYW7vVlMaC6+jdaOZUI9yhrBAAoREVXcrYP4CPXcpUqadjMb0b2XqGvnErwODXQSyRcy3LtTG4j63t0+uJpHMvn53JFhldBlqTWqsb8mAbKrhpbpB+3kgLWfMymeJaxmQDWhbnFFO9Tv9E4IMJDRM1mqVQ3QCp/K/sFtkj1/Rzslna+OZaNO4W1CQ1trhmy6dakzRpKdoklHOtTG0WDA60X/LEGqvMppOF/etnv7VGntoLxPn1wjb1lW2XTseDCkZt12r1rDcYOkVvudZEQzk3xdamiOsb/j1CT/T5F59ak5pBTbdCr4UiJj3HZKQpSLdBsOfatuu529tzTUd4D8hR6KHZ6PbObi+vVP/gcMa2rAFe1AR/djooPhzm0oCAkHE3WG5ZqUQuWAIggYJVNNtfo2BxcJ8qQj/m9vQUylX5YvUY1ekhOtOhachDF+JjWovqe6I2JBbe18OXdnr7pYRlT50m6AZUCgUsv++QA1Z5Hcog4SHA8FTnqmPLfmhfPUVD4tu4+5rY/dBzoH1AxWQ8+9oUJK5HqiRnp2bhjsXrmZqQku7J2v7KzXZj9aRm3+9+x/7i5I9skLRs3cwt+8PvW/bH3yfx0hI6T4zbQ7CV6D1bH4/KtncW7HpVgHkRtqeiRH0EIEYTEe8ey0ZYpP9QxIW/xTRx0U5UmEGD8uT3PV1pLxoOOofYga/qQLgwafIRCf2hgOUC2B8ooJCOkMTyIbVdgABHLACQQuxW94nnsaiMidyyeOUqHkTg6nQ41SYKsuWyBM4QOyvkbzBxUTHpmgxRfmL4nIT93jHZS+7j9CaK3lVsUySDZhiZU2PzmS6wjm92QBe1FzwbNBOhaBfIUHc9Cs5D6jvbvfHph+xytf/vQyL3jkyl0RCfxcWb4+Z+AFAfyFVZaLTMDV3rw0ZRwJCFEcIUASlegGtnhlUuuXuFHSHherjoa0ECXv6euK+ihiO6CPtdNoRBQg8LoJj9JGqhbHnRhtwHQvpEqbxMd+ba55iE9fDk9UitigcsCq0AbnHFgxNdmP6IVsU6RxG/rN0JZytRzrTegEMACGADc4S1TxABTWRNSB8SzvFO29a9ln1x+Sv7yY/+V/v85z+01WQsl51Br2UvXw7s/DmWoW65G4XZx65bD9GYVIA3nb5VFZzHYv4hoKLrzhHnK/5WnW7E/IxaT29tpwAAIABJREFUp/k1IMLrmZTUpr/Zb4q6j6t7w4qoSXkMoFT3xbGJUDkLZe/QFXJAyssoa0uiy1XMA/n6Zzl147HpyVt7Zcv8T/Vd++TN2MaLnfVbDXveTa3XwOi7sCmWplv0FB1LmYJgJxtya9LU7zEba6trjIMV1zoKXMTK662LnIu0bt1uTwZ+FI1kPdA9WTJN2O2sqeLXaVWAg6jtYCLCdxDbWAp5aDqiuvT7+yRrJT3bwnbbwq6vR3Z7daftQeTdH7RtMOhbzTK7u7uz2XyqAk/3x81SYmemGZ3WMLhguYsQBarWBc0GQvLZQus0J3QSHUKzbrWgKWRask1JJK/bhoTy9VIOSPD3cTvi/pR2CB/kkpnIzlZm6YjSVyvXoJCm3sysc0IQYUPC4/mqsLc0+uo1e5V5iHGah+aG+gyJbbBGXu5svZxqIiPLVQ1inWI0url29zECIDs9yxotdf6nJIWnnhJPUB7anNUGitpOx4juuihSTXdv0vMwIHboT7ywV8f9+kbFMVMg7q/RvpiiXd+95VL/f3a7tDwrbAglLgzg+sNTy8n8QJjeOhVYm8/Glu82Vs92Skif3F7pftlsMWGpyd55myTW7gwsrzUESsBiK+hi67XOC863GAIZwVKxnNhXn31mxXohfQ40PbatPzgVhYnpFaBZKfXUORguLBeaCgFoODbtbd2Wq63926ef2m6ztIsss14ntaSdWT1rC3wAcifTuTWbLeufDAUmOW+bULECyAZQtDstTUIAIF988YWlCwdMUPdSNKRMOzYk3jNVm1ub+9vWbZvXCw/AxCgFIL9Lc62PDBomMwfBCNbJQFE2VWkC8hE2vAGArAtPQmfBS2sKgIh73Wrb31WCCDmYAJD4OJSIzt++6eQjLu+Q0Pyxvz0GaI7djMrLrb6maif70DLa3bpFAPK7AhFdiI5kjsQpT3k7y1keMUjxMeBzCOA8Nu14bN8d+nuVflV+zaFwx/JzGg8LvXvHpky1eecmCDqvZbbJa5qCzFekwwYdAxcH2fZurZe17U8G37cfdL9nrVrbNr22Jd/9lqXf+9hS8jOw1BuT/REKQzoSKULzldl0qmwQJiFKh6aoR2QZaSrqFvu41ukz0XHJg+y8AxySwCXu5uGdeBf9RlvX6MIUuuGRghW/ZiUA4uwbL872hZ0cjQp14NNu37LBqaYyu/lEkwDXIbiDi3IrhG8cKHneRfj8WFiGZXuuhHf47wGIrz+0NgUvAh7gtaI3ES4gHyPQj9QFCxMdtjcAEO2FuE3q1vtUyD8jABBACK0qdfsJLiwBkEBH0hXf76ZBHuHTGW5Qeg/bHoGKNjFMybS9nmYv0b20Ek4tig5fPrnxrr26hoHju+P4r+bqZKmTj7gvpPt6QjcOTsGulqUpj8VzRqS7EY0pnNYBQ71Df5P2ieSqMC0JmSLaZ4R0sU+iHieAUJ1H4RgpZV6OVxyXzAGSp0hJdErRHwhe/nXaT5fKYiqmSJGuFdY5TjFkPxeoWPG80fnIZCdoe+TO5W5x+yDOaPschfS8lqIIH3pyR/CgrzfMJB4NtEjyQ85P7MvbT+yH/9f/Yp/++/9jmyW0CJxVsNw9secfnFi33zKDaii+8bsp58c0HtXrVhWYlHUfDyV+R6H6MX1HBB3Voj8GHJbXIy6DiQiTkEjNOgRc5sWZdetkG90/SBuP6eOAlXJyeTXFvLr9h0BJNZxR74GWJWHvvc4mZo084P6r5kcEXHp//V1Q+sY+sFn6AxXLX9wsbLau2Um/Zy97mXVra1tt1zYlwC13N6vECATceRaIIXZNJHJe7txmFy1COW9is1s7TandF5WHy9d0vtA+ajRd5C0Oe8MpUR5uWFNRThEZNR4UlmV9CMsEjESx+us3n1gtJegNahisEtYrtyZC/EZmrbwVuty4EeJsNVZByPeX73Y9c3tWHkxE1MnXpZ407VydeXXJVws5JTH1oeBjnWWr2h1oQoFN8XR0J0tcLFgHvZ5Pdfpd2yzWEh6j+0D8TJFea7UlFpaFLG5dJ12rpTXbLXY2W+zsar2xVb1mz1OE84CLnW13uEc5jYsJyPX1rQLsZALQ6fjpUrhtK/tQ1CJS4wGQuRftdMu515ISPxnfWbfXsw2Uozphf3VdampNjpHrbvKsKTA5Zwqi9PeerWZze/vVaxt0e7beLXV8onuY0reDRawmIDfQ3XbKZRl0O1arZzY4OUMIJECa511Nkka3t7ZZTi3PcLKEkUERjo3vjextudeKPdJsW3d4Km0hwHA2vtVxYlICiLi5uRFljsBFTSHuLu31V19oksfxn80WshY+ffbClhxHaG0AhXbL5tjaKvsp1fJIJE/ywpobvLRq9tMvPpVWg08f9huW9et2Pnwp0TpTmOVirWkg6wH9nv2VJ255zJRHoZV5Ym8INFSOydSS6dzPEyb+65WmHqwntyy+m3OAd+LhvovZWK9tdfqiyS75Pi5nSl4HUHOvlDYpS3XMRMH6jy8upAH5FknojbpsePFLyPPCbug8hwmIuqutjv1N7fadaxWXDZLQ46PqUvXOBRUXhQWpn/6FOgZK4nse03XE1x2aeByy361eZKu/P6SzqL72seK+7JZVLsAPhRmWl32IahVpUcemIMfyQQ4BDD7rqXkiD+V6HNqXh8BE+fMeek98b3UCRGI6402+bAQ27QW5Rw6mpiF8eSxV1wwKjkaIsrfzn09qffuD7nfsu72PrF3ryE4wf/W+Zb/3kSXnQ1pQVkxmtEm8M6TQQQpGwgnnVswXAh6IKwv+D0Wruv0baFQ+yRB/nzsbxaA0BkGbwOsrUwwPGAwApLxt8b68d556F4N5sRwE4TkOHGi/EcVDscpkN5wOztR12C1wt6A7Hhyh2C+SWLi2QjeImJGxF42HkMdIF2OKoOI2TgpKdJrArsEmFboD+9xf69eHOBnQKJnfI6VMfCaoUChAcUQiYRkFYtAZyAELzUQAHdzGIwAJS/cIwRAkKE1HFHN7Ry4W1vvzJwIQbScDEAppKBxMONzWVvsq7ofoHytgV7dEDmNmOyZjXKhxFAPktOnmtYPsBSAaQLOocVz3mAS51bLsN4Og3t9wX4TJQEHnVcwz8SRzp225Ha7AXqDdKetEKelhmran+QVL2yCK1zQkuLJpOgP9IeR9+GkX1+EdN4ewZ6ORQMxPAZg7YAXcOEXN7YRFeSvCMVMGQBSuh2lg1L5EPRG/sz6EtwnA7yyhGy23q9ySTsvW3abdLW/tX/7pf7N//a//u61GN1ZPM2s3a3Z60rSLZyfWH3Z0I+URLWDLIORQ6F71UnIItBy7dzyk8YBmBX2KRxk0lIv7sm7kkNOW3ovb1sm5sbz40HLf/PSd1aqKww+Bjvhc9d+4oPJUpQwQ+PuxKZBASNCGeL6n/15+lMEI0484uYkTE515AZTw81v70Ba1P7EZ1rWzwtZZ305PBqJgtZOFrdZTmyACx1I8aMT4PqETgE5C9kCtAQVrqN5BzJZAZCvxrSG8bdh8m1i3N/C08/VGhWO94cnWFK0It6MGhPWieFThFqhLfHUoEAEnPKIeJOpEXn/1iYrnZt42maUslyreCBrk69wgeT6B8uXZRLd3l1p394worFU/8RyPQP/kPXweVCGu/RPsUmkO287qGXVbKgqNpiU0LvKateoNTROg2FAoQlXsM/UpNraGJikuv4vgmSTsstwy3CIbdWsWua2ynTUI8OOaM9/ZfLa1t4ulLfPcXrRq1u2RoM79da3pTT2DetO00WgiupJ0FVDLFGhaWIOMKl0PE0/DplEGHRiNDo6rm7W1a4jJ72y2mAoQdTo9ARnpC2ikqEnFwLRpS6hqpHdLP9IWze3qy9fWabZssiV5/B6AxCR4tpd1eTPBcWolAfjF2VD7uo3one49k5wlvZREugjOnRChJKBH4T5+/dpa3Y41W1zziSdMLIf6nHu4n828KcB28j/TLo5fDLVcTi9tNafhSegix3VnjXbPWt0T+nnSVlCs814ACD8DIoanp1r/1WJq6Zy7St1+fXMtit2wMOt1ckt6TORe6DM5BoRtyuwg6GJ1XAhp5F6dIK/zugBABJDWvXJMuOPc783Eciyhiq9VV7Es7ZMssfV8utf1DE/OtP+YuDA9zwqTCxbB0goHTSCTkM5u90GEJKG3GnUbMf223CbKJLinYMleq9U5KEKPAKQ6/XgMYBy7qD/lfU+ZqMTlP+SE9RTQ8RjYOJbFUQYOiNR5HMsPqU4zeO2xCUj5b1XAcmxdeM8xmtZj23fsOD3l+UOTo0jVOmTRG8Famc5FB3uxwrUDBw3XYUQqiTrvlQe1HM3lZZrZYrWVkGv/YHqBADFt20ft9+37/e/as8a5xOfF+xeW/+D7lr3/UtSc4vbOktnS0h0FMKnbYRKCLmS2sIKkdJxelK8RCupwI/GOegh3i7QrARMHHwIc3Dgo/sNz8SZzz0mKvPySGVEomKMYOZgbBecoROWJ2wKrgxaKuu5QNCytEx1rakbpFNzNiiGIa0dCWnd0uto7Xnl+BJSaAirTDj3JPVXJN97ZUpqGSG+A8wtT1JKtcBC1a5vprEFXC/tBACQme9eb/jnSrYQkcS2TG7NPJ1Tg8jOTBE1v3BLWMy888CnMlpwmFQFLzDeRy1cAp1EnoossScpetGu5Ak5xIgVtyrv7CnqE4zwf22525wBGN8em9pNcteS1GoIpNRWgmHaLYg/uc3qAh45RRsUwRXeC4ng5PSwEOWo6dK/z8amOZ2towiHrXT4nQDFtq5/52pqQFyL7Q57DJx+zAk1gXOzv2SAMku5pVZreBeDzzleN1whchwlNBC+iVDFpcYqe9n0EINF5SwGKaJNwj0OkHkI0mXKEhyx3EY/2erYedOzztz+3n/3o/7TPfvVjm85uLSuclzyga9lvW6+Le5FzvHPIxyUQkjU8WRxwER/HLGsj3agqzq5eZ6Iz1rFsD17/VBH5U66l9uz7XwMhjy0/gojqv/t9UGdyTBHvDwBI9cHfDz3P6w7pUMqggq/AQ5OQ+Pfy6wAit61v26b5Vza+fm2Xs8SWeV8d7WF9Y51kZruCYixmFVGQNixNappaEL4nWVyeWNI4s3qeqqAiJwSbWmVqrH2qcbfYSB+C2BoATxee8w5aF4XycjpxWldwn6KrHV2pFJS38RToCEj8czYqZOVStFv49NVqNh1N7Pr62rIkscEQa9nc8p1rPIqCoq6w8eRGNCqmlICM3aohWgzXCdcPMAGBIrXwUESmBTUsZZE8uyU6HH0F2TVyW+H2RTd6MbMVmVaIiSlXKZARE+d1a9Xq0qKQUwE3f4HPSi21XS2z5jazZbEWCMh3qaUEVS8KeztZ2ixJ7Fm/ruwIRfPU0CdMbLvaWrfTtx30qJUHDNK5n4VsktOzMx0PUUDRx8n3I9Mki3XnmtmpZzYbjex2gr0uYLAm16qc61XuGRssg/4H2pDBcCgAwnUGAHL55WtZ9O5a3kRiH6ONwaZX10NJ6RK7XWTKJNkuZwIgunY0mqJTAXIaWO+uPG2eUEBA3XqzsVbbQdT69lLAEhpZs9uzyXRhY6YGsgduWHO92k/E4rkRp2lv3761RrJUI57GiFPsuMbXbVPktk0y6zcbEtnHwh062mq9ttOLc4Hd2fjaNreYytTsi/lMIHRQ7KzdMNu2EsubJ5p+8NnDYV8OYvF4KOBwm9vp6dDP30BlJul9MHAr6dXlleykuWe16zVNQDiPALlQsZhmQGFbTCZ2d3vpxgKnzxRueX0ztnS9tHajqakUTli6ZnDHoymAruUvX/SLDwd9++icsJbEbldLHOMkSHp7s7BtvS4XLJ0ojbb9p4oNLwt8CgUrXtQecrniNY/Rp6KGo6oneQiQPGRnW77YlmlM8flvIk5/6CbC+o3On+klgBAASeOLL/ZveQiAHKNFReBQnmiwvt3u/U28uk7HphTHpiXx/U+hoJVBw7H8j6fqRKrrDYiYk0uziFQsapbYEf/6nqcm4ga1kB864+H76YKKPm4SVrPvdD60Px3+BzuvDWxN4/TDF1b7wX+w7IP3vcCdLCyZLqxYYrXndqLSlsyXmoRAydIURFfCkIiuwj2I0fVzEPNqIuDdeYGPWPQHl6h3aFhqiJfSsuMm7gs433aBGdF2XYTsrkPBRYiijgtLu2tJv+96j9XGdtK5hKnM3jWJujPoSJKg2wCkyG7Vhc+F7FJDNkfs7PtauM4hujZxQ5VjFumpfI4LkN0SN2R6cKEVdS1kSYTiX107AAiJ3+wrhX0lnish4BJE1RTcHs+km66ck1TsRleraJXr67dv7AtL3LtxCYSFhFoV8QJhDjr2ZgESqztgCIp5UZfSel3i/d30TkW0rI3fgT5Mv5y65ELw8vHcr+we6Aj4qDwIwn4BtgD04vRDmidfDk4m0YVK75GFLxdvivAgFnc+l9sWs/r7daADG9eJSRj6HPazc8vjQ8AqHqOyY1dJKO8ApSTylwYkGBZo96tt60GYnFuamCA4T/W9MopenK1aHSVT6/MBT2wrLjzdpn1+9Wv7yQ//s3328x+KdlXLM93AhmdD6w1aNjA4/XSTfd1jIJ6bV/gjrfnP5XA8/z2zlE50ia5VzdUoX2EijQsA0uwPj6abH8sIiVoN/m0lVwZ9iteWny//Xs4feeo0pJpZUl7/skbkIRpUfE8ZoJSXU56ifP0K7M+QEfLYYz812Z90dRsPft82+V/YaE1ydmabBYXq2k5O0DS4ELbZ6NuKfIkwIRD9KuQBUfzze+v0uYor6T02W7u7uXU6FRa3o5Ftmi0Vd6Rco+dYzJeirFCwoXmgWONBsYdugUIWPQlJ3n6eOgDh+W3h6zI4cZtWAZcozE1c+3BzdS3g0Ot0Rf3aGQ0K+hKZTUcja9EhXsOvd/vWXpOEdKeWcW2MywWASEPRaKuYBphkSSG3q+VsqmstAMnmC3XAVYC3WgJF0IAoLtneehv9QqFJKGnjTCFYnjrc65VtxyvbNBLLOzVNTbaTuf3657+x0XJtZ68+ULMGClan29C9QqBLzmI1OxmeKaSP6QuTg912ZeD/Rh3Dkq0cwGqdjuxZEYyjQVGeCjqwxGy6XFg2WQpgUMyTuKShcZrZLkvs7OLCJksHGBS5HGcoSOwr/ocK16y5Zkb022BnjDhc14M0tdEqtStySmoOUtGORfCINS2BexTgnAfsT/Zh1MdoqpZ46vpJf6DmIpoNRPwcP16PFglgEd9zcXGhY8H+J1+kyDfWI819ldpqsRLlbbeDPje3ViOzTeGTI8AwSe2v375RTg3WxGx3q5ZK+3R3Cy1wrXXHHa3egDKYybpXlCv0eOH+wn7hfzEDChfvn5+e6DuFYxmAlQcAdbGc+nm83kjLg+6FbB9uMzpHb270eUyR3rz+0jabpUJgeR37D80Q5/FMifGYP/BdarmLHHe6CEC+fXFi3XZm18u5UPBovrP1HCuvhgAIj12jZf+p4Sim/CgDkPj8N9WCxPc9Zfpx6IJ26H3HQArvLxfUxyYAT80QKa9PGSCVny8HJVaBSP/yzT6v5JDo/ZjV7SEAErftMdesKtXpIe3HU3UhD2k9jv3t0POHnhMnV9ZwjHnfpWLFkLHqebGfhKx3tkzTe01IKDApMupFzb7b/cj+ePD7AiE7bD5fnFn++9+27NsfWzrwAKbd9ZXtZlMP6GGygeMKFC0mIbOlFSSnB+oI3St1dhk5BwAiWlZIEhf9KuoqQji2W7x6R8877gCUkq4jbtxeKxEUJFrW/aSE4k4yCB4qBFPmv5bCU4XSQldqMbedbFTDmEBAiPo1WKqmaDU8dFA6l32XO9B8WKb0Iv5BXrSTNM4m4CQWdBwCYU6jknYisIHcUyN2+5kIaSnBenUHydcKqAHBiczv0GhA/CZCMS/6kUIEKdhJG/HiMtIR5DgmNOLuUT7NiOCi5Jil48l7PdRQ74/HIOxCFcxxcqLjhMMV3vnoJ3ZWzKdm+KBHsBmAJesTl6WJw542VgJELmrxdZfOHIpUEKhLpwMFi490WpHOdU06OBZQTGqu8ZDhwSpQs7ATdatgbZf2L05fsKKiba5zyePJohG7MjlCtkpcp6CPcW6VPHL93JJzFesRwNIePIVzQhbDJVMEAdkQ9igDBAcsLjhfuWC/2XHBOTQ33trp2LyT2WeXv7R//6f/wz7/9T8rkReRbbOWWbdbt7OXJzZ49bH1zgYSoe4++6VWLwKQrZLn/LGzxf758rUiApL4HNz38iNN6u/QuUjxPiQuZxqh43j1yf7tZXetQ7kh73xQpFuVwg2roGT/+jANQRdyyCmrulx+rwYnln+vCtfLExMd7jAliZOQY6Ck/LnVqUnVhtfPebr9riOJ2hEoXLeDP7Rt46/NmrmNR2sb3y5lrXt2WudypoKo0z6xTXYvmI7Xo/J1KeueqNihCOO6KAtbuuS7nQpLa3cEBEi55jUAELrE4qoXifPj164Xwb1JIvJOR7kaCidce5AbnicUdXTxL54/UyHIPdaDYP1aqXyH8UTvA4BQGK+3iNS3ei4CEATjFHe8pylapdvDAkCUR6GJDC5fddswlQCIJBTvG1mhypWIvA0+lyTyAEBYb97DNinDpNGwvNOSgDqptSzH0QvowXUbrcZ6Y8lia2kHymludbZ3trAvPvnS3o6nVuv17eMP37d2u26tRs3miJBZlrk4vNXo2nw5U7cc62EsX3GaxM4VC2DE5lsaSzICwWYk0To1ux1NTG7GI9vcejo6tCimW0uoSsrcqGk/72o97X/OB/aT7ghMyKkXcBLbOFAEHLIcJl3ksii1m3NglQqQYYkso4IEpy7f51wx1lM/zpF6x8+i8DF9rdVsNB9pXw57fd1naIlxrqB54DXTmWs4NK0qCnv27JmWDaABAG/TtbXqbSPQkgk45wXOa/P5nYft5h13PstSTX3eXl8pkb4/GEgTs2bitC1sNl0qjFC6mDy1ZqumKQafAcBg24GVAgMzD98ECM2mc53/ZycntsVqGAAFuAgBneS30Nzj/sAECSMDTQF3bryQUBNtkFZM7e7m2mp5ap1WXS5ZnKcNA5jTT/LvHPctncNhopj85Yte8a3B0L774sx6nZpdLWY2Xy8VtnY9Xtuu3pANr26kzbb9Ua1tw/S1rd/urHYhzwTlgETb3eqF75gm5JBuQxfJivD6kAj9kI6k+t4qIDk0YeA9ZfDx3zrteKpjFp8bNSLY9sZHGYiU92N5H5SfL9OtDoGE+Fy1oD8GuA4towpyqse3/PfqFOXYtOXQzfEpz+FyBU93KYcOULgXOPzL38pAhN/9BpeIgkUy56ZIbB3C4Pgb5zQovLFJ7ePWB/b90+/Z8+aF1YvMdgPE6d+2/I++b+nL564hGd3Z7u7OErpidFYpzqFjTRdmi3CjEdDgJhAAiMbCfIFDQV9K2I40oaBuLmVFBEZMoMPsuURxJ91LrlTKq8YuFYy6eKqQDWU3FpODgWW9gTQt2zmWeYQexmLRg+s8wwJAE1HR1hJudrLWDUnjwVNdQw1R2yKKoWimGOVm5oWxBNf8r+rCi0oV4UrD9orbJwtxCuLABwGgAIjuAcHJjGIXYBMcsu4BiPOf4TPH4y2Ng4DCvVZk79TkJLEARXgHNC8+g2o86hjuAYtOMd9YX29NBFKN513rElyw5OO/up+mlMCZ9mnQbfhKVoQ9gfLluuwAztSd4tiGNPRoWaAhSSj+2UfNluxDmcLtVtNgy+sWjhQsAlQ6Lu5ApslU+HjHwOH46WQMLlZRRB7PN3U1Y3J8eJJjAQiT33J4lG2KS+J2TYbkgOXTD9HkpClyTYyKNASJdcSsuGHlZq2GTXdL+9UnP7Kf/fQf7PLLX8nqmCKo0XAAMjhp2/C0a+1Ww3rPelacfagVIcDvoSA+nY40ByTFwUkqs10QU/O35Xi+36TUmpY2/NzCWnJ38VxTj/hAmwHwWIxurbW+D+mNlrXl61pZ2F4GI8dE7XFCUi72J6uupiY8eB7b3qo2JL39d1GjIqhgwhLfo20vOWfxexl8HEt3r+pB4vseom89BFIOUbrKupDr1u9Zdvo/2K6W2OWbid1eLRQLcHZWs3abQmpn/fbQiEkDSFBQqtAMkw8Vre227ZptFVpQU2Jzwbnr7vK0qzdVgDVabtm8Wq41qaRQp2PLe6HfqIijMx8Kz+2G+w9d64mKW5aJ0xDUmxcvXijETp8RBOksm86x54D4REZhdsVChbKyQ2YzTUDQBABA9Ni55W74Zb+NNCbYxvFo7kCConExlzCY7xkCdGVpzV0QL8E9WgvAiihfhdvCIhBG91ZHdN4Sa0BmLwXZDxtLVztrnfRsB+gjp2S1s/Ht1L66vbOFFfbx8zNrd5rWatVF8+JRz9GcwFQAdEUNRiJwBADhGg8VjstdvU1TzMEOImWKelLX0TkAQDKWIxqurtQqujH54JLGNjX7z/auY2yvOzaRd5H5VGo91QSBSw/HOYYaQmPifLiabATQzs5PJAyH9sYyPMtlbhuyUAj0JdeOrDCZG3qDgv16M7nRMUVnwzmA4xjTkDj1iCGGnAs8ACC8jnPW9RirEFRp1m627ZRtZwAAtQpr/MyT7gFL6PduoVN1e/t09/nkSvuZMuPqCp3KShQ+AMizZ+f6HI4z0zw//wOoDnX2dD4T2Ab4qG5RZhUgZSYwtd44YOeBcQJgkgwXpomaDgJAiq0mb9PxneXJTq+bTyeiOdrSzye3FvZzL9KhNa38j+8Pi1e9vn3v5Zn1u3V7O5tI3DVZQFMxuQoREMOjgILVfHcCwn2rLEIvX3D5+RAAOWSj+xRA8hg9q/rZ/B7fc0h4/btMOOIyj01QDoGYY2L6CCxwzYKyBBiBnsUjOl3FbapOVo7tr/j6e/BRKhDCHyNQeAxcVPfnY4DiqZOSQ8ep+twxqtaeirXkAhdC0h6jU3s5AAAgAElEQVRZoC5e252tNgUTQVsn+Ijf8/u5vMF1fdF+br/X/chepWfWTBpmg57Zxx9Y/ge/b9mr96xgpDib2u7q0oq7kSULwgPXZty0lhsvargSKGnWO1Hq7vIvnxemIPfE/KC7iOFue9590B2Ejn4ZgKiYjQ380DyPlC5n4cDHd8tVdcWV8I4grWcZ0xzczBcUXe4br1pU7kk+VeBiIttUpgwUivA8I40gajfCJCL40HqFLutXgI8nnXpooVsSR6G02xIHwbeoRcEC9h29ARdawEY92MEGkKOC2rvmspYVEPEbqaYuKvJZDacbuSwkCLV5X5jCCJxoP7l+RJSghPfT3XfnLQHTMJXRkAD6np6P9ILgkEYoYqRLiV7H8XaXq3IXNlh33Z+lgX5XPm192BXBglvqOtiKFL6Q9xHHSAJkTUvbfcuhaczmtpnesLJwigQM9kZhwRVNwEX71QEVnUgZGGi/sq8CEKxkk4g6JSpcSVjDCsPHDmJQv0EEcCF7XzQgYQtdORtRtT/Jcxr1s682VmCv3GhZ2u7ZqpbY3fSt/fYX/2g/+5f/YjfXn6uzSWp0s56p4wrNdHDSsf5Z22pZbd98WPXP9gCBScRDgXvHaFYRnMTjAzVr2To7fJV586kVq8ySOvvz3UnJIQ1J2YXrkNPWQ5cy7HkPicSbJyfWyP90/9Zo18try+AjFvjHqF46LPVEAKUKfsqA4Vj+SHndo/tWdXsocnlsV/cg7xAYucw+tuzZ/2jj5dyuXk9tNoWyU7OLi5Y1G0WgYPU8BT0Uhnx/NI2Ao99qqUhLmr19we3XQqdG8b/C4IKgnGMVJ8+4LKk7PPMpAcCC7viw11UxpY42hb7Yrg5EeIxJOc8yOzk79+IXe15oXpuNF8Tm6ydA0Gw5RSfb2GLuk5X1YmFNhPGTsdyF2B7ASgQMXH80dWEdCPXLc7u5Hluv7e5Ni9nUZpOxOxWF6xjXaApmiui43QIsIUxxioyrSK3W7ovOhfMT4CXduag8mW2seUYYITfRtXXRJ6x29uZmZDfLpQ2SlYck9tthgp3ILQu95mbthbTEznlN4nflXOi+7cJ9jAKiCH49d10LoASXJpytTpsdm0yndouAvkisi/1ssy1nLPZP++yFGwgsFppE6BiLkuYgj8aCpl67RE5oOuYh0Zxz5PWt2xgjpIeShk1w3N8kxefm1DWWGzM8mFwp5X4y2WtxOJYRnEJVYpnsb7QzHLMIOPgMno+ULnRJ/J17UafVsm6baQiaE7JaoBbXNNlVZktWk3gbm19utRzH3XZqazn+ZXb51vc105w8T+zZ83PtI8+V8XOnhbtZlgUAjumC7ysmVExtqFEAmrwHu2hslHXeLFc6ftwYJeC3rc3GE9sAsDEzmM1sPvM09xbrK02LAzjW3acfUfNTovj+zatTAZDvPD/RBOTNZGxTWbrlomGtkuwegDQ79vcVAMIX7xAFq3zhqdKxjk0wqherpwCEh6Yhh6Yn8TPK7zuU2F5dl2PTjf/WqQmfE9cTXciLxWifkTGbcCIuvnZPOgTEjlG3qqCgCj7KCz/02rKbF699CLQcAihlUfmhrI9HsMPX/syXHKHgaoMbBwI/vjNe6aAJOfYzYIWpCF/VOdksjABDMF2chNS2iZ3kPfuo+b59t/3KhrWB8kHsxYVlr15a8uF7ll2c+YUBgfpoZAVdAACIOjhuQygtBAnpTEl4rkTFoiDfJ2oHOpFqN00FSqONffUTvqxlcFKyx1Uz/V5prHeJoqQuV0ju5nd82BkxowhVajAAxKlHqiv3ehNC+5iUyvPELVEpFoJGwEXObusq4XkQgLuDl1PBCHzaV7/4yqBDEV2BrrMXol66B/vhoBHxSUPI+ghOWr74YO8bNQ/7sEWAhXuT+3bHpPOQwxFAibrqojH4vg9b7GN2CvwAWPyzvNum5TmiCbkswYYWoAXAkFMWN09oalh/8iBLZPP1xHcf/cSFOtC4vwbvU8cdAPqESKCQzidAjeVDKaNIj7on2eo2LWn1rdbuCVSuR2/Msq1Z3ZN4wRaa/MRJFSJ4hOc64eCUh4lU3K8hcR2OdTmrQwGdQo5hx8QdxBSoDEB8pwUwU845cRqc/y3QCmVqkLsAHyDE+dnt2Twr7LMvf2q/+bf/27745T/beHyprADcrpqNRA2tTrtlXUTnA4pRLEPfpUwBGJLn39HKMplozH1iEDb7HSF69QJDIVoNEKy+Ji5ziV135QEIqT5qXW8CMXGJIvgyOImgpPzv1xZSyiQ59LdD2SHl3BAmJ9j0Vv9lWcf+Vn0+AhqWUwU3cdoRJzT8Ht9ffl987tA2xOcAKZ/PB7bu/61NVugmFrZb5zbsd+38vGFZurLxeGqZERToxVns7sd8Dk0XcP5p96Uf4IGTIkXYgmwGcqHqdZvOXTPA94Xf67WGNTtepCn8brtVhxwAcn7imR8COegjFCpIUe0p2wJCuLIhsE68A8+1XyL10JGXhe98oeIYC98sXdskdMOhYNFBJ4eBgpr3M3nhEWlXst7dbjVZ0KRijfUurlMAmLlNxiNpLrgWoScATMVpB+sR6WRcg0QrIiE79wC9ervnACRMKWgg7WZLyzp1m2lcuLFu3rDdcmev78Y2WW9saBTEqfV6bU1hXANitlxAicpshkkHeSq1urYXACJb40C3UmikAgOpOH2dKG/Zn0gBauRW7bCnpdB16hUUKlyvBKT6py7QRifDFDhQexDUC4CkGxtPkBCwjj1dm6aTuZygABaXUPtYZ3NnKoTaMXCSfVxXerg3uuJ5xueyHwEVGharsHddA6+Dwsf68ugPTnzScnWl7RYoDvuez2OdpdvgEil7dNLJHbxx3ZPtMKGFhBRnNZ27NJKYdADSEkP35G5gTEDcYatjWV7Y+fmZjBuUATJhOp6IvsW6sp8W8xVGhV53CFgspV/hfsp5imMYFKz1EtqV/845pR5YYfpeGH9fLA3heoHxQWYyBtks5ja+vbX5dO7gu5Z7kCUOibqHogU1S/72wzMBkG8/G1q7kdqb2UQUrOkqMdsktgZl34YJSLNtf99812ucnXwMgBzSgVQT0h8q7Fl2Vcdx6ML10JQjvv529G4hz7o9BDzKFK5D04engJbyuj62HXF5dPbiRIT3MxUpi9XjPonLrgrnD9GyqnqQYyDikAifz3lIBH/MGvih9z108znkkFWdhiyXW7H+JxN4siFX48hCIyjZg5OUFNSdLdY7hRaqFA6jdZFRtltrW9M+an9gHzdf2lnjzDr4WmMdeT6w7FvvWXp+ZtZsubMQzhXwPafY8/rF1B1/oMSQEeETELoKKixjMJ+yE0qFaXDI2le/e61HKNhE3QpTmz0PH12Ad+3d1jdUhnI7CmLiSAUi80FC9KbqbSYgiB31CIGDsuIVwAjdd2V+oGdZuMtTKKIFPmKqePjY/bQFACINCOvmEx6KLW4o29XSLYJ5CKsEsCY3pXvwJWDAunBcJDL3acVeyM3bNW3Btek+ldt5u+GhiYdrDnxfQPcKAmi3iXJxuyYxro8AZBEaxm70oYnEJw6URCVzQCL9C2CAmzfdoDljaICbU510LOLxCvQqPzSBiqUi/F4+oUlBWB8dT73MU29FQRN9ie2oABAu6PWmZc2eplnb6a0lGRqatqhMgTsW9Dp8Rpggaf+7n7xAm9aHIgrI5eLviDYEtHDyitRBaULCPsbpStV+6dxDyB7SEcXILgnl91oljpnySbBcxiShYWvoJMuRffHpT+wX//oP9vqzfw8ZH5m16rk16tBoEIrWrdNrWbuXi2aQbmoWHa7ioY/6j8awJVpWpEc9ZsELHUuF6uC9gzQr/naM3hWnJvGzI6WrPB3huTJAKWtPDgGTuD0PhSVC5ZL2J1hNMQ256f653tqCKvb2X/bhheXin58H3a3dTcg/uNfJxMnEIVACjSs6YpVzR6qvBUBUl1PVjjymJfly/dwWjb+UI9PdDR35hnU7DTsZci1Z2GQ0tWKXW6PW3NvgUuhwDaBAjGLrRncoQMA1SW2qNFERR7ibutqE1pI03WqrOGw2WgIgTsOpiUNPMckyyCHhQfGpHAhE7p323vhgMvNlEp7HelAY0w12wa83WyR8X65UjNMN321nNrq7C+F8N9Ym9yY0qWQJC42MYpFcj0APUpE79850vwWtttBEhOsrVBh4+jHklUA9HiyHZdC1B7DEYnm524l61T85t1qnp+YeNBs0JZpPM8lopDbbztSc6aQ1W07XdjWZ2jwxu0hp7G2s22vpku1GAD5FAygslp4NwTE5OTnTz9IOMN2RTgar3qkaLA0aEkyfwz0Ewfno2hPTBfZqTTW3CNaLup584BofXfsj7ToED/L8dDnTPkebc3p+pm0n8DCCiddXvi5oGDj+L148K+lkZpbSig+UrDj9ip/HeYPTls47mp8ApQUuWOgytj6FG5zuAYjOs0ANZD8AareLtfJg6E7MxmMv5DeYDfi5vVrhqJX58d8VWjZAhNuQdE2SeLatXmvb1dW1XtdsNiRCPzs7sU67rWM+n/nkzc0IsCr3HJDxfOrfH9ysaPKEHJnb62tbrzGrCaJ+1p2gx8CM4L0YOgDcAHuqcdYL20xnAsLc56FkyYVNFLCaLK55YAKwt7GGgvXR8MQ+vhhas17YW9D3bmN5UrOb8Uq6j5tb9y62Zsf+uNGRBqT8qAKQCDxiUV3Wh3wTq95DjlfVwv8QgHnK5KRar/5/MeF4SBNSnpwcEstT2DMRQReCaJ3JSDlD5JhjF9tVBWRHanM9/RTa1FNsesvrc2zqEl/zEJWrTG17SKBOXTOdkg+ykQ3ewenBkQ2HfkVIIdzX9abQF9sdgAKlh324SewsH9iH7Q/s1eAD69V71kgJRqvZttu05OzUkotzS08HSk2ViFf2vDPb0QnjZ0a/8s2miMT+NuRCxOBCWeCGojkAE0bFrhmG8UoIYgigE5AInJb9BCQ4Q4UpiNvouYidi6qSpFUUmwTT0LDUNS+4WJJjwsg1OjwFik9InKYQ9gmAc0KVyxAEybqQhLTdeNEX+UbuJzRoHIA4TcrBitOLPIjO3aWiwN67L1qP8gQoZHGINhSL8pjqrVwXL9IFQPZcn3DAg95CVsrqsDsVSwBzDwjuKXgu9PZpUYGaNCS8CzIwPWG/Y22sKHZPGcfiWCF+2DoT8ChXsAoA0SQpvGdPF3Tk4W5ePqFwiUiYCUlIKVGP08lKAYA+SInCbop7p7olNTzocZSa+VSjRrZHoF4GSpooh0EwruXoOPtkSvIXBZx5IqIASPgc0d2UbxMoVDJScBOFBABUMA3zJHk/1dCZcH64rkgubAKrrCsrx4Rpo8BB6GPWrNtsM7cvr35rv/3Vf7XXv/yxjW+/Ev0DpyJRrpo16T7qjZqaM/1ex1rthuXNVFOFKvD42rV92DIcq9BobOf3b6ha8tb7bVGPvvb+9aWtRl+fduhmWs/f0ZtEkPPQepX1JgCSCEyO2QTHz4nrdTAQsDQhidMQXr/PIgmZIeW09KgTKU8rnjKhiOtRnnDswVIQq1enH2Xdyn47Spa/Zc0Kf7+0b9mm8Vc22m1sMqLIacsVqNtLLIe2NCM0j6wP7+a645DTk1xwa+r8trtnmgIoB4mvTp7aCg7+dGJj6LRL1wJAm5JbkqV6PQUThR1TjThVadacDqUuO3aooQstKowl+jy69PHzcfvB8YnXcZ2gAIVaxQNKFLqB7QZ6mQcb0jHudbsKffNhIVozvyexHsvVfF+48f0Q3SYPGoH1UpMPpswyt+PKB1UMwXaWBX3Dxp2Xgv6DfYbFK/evzoD91JHdPeuSpYUKy5xraDO1yXahbW5uE5tPFnY1nds2r9lQ19+NvpNiVKInSVw/s5xhr43NrE8HAGuAErk6EVbI1YbtH41FqaNhJ2CAfS3akDyz8c2t9j/AZjg4FZCCGsdDeo/zC9HUvBj3KbtyWkKD7GZ6p0kFydwK/8tzTbZ4LROE1299MsC+BYCcKPHdi/PR6NbytKZlSy+zXO7F+7Jg1kQ/mgFsBT4At9p/tVzHuN7qa/8zLeB5PleTL65tnG/Bs2W1ntjtzaUt53NpaAhJTtO6TWavQ0bNWsfm9du30hex7MGJU6qZavDv6A5K2Ep0POzImYRAB4/ucGhFdM5ivRz21+ubt7qvs1/Vf4TBnRQ2n85cqL9w8IzlrrQoAiXeyBuN7kSFQz/SAIAtZ3b91Vc2vbnW72iedi1AdNdNFrD1BTzWcbILWTB//d6g+PjkVACknu/scj7R6Avmz3qxkdPB1c2t87gabfvBAQDyvWfu0HJoKlAVpx8CIOWufZXSdMwV6yHg8dhnxgvgY6LxY/Sqx95XvYFVLWy/ietWpGfFop6JSBmMHMv9ODSZOCYyfwoIOVLL6+ljepinvueh1x37m0aipKSTyKoLlxffZUF6FKZHQXp5WaqlE5y1ClsBRBByKW4hABHK1eXWennbnnUu7FXrfXvVeG6doibv900ts6TbteTlheUfvmf1ZxeWd3pOLMIRiWnIeGq78Vg/IxLGOct1AqGIi7QUXYkDHQkAIteloCXYU6OCGro86fAxgmsiShsXA/7wS4+FbcK4FgBCpzRMGHZwPmVTGmhFUBS4Cgk8hOmKKElBaxNthinQg1WfB+2Fpvhe+B8D8u5dpRwFhYKaoju4Jrk9r29bzMPQx6njn3oIZHCAcvvZ4Lok0BI1H6G4jvsxaEQ8sZ6BfqBwqeseaFqlglwBJgrwY9oTzQtYmGd3YBlJJ0igQBMZL7ZdZ1PoePtkK+S+iO/qRX4EDDq8OkXvl69zrWSWoNF0AH5aLmVN0HwoI6XkOq3j4yshLQjWu6wjEx1S2vV3R1xhcBNj1kPuucSABIAB4hx8Uhw4EA8TqEBrk8YIlxk6szF4EOtTWe36Xct1QwF0RBAbaFYCKvo8QFtqBQFx9Yats8RGd6/tt7/8R/v1r35k128+sc18YjUlJGfWqPn/5BlIWNlpqNPaHTYtk5vX1x/lwr/61yxQtSIIiba7EXggKOcR3awi1SouswxYdHbE70Dlg6oTi0OC+KrOhEXE6UlaLzl3rTy/hMdTpyR8xRVB03vvXYvgSnBhdf+UdRuHJiDlSQnvLes4qtOVaio7r3+I/lVeF6Yjl8WHtqv/lV1iBTpPrJn31IFtd7ay4V1KY+BBe9ICKDitULeX4i4GD3Z65wK+AHANTenwkv8wHSuTo1i5XuT5y/dceLxYqctOEUqnONJvJHLfOdVLBdnWhexQuQZMmrJUywOAiPojw59UUzs9sJGnAFu4PSvrR2GdJy5Cp74CgHQRp5s7OElDQHJ3sPClS8/6ON3MrXuLmVOJmJSOCMtbLKzdrMuClYnFPFj4kpzN6+W8hCkKjQ7cnRCD13GZOtUkhCnOar0UjQYKUJdGUyu38XZmK+g0661N7mZ2NZnZOs/sJRkdeWrDYVc6ApZL0Y425fLyyk5PugIeUIqc3Or6MDmJQYNLvIhnv8zHExX4tVbTegPStDMljbOfef5s6PkhuD3FCcqy5mYDcfsmo5EX2QGApM3cJjNS17mGeJgfRTAAh/fdjtxgAh0Dv2MdG7vzl5dvrJYRgtjxzI3ZTOsh8Nhq6XiOL6+tDxBQujeMCr8Ocg4JFNd8muZ6kZWOOZMPziH2f33H/W1js+mt3d68EeOg1+lbs9HTFGky/8K1Hgn19co++fwzTdjOz8/t/NmFQDgFPvR2KFXsF66XABDZ8E7chIBpnk/S/DUsE7B9Ob5yUIRGSELyiaYgnP/QsdYLLJQzTd8Ad4RZMsGDUqj9sV1Zt9GyjEblcmk3b760+d1Ikz/c3K5WCxuenrgz2HKtrBbAB9oYObv93bc+KD4cNu15N7FaktqU5Es1tDY2wX601rDLK4TRnoR+LAfkmO0uB/cx+lF8Df+WO+nVKcGhG0512nGMGnWIUnVoeVW61cG7XGU9j73mKc8/FByom2FwK4CaFTUiPB8F68fSyuNnP5Tv8ZTJxmPbX6V3xWN46H3HKF5P2U+HXkNKuntL0yEifZcaku60a0EeygmJy9ONSVjjfhqi4pguPrQWOjJJrvT0D1ov7IP6hXW3DcvodNHVrddsNexY/vzcWu+9tOz5M0uHfXV4dRcSPWtqBYnZjOiZiiBexwZXzkJBO8GFK+oo+GIqITq4WGmKQOEbNBfBwSuqfPeFOTuAQk+Upo2KTxWYPM9NCw6sAgKh6WReTC6gRAXxdZiwUFh7jkRsxUWeqGsctMMUqAdFK1DDvHnuDzX5nYLl2xCr7/D3/bSDCYkXyT73CWBGUxmKfHQOhCt6g0PLDLZU6sJEWlDQvfAapjUOvHKtqwq9CECitiGAD3XmI8CigFaIZEj5VrXvBb4AiDxCoYI5APEkK1xsJIzy92pSEOyNA/gos8L2hl9a33ss5dvmTxYF2xqF9cFyV3vabSZ9X8U3eFaMpjTkpsiGc+XJwnt3qnDulBEq7w+GAv4dieLxmjtqCVc4YNG5BcjAsEAAZOXuXAR3xlwQgRb/HOmPRIz2kE3DRrTWtISuNB0/vi/F2m7vvrI3n/3MPv/tT+zLT/7FJtwIuTHWcxVtzQZFZG5ZLbVGs2690671hm1rthAIp3udRvwexyK/XPxXC/8IPCIQKQOPCDp0L1pf2uL67p1LDmCjSuHSbjwCQuKbH6JPlT8ghh/G5yLoiaAkPl+dksTnjwneIwipTkIOXU+j8Lz8tyg4PyQqLwvKy7Sr+P4yzasKSOLfeG2kgfFvfN0Xq2e26/6NipS347XNt2YnnaaddTLbLuc2Jdspb1ur7qA3CmvRBVJc9XoDL9ZbLi6/G43UAZ8vF26/G6hU5C+o8Gw1PU9Ejoo7Fc1nZ2c2GU1cxBsyLngfidx8Fykql+ultAPeffdi9mQw0N80KaHwrbuoneJzi74i8QQj2bkusVvld29OULSh/9DUZLuR4xH3IAcvZCksVCCyLTzma9ywasqimNLpTxPlOHB9QfhN551CnyKYIh3tA/x+7nsCVelWBSzryDVjA8CYzERNY5tOLwY2HPRFqwG8LNYbuxlN7e3d2JarrX141rOTs1Nr93vqhktwj45gtVbwXAtLWGVYNLTf2WYK+GhrWwumBGg6sHt1e1jfN3ze+PJS7+fRane1HNLaa7lPqZbbOwX2nV58YEnWsvF4Yrdv3tpJt2Enna4tyaQgJ2q7ss12If0NU6hmo2sXF89tXj+xt6/fqPkF0GhDVU4SATneB4VKIu2a54HECZvOiTV2xws7O73QJXI+X0ognmLjm7pGhRkU51/UgHAMWBb0O+x/txPE83MH0GRsbNeyNF4uXVTf7bRsNJ7q+AN6RoQ6QhPv9Oz999+3XVrbT+iiuYAmX9J3mtLH2R7l4BSFPpN/2acaKqQbnS/NvG7Tu1HQtaSaQuEYlhdobsK5uZjb7fWVTZj0bVy7Ut96pohsh8XtRqzv5yn36Cxx57VOz13mmDpmNJbIUOH8+9sP3xcAedFL9wBkXSQ2WToPcJPVBEDUuAsApFvS/E3W30wDcujCV37uIceo6nsfSzivTlYe+uwq3euYqPspRftjoEInRsVuWDe+une6qkV9OUOEv0FDKD9Av09Zr3ffU0qoPrJjImB4aF3jWw9tc3k7qtt0aCp0TAT/0HHDNhFx4WrtVCyvzg6IuUt2vbyibNmr0pcQoYJR7EaULDFmQiaEHBywoUvromVdZCd2lvXtPO1Z2+puE0hByRj6/Myyl88sf/bM8uHA0m7HizWmB+hBACACIVjU4TBF8eqagWiDF7vpbpHKwzUZdNdwLgr3KtcbRBvVIOsWJYcLRrC/jaF16hT2GNen+nw5VQFqENCLdRQ67t4K913IThCdJgQcyimKi7nrIVTAK43YhcT3wgbPyoir7j8EqpX0EcGGl9vwXtjMStzbe+2f1vZEGpZTl1QuhxT1uDOiHaz48HU6+00FLkauudPBfKn3FDUPyxNA4k9bphzY1TIlctDj4SYhz0XJ634x1qQCMT7YSpxrAAjBg06d82kAW+0UuJiq7hODQAUL+8VXK7hRMWEJeiAHHAHIyZ3MJ3Sx9+9TvOhiFS7KADCx9sL6i6YWEtL3Uyh/D+DDHcXY8xxrHFfIYGELQhc+0NmUHyiARSd4Y4XOn5ADIqDhdDsBEcTzAPh6w5JG29IGwZKprWxj49mtvfn0p/bpL35ob7/4hUTmuL7gcKVpR55avZZZrZa6+Lzlmg/AByFhWcOPYQQExwrveM04NH1AFxKnHbwugg/0HeuZpxj///F4yBGLz4/rHqclcQJyaMpTDVGsitzL0xClp5+c2/aTH2szn5JPwuvK4YbRurdqEQyAiMCkug/LExNeE4EHz5cBCe/7bNo36/+dqLJXk5WtLLNBp2G9bCMAsmGDGz1SBpxOk5M9sdEEw7UTTk1SmCUi4JtrUV8oxiMVhv5KvzlQIUnCtABLw++t0ER4/XIedEGkpwcr1VbX8zR432TmORU8onsQ1EEKPdbr4sX7+6kF150N+hGKdEgzNAo23hl36pIXjLe312qkiTtPF53E7bW7CkGNIeH9bHjitJYlFCAP4JuR1m2FqF1cqFgfUee5ZAXXJAAIy+KBu9R8NrLB4CQU+amlCXoLJjBOa641U+v3ugJGABcMKqaLtb25Hdl0trSX/ab1hwMBEKYAKnyxDlazhkkcRjG+rYAyF0n39lOGxcJF+mRQUGBz7NC3UHCLYkYAIZS5yUQTKaYHTBfSQDFdLW8EQHqnL5RjApRjEoQbE3eN5tlzAY/J+NYWi4lL7Qw9GTSktm07FwIHXHOUk5J7TgXrSRijpsS6RiZ74ApYiHoQrlfQAOUUhY6l2VbjhfNWk662nyecDzwAX7yXc4vCfTtbSnPT6bRFnYLiBB2MaRjbDVCJwYHKcNludazIBBxb7nEAACAASURBVBE1rNMPBgWu74g6KIm8oe5NmP64AJ+/QRNk33pgYa5bHWY52+VadDdZCrcIpWy5a5gaYtzOCrlBLuczm97dSd/Ba20N7W+jCRLLx0JYwEbWu1vbLrzOlHNYsdE5lOauCZL5w9+8eq/46KxjL7o4jcD140aRWp4UNl1vbZ1kdnkFatq9Y8NbBiHD1uGC79hFvKwRKb/mMcvex24KD9GyviltqvpZh2hij61P/PtDk5zH7HSrnxFdqVrdhr1pn9uz2aX+Pb39UmO4WXDNisX8oaL+d7Hffcq2HqNyVZ9/Shp62TEr/lz9d79/CRsjcXSFgwRdhHsb1PJ6H5qMlCcldIWgYmHZy7/yRN8bKoUu8S6xVtawbtqy07RvF/UTG2Qda65TqxWp5ViCwq/sd816LUuGfctOTyw5ObEcdxVAppP/fQKhmw9uJhsHI/BKAQXRtjRSs9QBKNGw9nrz6CQVSnZx8335noWhmF1L2m1LWKf11orRWAVi2mx6IS/dAy8N+geNkkISuLQYTsni5sR1gG6Spgrc7qQJCGC2TI/aux75Jd+r8bBOcb32xLGKaFvFsYMDCmP4ranRyQyfFXQt+wkLtKNAOXIAUrO03vIUYvnp34MPbWfQjLg2IUwTNATCQ59CHNqDF6GuW3H6lYCZKF1sD7dYnzbtoD4BPACEpL+H5QvA6jX+mfshRBh/BDjku4d9KSQSgJqmNmKCSwjvgADAGfZlAFICUzrmuVOi5BjGjfPekMB1NGyrp51roiRb45CmrmUy1co9YFHLCpqjwG6TX4AAFhMeRPjB6UzhhbwPh61cgYJGQUYXkKIwz2y6mdv85rVdv/61ffnVL+zt5z+30Y3rPOjYcvOPdCtCtGgOMOVgzI8rUO+UyUddgESFXgFwD8eOw1exwNUhLWEICnamHlXgwetUjK8vjSyO+KiClipQOKbBKF9rDi2Dv5cnNYdeE8FAeX2q197HMk6OXavr33Vx+n47P/nxO/qVx6Y1h4BKNbCQZZdBSRmMADTKwCOuR1kIH3/+fDaw7OS/l2XqWwxk6i0bdFqWrcaWbBZytyqaAytWzlEXP33jxQ+ZB55+nVjWorOf2tu3b11XwOQDDZdofnXr1nte4AVROkBagucmoukT6bFYFtlTdMCln2i7hS6PBfRL2fF6mJ44+CHpmqKv3vLEaj6P81d6hoWH21GEpdupMj/E0yfQjXUZj3Rd4TP4yvGdkHOi+kqeGYLVKrrDyQINi18zNgreI9iuoWs5dBr0a+hI3EVrp2YZn82kR9uzWasYZp/BPsUFDO2K08w4mFi1F5qAiDLWaNpsudlPQE5xpuu0rUW3nJwItg/L1iy3brtj48mtPjtOqPg7RbiKaChka5ztJ3txPLoFJkDoL/j7+fDEFsulJjkAENGdmFCsfSrUrXGHSC1tdC1pNK3Rcbth9hNFcb19JqfD+fTOZgKLDjy4Xyg3ttHXsrHhVdDexpPMpaFMC2sT9giwXS41keERncnYR/WGO3Dhpoa4uic6novmAQngJJZP4c128z9ALBbgBSL0OuGauLt5LhO0OOmJOE+DpTCfL+N6aHE9p3AJJHGfC85f8ZwCQETq4Pj2TusP4IhTkGgFLQqerXQ+AkCWU6e2yfggTXQ8022Y1O02smbWPVy2vEsB4vXKzRAA1qI7iz7udGqdQ1Os/1yjxYNjoO9lza2ANQEBgLzXz8S93SV1u17CTSxsSjc4ZwJy4+NCckAa92FL8QISNSBPoVo9JbCwegF9quPUsekJy3sqterYxftQdsmh1x6iJJVf95Br1GOfEcFHXB6FPCcJjzIIeSiRvGzDW16Xqo7jXTG4T2aOhQ7yt2PC8+o++iZ6k6cAFZbPPlgt4VduNUyAa+jC9PvE62PH9WvPY9cqfQn6kJ30IXSE3M3UQUjMEMGir1PrWj/r2GnatbNtx/rburXShuV1Um7pNBHgWbddp2W1Qd/qJ0PLsMMFpLSaliKQpFvsdzHXh8g5iwyNXfiXwjvoMPZFfCgwA0DZb4f0HYE+JBBDYZnKASvtD3TxQJci0TFJ3lBrNp4avuOi4e16F9XvhxqeuaFmfhAzwPnXz9oxTAhK6xeTvIMuIGoD9lSs6KS071uE5aib7/qSRGm01PsEPlKGu+XuFjAg3YsX0U5hw/qWF3Or3Gi6QyGtiRIgT5IMzyjREZSw2+lF++0S+Aop56K85XLewgGsgNYUNBcCW6IY5ZaQG7LjRs3FlwJkZwmvDZbFoiBF2BEF9vuhVtDtaPLEI8CTkFeC7kJgA6co6GRy62K6EQBdJOjt6WSACH8tr/NpUjiACh90cCNHMICCdEOBJhU6fC4sZ+JUc6AiGpYDXD0k0seSN+aUyHHAgQs3GK5FhLMlaLOWth7f2tXs0l7ffGp3X/3W7m6+sunkSgYIuK5gHRrBRwQezk1PrN6sW7ff0vQDigmApPyAmgQdqUpR+tr1ppsrw6McHhhfEx2tnqLZeKw4r35u1GE8dboA4DhEIysvtwpO+P0hoMJ7WY9Vo6IFCQtlAlKmflWnJtXPLoONsmg8/lzOBzk0IYnLOzYhKQORL+ZDS4d/L97759djy5pdO+11LFnckWRkzd6JbWtt261mQaS82XPdKW6bDefe19qez/Dm8u1eeIsDFkUTxSATEAoybE5lmxuS1bkmq/s8malA32w9eI3XIFL3r0PQPvGNC51/OWOF7i7vI6JBU4hoDML1Aq1dEIcb7lLQoZZzTT8UcBiSoylEo6OWu0B5d17NjqAL4ZhhFwtPH+BDBgjicehMo9s7fcekbQnJ6vrqcu3PMxXw2KbWmy0XrNO1b7XlBBZdFAkMVOo7lrg0F7Lcrm7H9uXVja417w1aTl9DCxLyKqDj0J4h6wQbXvYJBSjrIV1LDVMJ34dU1UwAKO7ZB52mf98paPU+tAphW2uI5TsdHQvu8UxOWru11nmLXgEKZ6fjIbiu4rdi11ROCfeF1Wqm7UaEjSaFRuV4XYiWNTzpa53IUtEx1nWwsGGrqX0HaHDbXZ8miK7HdTEHdG3lqsYUfjg83U9BtN/XS4FflkFAJeAAcCG7Yf5f7uzFy+C8NZ9bo4klb2J3dzduPbxaaZvHQX8yPDnTeTsDNDBNGpBg7tM59hfnPOd/nOJQQ0TwGfe7gIEozondjK80AYFSDm0uvn8F08EKG7T7AnJM2Jayh55bCi095FbxPY/uagRoamqmJpJrLYvQEEeXouM447vnWT28L/nr954X37no2fvDmlDrNq3bzWKj1FEAyDrN7fr2ztFMo2V/V7szph9Qr+K/AJCnulEdE6ofm4rEi1a0zS3//lBReQwMfVMg8hSB9aHi/di6HQIoj9niVv9e1VLwe5yIvLe+sS0aBC6Qb29sPuECcphudWzbngom+Ixjuo6HnK6O/a28LAdbqaY68fFYpohG3AQOQsdigsFUIYCQcj6Iyr3oJlQ5UPvE7AoQgZYFIHEQYraVnzXXY1KeC2smdesVDevuGnaS9ey0PrRGkUm0lywdTKRJqhsKwEP5It225Yx9caDodCyFr8p6hWJeNWPImdCUgiwThNUEUkHHov4VdYvOu9u0ei3rNrxeOLoLVNrtWYrIlnpSF4oATpSL4fQZUT3iNCOM0Pd0pZisTqcv0ntCgUsYo0CTcET4vEgUChoPJi6RPrXf5RJ8sxNpwN9b49I9Rxip7WGaRXYIaez8zOu5+gEAwsRFU4ogy9Dfo8MTS1cSfQhBgr6lQl7ow7UK5FhIZE4nMThWSfAN4BEnwvcJ1ofCAMG2hHXga7UJLlwqMDxBONhahUlXRSytWj4E/rHN2ObqYyFPEEgVqHhyHRPXSBMZBwNMesoUvGDrG3T5tmOdXUPin0H7NLhVBfqZhPE6T/x/n+a4kYGAqqZPNZ2rwpHBzpj1gwriOSpKPFGXDA0KvPHVbmmrlE7hzG7m13Y7v7H57Vu7mV3baHYj2gyVles8fOIBzSrHaABaWVg/8YMBH4O2BOc4X9U6X8/WOHR9LTtQxfDAKvCoCsvLy3mqyLv8ngg04r/8LQKD8nPx+YfuWYf+VqY9lf8e09PLKeplMMI6yPEqCOv3733zU7ftffEDv0d89WMZU/CcZE5HHg9NfcRYDDbA5VT16qK+icgdAFL0/ta4dX3y5saSetuenQ4tX0+smRVW7wxsZrlt59N9MYfQlu5tq+miYQqu2dYF3hR93b7fF/kZ9yfoPKedoYcDWqFCD3oVvzMRURd5W6jg5BulFHMV4Z75oaI+cQchBwaeoUGYnIp7QHnq3XCfcLiInbBBHrw2tbUKcK0Dzm8hZ0HZCqRRk71A1siucIpSnromZb0U7x4AQrEKAOFzASCy5JZ72NhI2uE6qSmEMjR8woPmQvfv1AtRrOmheyoRPsWymPtJzSajW6vlWDV39N7lZmuXNyP79PVbGbh89+WZqDqpmg/uuBVTzaUFgb4a0uOjPTK/Rzex9cIzjpg8yCFss1awInUaBepsvXG9wHYjV7JWsCXmKsQ2zd++lVZBkytoZu2OZegpuD/UQN9MPHBB2xr/oW2bC7ysrNildjd3e1osa9vNpvar8i64B9GwWnl2ivQ+SzcQiBMcn0L49XiGtmS51v5jQgGVz10aC51vvBbhOPseOhbbJsCQNezDDz+UYBwLZcAXGWLQwpgC9Ttdfebr169tMp3bq1evrNnu6P08f3ruSfCsX7R7BoDEtHbOBX7mXFMGjVywHKSwXyeLkdcm9DoXTjeUPoQ+Zi23Fk6PMEPQJk2nNp2MbLtcCCRzL0obUdyOdsnDRTu4mAUQNL91Aysoh9xAWW/OW2h2AL/kz5+dCYC8OsX6q267rGG3FEycwIxl0sxu78beOWy07e/yW31ImYL18uR+HP6UC+xDk4r4/qp177HJSfXzqhbA1b//rtOUb9K5L3/msQKd1zwmIH/KvtRFJGhHACHJxck7b8tuR7aY4rThOpGHtuMYUHkIwDy2juXPfGhf/O77977AYxLC+JeL0Wy6sOXSdSFl96Dy+h4CIXJfCu5E+ldFNR0DeRLZSqLfRECH51ZLCuPQFaZeRJye1q2Xtq2TtqxR5NbeZNbapNbcZdbc5VbbeodqE5JtJVyDMtBp2o6WVNAE4AVOMYn7BN3/FDC28gwU0apwFELUuKoAEErLPUhwAJf3+pYPGUej22BE7UL4TBfqmm5Y3LyisFsXDJW8ofsNhUB17U7gy+lBhYpVivDtki4Z+2pnOy5Mcafv3x4K33Djg/ObbpxX6patTF+LcOFjgtQIgnOzjGT5JTaQGw8rR9SZ18Ublh4lgKlUPptmW7kE03EDhO18/2mcHcAd0xVumFEXIm72UtvEhVhghJsXYG2BbWYIBtkGq2G5RKWuG+LYx66ieLdrW4uXnrmATyvsj7B6FhIJ3NaX8D9eQmFDxR+S1F17wiDbbYwdW7470ePYaEiibJLgshU/RCsVQGk52Vy4I0y3ALHhBlrUlEoY7IEz10FArRIAdKvSPM1tlyW2LrY2S1a2qPn2z1Yzm2OnaXObLAm7m9h8Nw8p0Y6ONO0QRzlRY6EKPOI+1OSj17Rmva6mSvyOljMzqtecKCrneSYV6B14UHxHvQP/lpPRH3LLqrpdad0qupBvOhGJ6/zQRATAEEP+oDGtp4t9Mvlj19l3/v7s+197eXr777a+G9t2nVpWo9isaz/hbLUI/HQ3WnAmora5hPt4rgxCjk1rymCkCmrY9ghQ9vsj2PZWV/j19qWtW38tc4Vfv76yotay9xA7JzgcedbNeFnYbIJBjvP6KdARn0dLXgDJYuOCbgBBfzhUMXU7ulPHnUIy23geBV18WZHWayrkcE6SeLflYMYzg7xwhsJFwcf/gHnpEkoi9PPTUxWreo4BMR3qua9HXe5abhlL5znNvEClwIOyhMAcnQfL5ppFLgfrKV1LmLyQFaHGU+D5oxlhokKSdrRJ5XrOcpYTN1OgAG2Gz6VbH4vQnOmMuD8I9hvq3pPdMIcekyRKu0aETgYKVKLxjBC/VBSsxXJjz7HFHg5E6QW0sK8AHhSznu3hblsxgyKuS+yQA1oAYOwXXMZkuxtAAPegUeGaB1Hfmp7VAo0MJyuKWSjMFO9y80rNaq22DS6eC7Byb1rccTWGGQEA4/qQiao9U1BialN6SwmZHD0PdMyCjbLcRXaih7HuUZMSpwhRA8R2SgyP6B7nS/QovYFE4mwjZi/SOkA7CtqgKGDnfHj2/JWdnvl5yZSJhgtp9qOx6zG6IbPl+uZO5wl20Rw7ztWL5y91bvE6wEUMP1T+SHDuQgMigLla6ZxXwnmno/9Zn8VmpolZLclEwYoAheYSNEQCYJmwSWQu0f1KIYNognQOhkBImACACgAPDSTobHyupiYK7vSQZt5PjYaTFqAz+csXF8W3z7v2/rBu+Fzv0oYmIEmxsREpobW63cEZ554FAKndvgM+OKG+CQApg4+HxNqH3K0OXYSrk5FvdKF+4osPOXwdE6k/tMhqIX9MG1KlYj1VWxE/O1KzqmDksYkI7/9dwMa93uTdiUV5XzyFTvWUpHTxTBkVhn/LnxHpaDrBNQlhNLmRg0ksmJ94yN8BIbynoKPWyDUBYXS7ITF2ttDFLFK03FEriJqZKxSJHLTqSW6NXWatpG6dtG2tdSoBOhz48mPHVCVQTVQnBjE4Rb1+Z9IRUt95nQSWpeeCguDgJmaNluXBTYSLPpQhjVzp9CtddyMQsi8M/l/e3rTJcSy7ErwECRJcfY0lMyPXUi0ambXJxnpRVZeklqatu62/zF+fL22j0bQ0pVoyY3N3OlcAJIixc+679OfPARAemWqahUUEsT0sJO959ywOOGAm5OE9V+C7WXh+qbrCDNt2GSghUlAw8DjXg+AFL5cfoutDuvNwgEPkAAiSbi1nBJtgX67zo17+qhGBFWbhbIC5a1efE4CYjgQ/IwAJe+XT8mUiae9KcR0HQLTL4XI0nJtI1UXFWPDzhhcAB44PYIkCHf/HlzpqJXvZqR7H4e/UAKMTjdoiXn/MLNrYLQOG19ld0udJ8B6dSscACE3grZXycI1w7ZkBguuL2VwEuXX2suxmkvYAoveSH3I2iw4RPF+sw4SMQQc6IhR5CjpA+4KzFQXC7lkmuBnEdLgC+ADVpBvodhA2WPcCODGNh61zBB9ehkeTQ1a479DxynfBahKpW3H/6Na6sMCqDoMPSKyD4b/XRGXiZ81laRCwjL+Rs/IzeZtE8jo9CJLQk907AowjGCgtCBRgQGR49Yp2uunNU2p1VWfj+CwjaK6vgXN4WRhinZYG194ADa5DFRjxr9nH6BsCkLI3lD++n8uhl8ir63OZRdBY7SQve7JIDxKBfum6Z5ghf0iaVlEuHPGQO4EiEEUbROi0vF2vtUOxzUm1msxUpIt1OVO8V6rQ3rEHenHM/+NY/NzvlAKEjh0AAoox/O6gkHx5fX0EIOzKOw0BaCzWDYBOA4Vkmm10hrw4MIUbzlVL0G+ceBi/achZ4HdMt8PC7e7uhiJfjBcF/xrhdZjFxkqwCnYULOyjWCttiNQnl4oOQbcVsWW+lf5gSGE3Jl2MzrRB0QiqDahUw4QdEGSI3GNccSILdBBgDNA7EICgYMU1wzXl/MZur+nmyA5JEnXeQj5HT1O8+cwA0KHrXxzUeKITyeL2Rm4/3kiv7MjZdCrZSG12AToQRIiiWK99zn2eXZ5R65etF9KldXBPrl69oUYICe+bW4j8t7LdrSVCjsxsIgfQRNFVl0jWBxVjDwcajjcda+YHuwnFXraZUvMwZhN5GyuAGTGLuUSYrBK47O+pRxmOJ+yCUMPjJvAwZowX9xrPG+4JAMFnX33H8wP9DD/3sJpGwU+aEibOdmokgGPCIplaom6X4ANOaCjuDWBbVwVjwTmwExKpXS51GpjAg7B/OiUIJijZzJlSPx4MCRoJ6lAHlgd2QM4nY3ZsAMTYTQP422wldWGLowniO2AAoSAfk4HsfmCylqntpaRwcIPlP34XEXcAEIPPCmoX2vBeDFWEzqJmIDcIkClyWSDavp/I/XKlfLfBWH7bVwqW/6oCIFVUpzoh9ymXJd8Fqsn5CmOqCj+s/eWqWDBHvKeIQFiPfz9HYN9kRXz8Yez3WLSeEsWf0oNgf22ASShWh2gdtCwTq/uXoE0XwqdtPd622pc/vMQGEux9gImmV7h+uG7d9spzLDXZFX8z/bQ5NV2/5B9b+HZ7XSk4O+29yL/UypKOWdSIaKAhOyXO2tcRjPSzQxlwJF1YRiLVG6F9jixjy7GO/Zji31Xv23v+ejayY0fHOPueBywpLk5rwn0wpE95/WZFZaZbZmB1PONgf745F1UGljdiGRcW6OjoOhpi1+5TaF/uD8oIdb3itdFoxocdmSuVB5J4SraGjcf0FSazcMvtWLY6KUYORBolyPblH+LRtae23gTjuqdH94hNF82nIfMLBYwTlNp+7G9/PPw3tnFAiBobdPPc/jVS5CGV3G613SpKXhjAqOfEZ/G48PG9sHXs76pzt2X6IHdk30WnS/NQWOhRLAmhrdKpQE1kmH0Mq2M9/6rsDpxjjFY/8j1mIxmNlSt+YIHw+FXVBemfDY8dj0cf0cVcBtubR0GFfqek6mls29VoEor7AnEDMc/tnjR1SRgyuE7l0d8OeOCc7l9eytn7W8n2/5fk6/kxubzp09cfnxOE5BA/13RAQLEKuxdV+/R1IFjua1tsfVwXXBOCNX6wFQz5x/jY/UaK0V8RaPxwszwCkEkXdM+toESZZwf56vVLLf4pdEZ4IOxF1WKWrjyJiohNCI2gOHL9YXOLWfVDhxoPdEA4XtFtoQlh4U494V4MgLCIox+FUplAsTHQw4IKoYZnZyw2bdbb+PkAKCgYQafCNjju2w9vKR6nuHiENPFIsu2aXHm8xlNoE1xn34nQVUOAsEAtRvFv/A7COhYF4giuc3IgBSvKUwInjAGde4x5AbteFN0QK+9zUqhgKoFYFQAQ0F8BxDCrPx4kbK1ens1YYAKAbPNC7tbQK4xpwwvwhoIVtDWcMyhYmBgbD0eyXyxY8KLYNi0Iilyzie2OE4IusmbxO71Zy/zDDf99fX0pG4rGhwQ3COlloj31C13SsnqjRCRPGYKXdNAQ2cvs4qX0BjNa1IIxsD/kkuZrkV5JsTwAww6z94eO3OURrw+6KNB9XF1f8PpB74HrutrkaqfrXMn0eqvYGvd4d/dBn2FqRtAFgi53wGsKKiBODOtifxZG+Mtf/pLXH9qQ8fm1urPtlIJHrdtBndrQ2Zr0E+bLGJ2P4YuJWkTjfliejNH8rBNiQPdidkYAwm4MTBMcdQugh8C42NK0YJKMpMhyFYaDsucACDoYtHLOM5kgoLMbsauRrjecbENeCfYDsJvnsA0eE0gT5EODNNKOIkALLfL3Bz7beMb5nPynn39bvh6KfDZD6mzMDsg8ReO/kPk6lbI/fKQB+W1/UQtA6robbQpu/8usCajUaU18zUfbLosd8xSoafryDpc9lyr2nH3759UGLPj0J1j33p5/Rrcs+/uUfW+TYN7GXQVIfipq2XOuDdb1NSLHHzvwF/fg4MI1A5kQziGrphiz7ZiP4H6UHo1jm6obkHtZYWdULTgZMY+O7XE47Bp966GUBXhRaz+t/zWl+mGHSv1yaeaucKwCHOH1cQkRfNsvZhkuCE4r7fGcjsIOZzWAy/HQAtnRgqrW4c4dUEK4oQuEQ4L4ASFe3Q4tWo0CRoMleLGgeMYMkZfd0XR/fcxT9W/b1grvR8DNQRCymBhO6RfjD/fGP76NU0XqR0x2TCmngNt0FA9+Vo/A0cMzEQAmAgEnhMdKnYd7qzfLBWCa8JwdN51Vgwi/42ZhCUjcY0Sqm9P9c5cPGvbj/VdZB+gPrjPXEgQ+4FaFyKBNGfgD2MKPMISSfN8BHQIOipJKAg0161IAFL7wjOB9OhENYlKtpudjhg3WBQw+ulcxGDgKPKzTcXwebn7/KO38yWcEkh8359FEtTLnq7agxI7T1qGqzX6bgAi7D+e/ZMfDf6HrEa9/9+g9dEnMmcr/N1ayDgpACF5Gx+JjCa2Ia1sU25XStxzdF8t9ipYdsOtoQv4AfFBinZiQ3kW9DOizDozcjn8lcvG3st3rjDCKexSimpEA3n7BYidK1IYUL+Xtq9OUiWz32UYpMs5pCgUcKFOkOIHNOYEDlE4wWaFOq1A6xEWyyj9S8AwHJjgcivTI2wfIYdG33xNM2LFN22D7S+d37DygWwlQg2IShe7r6xecBV4t79SAziVjA4zgswHwoNSwPjsrKPzQJUhXS/n4/h07wlNYvE/6cn+HDkqhwmnQYaEtwaQYKKIo6vOUE57L+Z0U+0yGCZLKN9RhZTGoZ2OOpd9PZJSMtdAvIxar+1HM7geKcYzn0Inkj+8+EIAcpCu/fPMNZ+KHo0TWWwi1kTuCdTUHo8w0pwRFJ3JMALLubj+y4MaYX738TBO3XVGP8zLKEoBJPpzRdQwAMd9nGoSHMEd8d0Q9WZWZTAGa9gedXcdvXLcj22Inr774XPJywOKdXSIkfqMbiVwQ5xz1MdVgSdzrb77+mt0IAESAPJoTpEveDzwz7O54dCZcD3icWPglOmE2UYNnVa1n9UvXwAec1bAvPKPYDpQxc6fCdeA9cwJ1PBMbpI3v9wRx5mZlnS+Cil7E6weAAwE7zuX9ezgMqt1xVEBrp7Q/AAF7tvEexjcZqwkDIjdon4yMJemoRTBOblgyJwWdsBcXF3zuFjc3pDUzZ2a5oA00tqXVcEeBJ7S3CnAPkpeFrLONFOWeVCwEFqLzeH9zI52//vbL8vWoI5+f9cgxJAVrqyJ0AJBDfyjz+4Ve2MFQft17SsH65pVzNHjyU9P+jbCQDYvYOsemtkdo0h+03UfTelVF4KO58gAAIABJREFUdx2w8UMRbZ9NHZE2nQ4DG015ICZWx6ykCdVx/N2f3h81IuE5trlubYBK07ULz8+ARBOQ8YX5VWJ1HM9oWmyDO0oWhOmouTFjVKUBYfFvDh3+oNFC9F6hqN0W8fuG9qsOgEAr4lW0XO6twx961UTzRQMl928WfTaLHxRyx06BB6T8VG0t8Dx6U0CJqrsf/my4v44dD/ssIWYMu0LbVPYuiIszf5ipAlUqWO/gioWIafAPQM7S6i3J3i+oWeRyxhG0CuUTG1DCGEMQYkUvgZ5XJNu1JsBynYFP+ewzTb0lkLJ1SadzL5rz9rTThpffdTvQmz0mPQ40vfDlh2sSvPK+olh8uJYs/HlhPFaVyT6cbW+b8SuAUKMF366a79FWVJfrPagGG7zmmBn2qIVRjFnHngzAMY57MjlLpA8wC+tHz9nqOR0POFrl9zprbJkYIY0q1H2EAMQHJo00q37vkX0tjunP5n/KM9W0jYnaj4DEaTwMfIByNcz+JOIlnfv0qCqrXP94Bk4sTNBAyaPvuxzhmApITnVCfBvepvOqOo6t/7H7ncjl38rdSmebQS1iwTRS21MUqfiu6A1Vf6GfbQfsXZeRwtvVnBQpywlBYWWzv9R8DEZHka5x/VGQmZD3/c3vuX9kZRjwgNGDOi1q6CmTqh29iBamh8NRsB4DDMDVCbqRdEsAAjrli6trUjYRZGf6iC40FxCed7T4x5hRqAOhgCZjAOTu5iM7HSj0cqRog+d/KFkQMn8hB4VeAQhovnTJ6vVks1XQBctXABy84hk6MWcsOmHF2+8N6BAFV0Fc44XsqP9AdxPXZJPl8rs//XAEIL94/aUkkyGLagCNbbahFoDmuJhkgwW2c+cCABnDVSpFOjd0xgfpdVXkjO8jAhEYmjjROs4nefGFpmZTPI68kB2L4f02k/VqKWUCRoHIOB7IZDjidUNnZJWnMru8kKg3PlLk1MhDrZJxfJoT7PV5ins9isSxDxTnoJtBQ1NKzucFIAvjMjexoyakP2Lxj3PENbAOCc6dAMU9F0aBwrOCwtz2le71uTZgw05VWfJ+8bnKM3Y6ACYo5kZXL9J7gW3S/U6WywXXwXv5DhbG6DqhE3EuRapURGyDcWL82Dfew3nFPQjvQcXGZAS0rICVHe3UQfU66MjNx4/Ub5yDarjbE8ji9+loJOBooNCJ7PbQkcIAKOd5vjy7kO0+l2yfkcIOqxV0uba39/L++++l89tv3hCAwAVrnCQUoQOAQANyv8nYAbnzAMhfde+edEB+DACpclyqKrhPCah/zJf+c3MxnnOsunOp2kfVur52oo2QvGlstq9knDwCILaNaUTCfbTRb/jb1OV2+O/b+uG+jXIFgHBKE2LLm/Qgx3NznQh0QzI4knBmCF92igBQ/IBq1U8e6FZ5upOu809/zj3HuvajqD+MAZ0KHYngPds/C3EHHBhN4XH+DVAYpcdfhu3t/6TCQM+FbkdDoRxub8W/jv/pzHVnlNC691FhgiKZjiKPBdJ+wQ3hXwFNRrAtx+y2D69vCEDsOj6hGjkAQvBlHQqvG2AFNI/l9A5WrJxogj0a0iOQEAAHf8WQwud3y2w96w7428GquQvOMKgjeOa8sTY9e/zxDjobVftnZ8pz1IV4Fg4/TS/dj67hgy4fbLC75r0wbnsvPAcAGWQS4IdoNB7IcITZyVjpiACtFToPAyGhxuN4LSs6Hn4oH+87hP2BkNzP9jh+9hw1qO6anLLrrepqGLXId6uq2r9pJ3zdxaPnynU88J7f9bCOB2hZ4fo8dw848Br0n36uARj8TgjoWCE4aAsqcIywy2LjCjNBmp69d+Ub6Vz+nazRFHEuTsy4wMwyAGCh3PgienDc8Ys3FJUsRrMtC1DLboC7EApDFE8s0DqaxwEwge0xQ2xuR/gO//2f/ie3ffXqNTsDdE8qO9RK4u/hRItJoxdxn0VxpL0kJTRPPUmLnay3WxWul6Vczc6ZPt7rlpoaDcMJpxPA+9bF2Rcqch5i0qcUBsBxBtppVDCbz5lxUHPgYgoHSKaoqw5vly80ABCF327PLJTx9IzFPNJzhyMImse8FbCnBQAp9korJl2ryHhsdCdRsK62qfzL928JQIoykl998RUnzM6vLinkXm8hoNcJa3zHdAokxGtGRLrdyAA2uBCmMwkemSiqtcGXE649OjEm9IaGpBzNmDyfgUaVZRzDxXRGADK/u5NcCtms17TvvT6/1A6CHCRFATwaySZXzQN8OAwYbs3NDMnchz7HQvc0iLed1e/dza3el0hn8kGTwnVEZ0QpW+r+BPMDozXhOcOLlD2Xng4tDQP/XGfOluE9XKMlLIvduqQywQkM1Ds4sqGDIErfwvFtMhJ/mzAf54nuyn6/43N8v7jjOF++fCmXlwpAjC5oOSb2f5xzjzbCiN2ISOGjtgi5LzSoiaSI9tw/Oh8T0Bt3e9kuF+zK9WjnjGcO6fVKjYO+A+OjfT4AbgdGDDD4R7BmzAR1dPF224yJ6h4FqyeTYUIb3ps1oggLWWxzKZMRKVi02Own8usfCUCqOhl1X0RVIu06OldT2J/t/5QL03PTxMP9NoGNNpSppi9k3kyv/V3VITKQZkW9b2FbtW/fNevduiuvxi419cMdOwTPefni8FPboQMD686qlwnMT+3DX161P3LP8WXgHQfvoejewfOcrV7Y9R4kQ8xdHyF7DwVZiRazV/wbdQgfXvzb/7tprP52bc8Jw2CnoaJCbtpf2PF4VJDU2A6HICQcI/bZGWuAV9cDEOCLdlLwVh8DDyvAq84Vy0oELlUAEewvgsuGoxvV7cfvANgxqop8W8a0bxw3GGc4PlvH/7vqHI7CabfPqn3bbD+2D48bHgfgrIT1JYr87UYKBAdUvPzj+N2IU8+UPxasGwIGvGegoS3oefKMdDvHfVSdO7txCBZE12PYJ/AYDvu097QuZJEVTwBIlbjcjl2++ydSqSwPpPKawRkUs8IVAITPc0Uno2o/Ph2rTQhhuI9QaB52NJrACbUensbD9u1TrVAAhBkcPuXKlvngwwcdT8brAZJTz9fxM+hE6byuztnKBzEhgPHF81XHeC9fyv7sr2VXJszNRMGDogg0cfLhXegZtCCWoM0sC1f4GCfecjDMSQo0ERSPFBxPp4IZaHM0AgDhLDwyNzAZUBTyz//y/8jlxTULOqXxqrsVXBdYOPZ7WjjDZcpZm9rsNsb7YnbBCSXOAjshMADIKB4wJyNJOrJeQG+grk4QqlNT4mbbI9hS92IW7XC4QvEGGhIoTSj2Ytcd5jnBfQoTdwzi085Rkd4QNBzKDsFWMpnJaHZGm3pc2HEMfZ66JEVRT5LhmPoKABBsf7tdURs8mWiBPl+u5PsPN5Lh/PtD+e6lWssCePWThDQcdEHMhQkBsgAkoFshYwOdGwi+keYOWi7shknVOhxYOGOG/WgjC30lghHHQ870r5H7MRzK+XRGcAUdQtnTrhECS/1O13qjXR/kKGF/IB6zwE9BHYtY0KNo/rhWuh6oURBsYyxwIwPQ0O8I/b3HcXFd7fmxbsf9/EFPg+cCnQhcNzw/OD7cxKyjQXtnp8ewTggcx9iBcUwBCrkdAOHzxUyQew3FdLUHzoNubLvd0WCBdNZ+zPHdzW94P9C12S70OhgotgBIXrMBjBBiLuuBWgaThAM6INrpYe5Tx+V1lML7ht+z7WbF+wbWFrbF5xPPqILmPamRAAzMdoH2g53JUhJ0ArOU2wNc4nnu/P0vf1a+HBzks1mP/r37TkwA0u0cZJXt5QAAcqc3A3SsX0e3P2kHJPzy8QHGc+k/dQJpHMOnKDWt1/YLt2m98Fin9umPpynsD/s5dU3qlle977tXAUA0Wfg2hRtWaS+aztnvcpxaz4BQlXjdfy+OMtkdlAqIf5ddLepCoAMQgmuMTscGH8BBT/JtJvlWhXyHxZrbPBI7VwzS73D4gASr+sv4uQm6A2b1i2X2b9vG9nX8YW/oYPjHCcFHuJ+q61zV5dDxKhCLk1gOmC0MgAfA2cP4dN26fdXdXxR14b5t3RCM1O0jBCN1QKQKtNg+mwCEUYd8EOGvHxbb4b7Cdf39tQUeTZ+PNmApBCCVz4HrYvwUQAT7P46LwKNLcN/rQmiO2eqYug9LNQ/HYx2PKnE5EsvT2/tHwnJ+xl0oYdW5hYnoHJ9rcjbRrE59Z7fRcDTtww8RrNJ6nAIeTfQlAA5sf/w8OYqE/f9UN6Np39iHgRcfxPjv/RTH/dD9maSj30hawLpZKSQAE7TEPWj3gy5SO6WY0P7VCYRRyLMwclQVFEYoCLEOufJIII8iFsmYQUaBxC6B2yfWtYLzT3/6A9dDcQvnQ6MHPQiRl9wntkFRC7CN/eP/pM4MxtSJZJjtd5bdKNyg1UDXIoERlys6QaXCfmGn+6AlUTtYNaFAZsae4XQo4ih0pw1tTNqW6RpMQ0BnrGKB9CCB1TuE5p0YNHu1osX8/flAO/TUTkhEq1uItNHtwTl8WNyxA3JxofSi9ze38vbmTopuLJPZhbwaqi4CQnT8PV9q92M2Pef3AIwBQPeCDgWgEW6DowE6LbHsi1zyteatQAOC+4Yuj90f/B4XsO1OhqRVZcVB4gR0zb50MMFeHGSdrin4Hk1Vf4FrQRvl+wXzPBhn5BwV7bxhtTxzAX6rfSlbl1KuLlgTHn9+e8fHuOMcsdTiecox4lrhXmMcPI579iyLw541AIThRJPZ+awiAwPUJkdXxXPVd5ke2slWkGT6DGpTSgVmABP2e28gGc/NNteuIB20YK6QbpkhgjFcwCEs08+BhQVi39gvwAGuO/ZL+iDznDAVC+fOSFbrBQEJOl+kfvG51m4RbKDtmU2Xa4JJ/R5WahvGA5qx6Z3YAdvvKGKHExYS1PFKs610/ua7r8qXSUkNyGQ4lL3E8mGduiT0QorBUO7mC52RHYzk150bGQemQD4Fq6qYPvVlHi5/jqbgVEFu+w73GXZibD2/s1BHD2ta57nn6o8vBB9Vx6+6VlXgyl+vbfelriNiGpHnnFsVKAmpWc/ZH9YNuyx+l6bOLSvsqPj6l8nFWHmg7+7pdrL7OKdgnQ5XsL51XGKbpQ0zQtqMPwQjtk0ISmx2A8tDcGPb1O2rahxVgCDs6PRoZ/ugRTgWKBXgAKDA7wr5dK2H8QV0HOd+5FPGwnG16Yrgh7Su09IEQo7uU05n0XS/ws7EqXtrhX1VZ6UOiNg2BrzgUGMdj6r9PLfT4WstMP464GTn1gac+B2fU9eEP9hODwKAhY4H0pkBOBLX8YBZAYBtna3u6OX0iauVr+9oMwYfkFQBEI7TdUfa7C9cJ+yctAEjTZ0TABATZ+PfycWFpPGrJ0NDlkfoMuWvVJexYZSoOmpU3TV47namIfH3Fx7TaFigedW9sM4fNhey6v976QzPmHWE70vM3o6GqrdAIY7/w5EJ3+FWtOHfnEm39Z3bDyl+EPVuNtwOL4AKZHqgQASIMPCAYhF/UCymLpxNv+90DFhmfPpR0tMZ+MHgSOUyC1QAhEF3KBk0B8jPKbQrYWJxfFb2+ZKfGRazEMY7Jy3qH8Dp3yNIOJcMGROHvQwAxjBDnaayXS2pEcC5W8eHn3sG5KnQOqKzUpf5JnBpwhhSWNMjTR2+jAWKzCGpWQAgCEMtXRgp3ZkoNceMvs6iL9YbeX93LzfLNbsL315rfsZkMuNkA3474dLE8ECkc+8R0reinuJsOuZ9o6AevzGgQzs7V1jOWiGM8dr313K9kE5fHboABiazc+Z3YMKwc4jkbv5BXr5+JdOLc9LKqHWB/XCWy/nsTG4+vCUIQtr7YDyRHX7bcW2HI1msV4JnzboayK5AWjmAC7oOKLKRz4X7iP2iC2HdLaUv9ajNsecH+8E5QEuC5dgetFp7ro5p9I5uhnXOrq4JDgzYmDbDNEug2OE6AvxYp4TuVa6bgk6V0QthCqLg4p7HBBDAdcB2GCOeU2adxPFRY8TukAMg6KihM9HvqV4E9wymD7jv2K8BkPVGAQg7K2l+TEonY8M94zD7wX1gtxIW+nkmEXQ+KbJGUhoz7OGK9R++eFW+Hnfky4uBnAHld2J5v9xKTw6y3h0k7/UZREh7sGRcC0DaAoG6L502xXbTj0WdbW1bB66fcvw/dl9tfhRPXa+qLs+PpWY1AZG6lPJQx+H/v0rj4QOJqu6HnwFigMTXgjRdu2Q0kGysnRH/dXh/y1l/0LEwWwV6Fr5IadvrAp9CMGLbH5PTyZNHUrSzT3UrtAUNPiB5DgAJgQwOGx6zCizY+H1did/xwBcXOh8+1coXimN7FXPjy+lpRkMTAKrrlrTpilSBkeO5OKHzo3vrUa+aOiFtPnMsXD06V92/6/aF9QE+uB9X2Ni6VYL0cBnvbcU5Vh2vClz4HZhT1LHj800BOWh2Lhel4mAqeFdXK/xOAOQPxn0CD/B+kfUCXZKZA4S7ABgZnA9lG8/ETy5HcGA2f1qoVgnVDWgYLQvHsG4KlrVxvjr1DIRAY+esUv1OSriO3+nA/n2XLH/dKuABrQeoViHwsMBAXvaKBPJQgO53PEILX/+cLfjQ3mvqlBgtLHTdqqJWtQU+vkbkj9tLWQ3/SkZnL1kAblcrFjNn51MW8NqJ6Eq+U7oIni0rpszpBwXeyIl3UYDZDDPWs1wQPK+Wo+Bz+3ENGCZ4UG47BMw6O+24+8sl3+v3HhwLsQ0KSAsapDago/QhCKlX2ZaF3zQZqfVsKbJcflA3uH5fso0KiUE3wzGZsN4V2aDbgSiEXS79Huxio2OWAgo7AitQW1DwAvQ7fQKoxtFOXQDZRQKVDbSdDHa9+h71E6MJszxQ5CMfg8U+LGmvrqi/QFEJ8TcD5UqRu9VGfvf9W0nzQv7iC10HLmGgcAHk4N9dgqJStikC5/ZyP7+Vz1+/ZPcKM9/InKNeJdVrYrkmmH03sTWAwGJ5S/v4LYrgbl/GZ+cCEwCEK+MccE7xMJHJ+Uw27lqA9gNd2dl4Isvb99SvJdOpjCdnsoH5TNwnALm5u5ftTmlReKYAmt58/gX/xrkuoFEYaaCg6S7s30bbu3KWy+go4LkzbRHuAS1xnW6F3TZngYt7iy4F3ksm2jkylzY8OwDGOJ5qmhRI4ngYpy2jQxe0LL0hJ3dwzdRYRQELKFDMfnHXE/tjbo3rFuKe4Fz0fArqOdDxQDMcIbDMIsGk4061UapxUu3UNl3zeHg+kVOCDgjGBkBJdqLL7CKAkw7DDBEYuVuv5f7uhoL0ETpm0Aj9u89eEIB8cz2S8xm8k/vyfrGlCH2V7yXvAoCgrRZJZziW30S3jR2QU1/iP8XysLhucoBq05F5DiWrSQxfR/Oqo2TVaTraCu7baEJwvevAyqnOSFVHpE03pKn78VPc/6p9NOWFhK5f06uJLG9WAtG9/6J4irNHCj4wNZWlu+N72ialt+uRVvUoNT0AH9i3D1C0YHgqAq06H5+SdeqaVVG+fEcs274ODOH6QJtxLDwc8LCORyh+98cTulc9HOvpeVYJ6ivP3ek2mihavv7EOh2nKFmhQPzUdQ2XPwdw+B0b06HweTihRWka03M6InzWAp1KFSjxNTfVHRFwHULwgfA3hLIVEnVigiK4nkHTQdAxjrX7gUBBOOG4Zx46j/A1mA0kn10ReKQLpfpm9wvpL9Wxp+rVJFbH+uiA2KspQd1f11/PAIv/tz8OAxy+y1ZbEBLa9PZno0/ueDwaUyAu98XnACQ+mAhtecOuSlNaOUACujMmhDeAVKX7qLt/OB66PHhZJyTUi/xQvpHd7G+l7I2OqeMwyYEWYzxKWNSy6IqU2mJdECvcMDuLAikZw0JWLU+xzGaYMcOr9qQJCyzrYhhFxTj5m4VShEhjgZWoCzIsDjvOPGfbFUGDBcLhPRSw5nqUdMfk6aNIv72fc7Z9Np7IdDR2bkP3x+IR+gcU/dB3oHjl+EYIxVMAArABAEIhN/OFDrK4v1Pb3tWKAvDYuSxB88Drs0c3x9HXetBepqTQwFY3IrUrlniQyHg6IcWJ4b3QJYCedXWplDDo9rp6DACQZZrL21tkzCTy1VlPksFIOtQAwPERVKChjIYTnjPWx5sf3r+Vr756wy7O3e0N9RYYwyFNNfTvALveAd28cD9QcKODsV7fsYuwyneSogM1OeN3DjrHnIFHVke6lenVBZPcGVqY5tLZFcwSyVa3aCpJMhpLPBzKcpszSHFyfsFZ/h8+vOOsv91vuJPh2KAc4V6tCuEzZ85RGKOtC53IDCGCLljRnBXpvrZec3sAYAZdTiY8T3PAev/+PV2ztju1cca9NLtdBhPmuQKzgwIFPLvoymAb685h/UEfwA9J9iY2hzucAovb2xsW/+xwOB2I6VOsqwHwwe4gHLUwoXIoZMQsnR3vG8Acxk2wE/d4bdJcPxM4r2y5lvOLGa8lOh40wEEH61BQR4PjDBDIC8Mf3Ov1UtIio9PjJt9K57dfvCzfnPXlM1KwRiL9kdxu4cKyk1W2k0M8kpvbufbWk5H8VdRMwXruj3qb9duACOynqqCus3L1i/y2lKq2VrefqjcJx1FHAbNrVieabwOomkTs4T0BoIi/eCmhUB2BhlWvOk2IieKbXLXCdaqE9Lb9qVDDJrcvG3fYZWEx7viY+DIt9gXDDPMMRZdqiRDUpwW+ZnyYDZGvGwk7IVXXyWhXbWlato9wuzZ6j6p16jQeobj8FHCoc9Nq6rw0fe7DDonfGbHODIsXZ1MbAqU6oXpIN2vbTWjzHVVFEcN2IVUrBBF1ds61xRuthatDP+v0KVX7qqNWPQVID3bOFJODtsdQQQ0YxAwyLXVHEPZ26XSJ9fpDTY0OXwYeqL1ywAPrAHz0FzeSLfQ7xWhUWN+ASx3w8AGHf7xT4KPuGldpRIrtgymHH2hYB0Kq9g2rXmRpYBs/x8Rf15LL/URxLA9TyUPReZi1YZ0RP8ujzgErHGuVBgQ5IT7wwDYWdoh/hwCkrnvSJEznZ9rpVW76v5Di8u8lK7tHOgyKewIQByroUpSr45ClQFv+gn2H5xBeJ32KZgEKJmO1yUUuBJ7P0VjFyBRuO5tTXm+nH8khxhUhZ54UFpcwvWcOz0GGmD3u9WW3x2cBNKdIdiU4/2DBFxKDWlQiWTqS5Woji/k9BeUvziYs9O5WmkRtHZoRaPCg2Gw1QBAFHTj0WuQeWCxj6h+zzDzHnRauSJ2GBetutxWAI9JhpJRJFGOSWnKJZXZxwWu1WtxIsV1Kvl3J2cvX/PkyEXoBhy8X6sj9r3KZvLqQ/sVY7Xnzg6yWmbxdLOSQDOWLyYAC46iLIF7VyCTDiUyQkB0nMnT3Ct9YtN8F6DiAnqPCe1DKMFOO4wPgEHicn/OeUEdTaDEPW1dS55yVrmps1pLmJYt7UKewXwOjeA4AAPrxRF2gIPQe9GVyNuO/cT+3eSa/+8MfeJ2//fobggMU0onT8DAVPEq4f4wHQY6gqyGUEoYEGP/OFeMmOjextz0vk7Nr+fz1a3YGACCmEwXUEG2jE7XJ9yqAd9oMnIOdO44fJzr5g2tATYiznCa1CVNDnYFSxYBBSDPUTjTWz3cZtSyvXr06bodj0343VtF43Ac96yCHvCOdQ48ajWK3kW26kF2+4XtqW63GBv1Bj50RjA2fq2T2kiGSmhuCfJaebNfQJy0FlDZ8BmbDsWwX95KuVrKDPme9YBTCDrbe//7FefnVZSJvzvsyQqDLYCT3OfDvQZbpTvbdoXy8udWHPRnKr7v/Oh2QtlSpNsXAv9Y6TdSqum7Cc7siVZbAVR2fNudY1ylqs21VF8bviNg+fOveOhqWrVsHJkJalq3fxv63StBeJajnj+R88cQVK3TJ8q8NxeiuK6K8WuetzpY8nH8O/DID2GB7H8me5Ao/JF8TlLi8Btv3cwXbbe6XrVPVDQiLXNihlsOkUlwedmxsv9bpOR7HK4R9jcypsYYdo6b1w/1WjRvb44uXwAQ0C+hFmNDnMvtcCrgWFd69OTXQH7kchbpRk+q6HpELcTwgRMv7t39o0raQJB8kmeM+kxZLe9nuQ2cF5+jW9/fTCLacKNLwAsbD/cZdggpqhZBw7mbWcB9spgtjMF0H1jFNS1XxDwBxePHqEc0KwGO4WzyhWlW5Yn3qLWkDRHwKlx3HBxoAIAaK2upHjGJlXQ/8H1SrLL5mgOKT1/t/4OythfQdvBiYOnve43cKbHpzNYTw8zpCG97wmFXdkeNn3InZQxeu0IGr7r60ASH8XnauWf5+PkTfyOHq/5DNHjQliJhzFoLg15PbXkDMmkmv7LCQslwGLLPijKJsOEghrA05Rfu9jIYJn2Pka+DTs07VvtSsUvE3v/OdM1HSi2WdbjkGitSdhS+0I5xNRiJ53JdDAZphnzoIFF1R3KHIug/60WIpWxR5cJuCe1Cxl9l4QLF5ER0ovLbCGQCE32f4LXGUGtW84DvgQKoQxr8vdnSM6kU9FofacclV2J1D7KxF/flgwkRwJLuB7oNts/W9SLGVEu5pcZ+J3SZcRxdDNQtDtZnd7GV4PSMAgT2vZIXczzfyw/29yGgs31xAZA1qFq5HQZ3mbHohw+GUoIzOZRCOAyRu17KD8LhUTQJtlQeJ0ndcDgiKb9xnpXOCeqX3dgsLXxgQdJy9MsP37qXXH7Nr9NVXX/Hxwb6MaoQZ+PHoQu8v7lvcYzI5aNa4NgCR7z5+5H29ODvnM0BB/Vi1oQAR48m5TGfnD7a7LkPDGtmHIud2dNxyGSM63i3PcXr+Qi7PFeTSNEDArigkcunog7F2SCjEL5Q+ZZ06ngcmfx1t12hUFLdTeI7QQGhMtLOntCoFz8uVJs8DLFDrRFDZ5f6ti0MaYx/fGZGUnBjRvJ19vpXF8kbu5x9l2J8Q8PPaOFdOAIjl/YLjHF++oJsbf4dLBJh3ZLtuwoNmAAAgAElEQVRZ06GMvxfdgwx7fcm3G+nkO3ZAbm4+6DXodaTzb69m5bfXY3lzOaD4puwlsio60o1KWWwzyWQgN7d3UiA4ZjiWqiT05+SA/K/QR/hfZM89XthtqesmnOpyhB2WqnGcokDZeVSBkuf8GNcBmLbHf3w9I37J+I5ZKOzByQwBRtgJabO8DnRUaUPCHJA64BFSrZ5z7fx1bVbN0s8NkIC2BQchakYg5SNHV2eDOBN1TK92jlEAL7bMFdBRxWwxi8Bgtrut7W1VwdnrdyWaqee7/6LzV439q40B9q04x7qZflted219+9dTdq+2ryrLWNt/DHHcoC89ptVrcYxUdvyA7MGF3qSSbWErqGnoLHTctbRAw095DlDsk+vq/V21H4qxoQlCxkUF7a4u8RvPDceKmU8Aky6sNSHCtQRL/2janaCritMfsVhxNEL/nP2t2MVwziX40dGZM00vf7Qeuht9JD93ZXiW8FxoRoKZUBd02Ut6xw5F3fU0jUd5pUUCXgAe0Yd3jzYJtR1VnY0fC0zsGHWgxNeLYHDh/+295zpogWpVBTyqOh7miuWnhltHA8c3kOK/9+i+eXSsJtF6uA3W9bskYdI6gAfGG+aEnKJw8Tn0rH39f/vH9AMR3xavZH/+d4LGk4ELFEIo1lBAmegamgEUipbdwWLXzQ6zIOtDZKt0LUz1s2MHWgpSmfd7efv+IwsszPKaexXGa7PNmEb48OGD8veHum+ECmI5PwP7lAnihwLZS8qRZ0BijHGvJT4U8uEjrGl3EnXhUpTKPlvTEeh8iiT3Pl2HUCCiOARlkWDIhdDacQA+UACy2HTrb7ZrGUQmQFcHIn72D7ovgJBBb0JaFnQd3V6f4AiFfx/BcwhBdBkYZgMM4bHqT9RVqr/rSO9sKPH5iKJ1AJDbmyU7IN3pTL69nEpeoGjG99ZBev2BnKFg749ks4G+Yq3FfRzRhjfbogiHuxM0NlsZxCryRpFtOkv822hHACDasVrxumAG3gp8UNO68YgA5M2bNzx3ABBcS+wL6w0TTTBP4CwW9+imBQBCylN5kJv5nMfXbm5XPvvsM7k4P+e2AJ2j8ZkW+5jkOTCBlda1/G3H73NHOHaM16h8tLB1v+vTiyt2O7TLllFzg47xdrVWd6uXr/lMY7wEDE6Mj/WpbeqpeYIBHIAqAhuknKOzk6sWQw0WVo6OpUnueObh6oWXdZewjWmdVBd0kG4UixSwut7RfKfc76i9ubv9QLobr1+/rxN4YIPsUgVKxUGml2rDjNwP6p8GiYIhUOayrUS9ksn1a6Sko+MCWnu2pWYJVK4jAPnqekh0XUSxAyAic2Qh9Me04cUN+yLpyFe9rNKGt4om9dziHxfq1Gz/pxTN2G+Vw1Q4y/8cWpL/5d1Ws9GG6hVes7b7tmvnn6t/PauKA7uWzzmGrQugEBb8bfQhNo669HJbfoquFS6volv5wKMq16RNgGFdUWU/Upyt6OHLRbsf1lFh4QgeKsGIzmAb6DCuKCbqWYiitRpUf6S4eC/8H/uxfYXLm8Y5SHrSuT4/rtKfTCRfrSSar6hxsX1W7cOOyyKCs+EPVeqeBF+lqfnL7X2856/fNMYfswznNoCozRXjx3sDDvBiKQM4yaye5trA+rHrZq7qjs8QxbwQ/O2//LyOcBmvSQ5urUh/qK1yfrnXvHD9au+nC6ysC008hg7itlSsa2Oz8do5+2O2fVh734oePJvUcDiwEVKqfEpUlb6jLfCovS4VmpGQhuUDiSrAcmo5n9GBzl5WgQ8+S8Gtq+qWVJ3DocwkHk0EwCvseGR3HwW2wiHVyvZT1QXxj9GmI4L1q8BBHX3LwAfoVoPeXx4PZ8AjvbsjQAmBStNnt0nIbvklJqrvejq0j/1fSDr5LV05raBEoWWzsahH2OksDkytNmtUhrc5FyUU1bCdZXo2nKA4y7ynzgBFOorV5XqrWpFECyebeeeEBjoQ+0L++Mc/EqxAE2EOQqDhcuZbEKQ3QI44C1MAB6Uowtp3IVGeyTrLJd+XkuY7UmL2eSqXk7Gcn02ljLukYBmNLN1utfDvaUHO40RagFp6OGa5MbMN4IXilsV0ocnsPk0H5112+tKH49DuQMcvpXGhaO4J6GXm6kWBeZZSa4IxWLZKjC7cOJbuLGGh2t2L3N2u5AMcvi4u5QUc7bodwW8MgBnuFcTew2QqWZZTc4J9AfQo/QqmwKAOqchfDh0CABS5FOJn2bEDQKOAc7X/vbu71Vl8J3jGv3Euo8kFnwk4dplY2joSuH4QaZNqhMkqJpMXvKZ4XhAMeXu/JDUKHSdci1/96lcym04JQLAdvhTs9xpphswoSQakrelzqQAELzxPOBfcD8uEGU7P2KnCvSP9bbng3x/evpNOVMrVyy84dgPUNoFkmg3QpK0rgmMwFLAsSdvCC995GkqIjJot6wmMCyJ3gNXryxdc39LajSpm9x3bEeztS40hKHbsZAAsoVt3f7/UTh8mogB4CnTdlB6HblR3kNCKGMY9BCoJDAmGPMddtpd9uZH1/VLef/8nSRdLmYwSBlbifG/mN9L5y7Nx+e2LkXz7csIOCADIEh2QTim3q41EyVRumANSag5I9+5ZIvRTgKLuy8svjsN1msTXVevWdSOquhuhzuOUnqKuO/Gcot4fc9N523qfOib/OE36kap7Urf+aNJ/BETq0tQfn2N0TDlvsuY9FaQIEFMHPOryQ5p+LH/sMnxQLRQRXwQAIH4gogEVe8+KSoAPFKH2ftU4IOoFxcvfp62HZVUvhL4drs+eLDq8vZFipzPt2KftO9xPN1aKD9a19ew9swm0ZRgXXMaw3PZtB7Zt8H/bru21xr787f3twmX8kXbnO5jNnhwiW0DcjLTdB5Fy5bV2BWm4zLbzZ+pPnQdnQ5k18xSA8AfOvWyGq2l/WL/NerzOFeeA8dftA+uHZgMh4HiOuHv0SgtvvEzfge3rOhh1AIbPX0VIYd11OtXhOHW/qvQdACC+nS/24b9X1Q0B3Wo//bwSeMBW2Lfl9Sla2LeBD3Q4mgCKr/MwutYpYOKfv++WhfchDAfwuH95KWfvb7mqn7Tuu29hGQBDKG6vu74hEPHteKtS19+WX8p69Bvp9lSzYZoMCpW9yRoUWwAgeA9FmTlhaRcQlKAhwQa7G11Y6yoVqzxo6jRmxSk6dknO5g5EGhTsfbs9+eGHHxhkB/oXPn8oXPldD7oW1BUAEN1Ehv0hZ4VRWHajgyyXC9kiOTsZSild+Xg751iHcU9eXp7LEPbLLmgQx6PtrwXZOQASdXV2HTP/mKUHzQrW1igQUYwOnDMRusrYntQWR5UEtaboqBkEOg+gZrEoR7ehp5bE52eXWvhv16TOgKrGDgk0Cfj7EMt+0CEIibCvQyTzu7XcZZmMX7yUK3TVe9BGQAeTy2IJjcFEpmdXpKUddqtjIj06T8NkQBE9qEh6H3QcNiuPAt4MBVB4A4AAYNzfzwm4dvuMRT7OEeGI07Nr3jv8oSYIIY8jfWawz9n0UsXcgk50dAQgOPYSrkyrjV7HWLUnP//5zymIxzYsonOntekoJWwwTCi6Z8ejUCqX0afQZbBOHGhPzMMA6Elh55zKaDwk0EEH4Ic//YnHu7j+7GjZa0Db7hE+SwA77Jo51yoACbyQ38HOt+vGsXsCOqDrhCCDg65xU6WPGaAysGQgAc8uQCHMARAMCO3RnqGUkST9gbz78F4BVR80RdC0QPNSgMyuWa5UPzifjccTyQH6O+oEB2C+y+eymi/k49sf5P7DR+KKc0dJS3epakBgwQsAgvZJXnZlsTtI1CnlZrGSTjKhXRlu7BdDkW96u1YApIm65H9J1VGewi+yT+mmnPqx+VRwVDV+Pizwq84h7Hn4+9QYsLwtxarNNajTfVSN69Rxm8IHw/MK9SFhN6SKWnXKkteOUUXdOgU8/PFVOWTVpbE/N4nd30/dv6uegXDdNs9JbdHlwIkBCLS7o8+ecszh/AW6XNOrCsxgf3hhFu3HvrAv7Mf2afv1/2/HCNfD+z5YAijyx+XvA+sd0Bk5ewpEsI05LZ0CIz/2fP9Xbn9K63CqQ/BTjLUKeJiw/NT+TXD+HLH5KXBy6pr4YwL4QPHlA4qq/1tHxAcrpveoy/FAx8OAhx2zLj8kDCY0KpZtF4KMcLlP4cI2TVQtCy2s0nn49r/WHQm7J6fuadXyU0GI2OaHwxvZjP+j9Aeaf2DUERRYLLxcrocFrGE5HIJQYHE23xVsg+GEAISz4h0Esm1JIwFIYBdFFEiYdS27Ji7/ibqMnTpo4bhnF+cs6lBkGQDZZAh0Qx7EWKajKddnQnm3JG3o/va9JKOJHMpI3n+8lQ1oN+dn8ur6gnSUDnQgoKtYkenODWAD4xhOpgQeCnYKzkozmNBpFMCdeUi01nMCUMALFGFYAPcxltW98vBB4eoPBMBmsdnIy1dfspDfbjayuL2RLAWtK2JHfnU/l8vRheRxSRACClav6FCEPocm5+Ur+erygpQcNJKRLYJrlYxmcnGO359IDtlSbu8+MqQOuBEOZgg2zKEFQacnRsCjXk+jTaGYNicxULAA/CCypx1zuiZgAchgIRtrHge2RSGMv7EtQAXu6eefvdHOCKhXzEDJpSBdDCLoQj7eLglsri+vWNR/8cUXBIEmBt9u1OKZNCsHCuN+cgxLRJYIxm65HNgv6FEAIHxWoG3ZpqQjUfzdjTSt/OZGrq8vZTS9PgZk4jpYZ8JAMUCOXR+cp+llzA0LIJEGDHu1ysWzAbCBazUeD2U4UCCEZaaNwd9GN5xOzmVfoBOV87tvvVrKBuGC3Vim45kslksFc33kg4Dut6N2SvUoWzkUGT9DcD3DswogXHYiGhDAGa27X8j773+Q5c2NZOgO5fr8shsXldL5268+K1+PI/nmxVgggMoOHblDeqIc5Ha5ls5wKrcEIAcpk5H8pjtvBUBwI+p0D22K9KoZ96b91X0Rfkq3xN9X22M+F3SE4w0pYra8iXLWFpBUHetTqWz111mLVJ+WZdoQfthzPMQPnQ9/P88JKGwCHlWUqnC8vmg9/LffNXkuEHnuD3EVWLH3mv5uOg6KbuScwGbYf0Uf55JuVNFqnQz7t61nhT3vYdBRQWGP9/x9+NuFYOL510JByZN7VQFWwrFpV6gaGNm4DIxg/1WA5FPBSFMnxArfNgCnjfah7TVtOm4THek5hbo/FhNmh8AD+o6qrsap86iiWNVdwyZ3rCfPUtARsnHXpahX0bEMmPiOWCZIb+p4GNUqtOA9FWAYAhHrhlQlp9uy53RALPDQLHVxzfyOh11DABzrdtSlpIe2v9i2iaplQKbKmQvbvu18K9nsb8jhJ9XKZWxY9wOAgwVZqlQZ/B8z5fjbZntJl4FFrKOZ0CXJaQTgRIWiEkF/1Bb4uhFSTQoVv6e63DoloPIYQIEr0ipbSHmIZJyM5Xx8QSvT7WYhcbfDYh7ZHaDuZAVsVJcsAi+mE3lxeS4DOC4isG+bHoMQIYDGOEGxwnHHszMW0OjE4AUnKX3puaxT2ACr8B4AAYUj8jhQT1A7U0LvUcpmeSvZekEKjfT60kvG6sD06kvObufI41gvGAyIpHV0KLLNWq4nV7JDltwAGVcd6Zdd2W72soCg//qFfHlxLgimiwc9UrFQkPfjkZyfXQHaySG7ZfcC3Q+I0CHRR+dnsZjLgKF4j13IrItjOp9VntH5DOCFlLnV/TEPYzabSNQbHpPItQDXUEfY3KLwvji/0mI5zxhUSKcuo88N+nJzt6LGB/a7AAgAO6CIYVu6kW22YIlJ3IMVcVf2DgyiEwKgl+608EfBr85QCYEM9oXnZJ1lsnNdN9LMel0eDx0H6o5G6oAFwIT7bgnreI/C9VTF7AZOrDNnHQzco3ynnS/cb3RXaB7Q0YDCTqnPNpaTihbH1IeoBfVQJuML2RcA2hs6ekGns0v30o0GMhyMZFeoaxk/b5iIBH2x2EnuwhPjHqjGXeqLorgvcX/IIEo8gzkmCFfv5f2ffiC9L0KmCLNwlKpGAPKfvvmCSehfX49kBm649GSe7dkBQeBMCVve+T2FnJ8POvJGNrUApEoHEv4QtC18T83On1oeHrdKNI51/CK+amxVOpFQO1FHtzo1xjZArO4HOwQfTWCkqTPT1OV4Lo3M35ffEUE3BK+q4MG69+y8rXPSBDzCfVR1PEJw4V/X0EmrCpg05Yw0FVVhp8WnWfkOXNhHFfCo23cIGKqABzoeg7X9YJ0q/arBSVVHxDoPVUAlPIqBgzqQEnY+rOtxClScPpvqNX6qzkgbGlbTOnXX8FPPy7bzjxke4zmgqGp/fEaDQj6fTgjqLMfDt9L9sefib1+XnF43zqpjtz3/JjAWBh7Gk54kl2cUmONlWo+qjsej8+k/pU02hRRiW6NAgW5VBUKe/NaONfHbXggaxOuYtP7iLx4WfvgfR4G5redva25ZBkB8cHEKTFTdi8IFcfq6D6xn+/1BviEAmYwvtVPBoupBf2Zdi8VqedRt2KyxzRKzAJMew+qwLd2yMIsOrjxylQlQdPbcOPdGg8HfKAono7EWcnBP2qE7plowgAICmiiTw06OAGS1WMpyDqqJSJZv5OpsxjA+hPatXL7HoBsRgCAZfAsx87440pCmk4lSsTaqw5Cu2rXi3EATAgVJcyvU0SjNNKUbOW1SQmA8lC6sULdbWSxWkgw7Muh1JF3cSra8U5pWrycDzHwDsIyv1WFrn5MaBZByf3PD64NOBShYh2GXfwBAkg66FyUByBBF+6GQbbaR2dmENKx7JKRLJJMpAgN7kq/f8ZgXZ1O5u7mVIs/YBUF+Ca5/UfR5nmajjHuEYvkYKrnL5cWLFzQP4Dkt59wfCnV0biQacF0TgQNsYH+guqFLQOtgAIHtRrIdHMvUDYt6hfFINmkhv//97ynWxnFBi8I9ABCxZHoCmwgAq0vRvj176KSgm6fXWl2nzKlNz62Q5RaBfpmapHRK3rsPH98xC4aA4+I19wvKlAEQ7N9odAA/R0H8aKTPonte+RymqjnBe/f3dwSyoEqZLma9VNqdUfMAegDOcAzsK+6NZLffSp4uJd0u2B3sdXrSj8fSi/qSFinzagyAIPwRYvf7Oz1WRzJes/5gLHlxkG5vIMMx9Jiwxs7k/g//SBrpZNCXHYT9t7fsmGX4LMUd6fzNd9flF5OxfPfyUsajWHayk9ttyoMv14Xk3Zg5ILi46ID8uqYDUkelqgMlp/QXbYBKnS6h6guvbn9VwvPn/HDWgYg64PJjQAfGVQeYmjooTQAp7BDVdXyec01sXdNo4P++S9apTsjxB9N1TZBB4r+gMzFA4dOzfJrXcwCDr9Ow44QdkDCBve31aNJ1+PtosgMOj+XTkCYXI0ER6L98qlUTSGiiVFV1SnyKF45n2/uFrk/XqqJV2XZ1yx5fk3aUrzb7qrpfnwJG2gCP4zPk9DXhse16Vd3XpnXrtD5tn8XH11a1P21f/vOAa9B58/njz+Qfv2+1q7qOw6OxZXsCnbDzYcDAzxLxOxmtBvDMlerACOhX5mxluwT4APBAgrtP3QppXOEQQrtef/lzuyT+tnEAQLAMVCtxwONV2pV08YF5HhYIaNuHnY6m3JG6fJEqbUfbVPS38rUUF3/P2W0LesPYrMA0wfLdXIMAUcRhVjec7UXxheLWaFsoxDADjUJR3YM0AZtdB+eehGMYwNjuMxZqZnOKMZgomXa4uy0LNHQRQC+BiFtgKgFDjEMpo3GPQvdtjkI9V/0C9CQXM7m6OJPesE+b3sUGqdYaBgub3uEAmToHOXSHKuJ27nYQMyOnAgUm9rVnFpWK8dG1gAYFgAJ8fs6KE1ioUJ0dERMLx2qOUUQRg/zAB6MQHvkRq41093vplx0phqDxqNUrC9kykn3Uo1vq/hBJlM1Z6I8mUweIdkdHsU2aSbHayiDp8zqVspfNcs6CN8tTmYyG0h2MJSo6srydSy+KGRiYIvUc+qJBn+JoAo7pmL/5W4Qowp01y+TlixfSGynItnR7gB+cB6hTvGZRyRyvdF/IIBnKDL+Vh1xydGM6hbxbKR0s6XXk+vJMXag6Iq+++FJG4ymNA3As03lYIa/C7L7sM+08AJhS89FTPQpdEnHNVxmpc7h2ADXQBUEgDiE2nrGrF6or2mxU5zHoP4RaTiYzPpt4XkHbwvZw/MLLAHMhoPq5jBBnbwzgfH424zr4t3X4rMtn52A0N+yPn5Gy4N+435oLEzFo0ATo7DS6Lwh0vQC6EuS/sLtSyOX1S9L+0PGjLqofy27+kePHM3k2nfJ7EeAFnxPomDp/+7MX5efjkXxzfU4Akh1yuYMAJ+rL/Wonh8FIbm7uVImfjOU/xvcnKVhN4KGqK9CWbtXmt+MUZapNl6bqOG0oVlUCdn9fTR0F/xrY9fPPpWrbOhCHYz4XwLVZ/zmakFDzgYfRDy6sAyH+9ZqcT0gpspcPPOqeBaNhhXSsutBCvF+nB8Ex6oBICCxMHG5AIuxm2HirtguXhfviF06sM2+2rDif1VKtwgK3rotRRWeqEqQ/d7beL1b9+xRqSZp0H2EnpG6f4XPwqWAkmSRHIBfStEDRwgtUtrprW0Vvaj3moNg+1cV4jhjen/V/BBRdJ6MtRcyus3U88H+fumbnGnYZQlF4KGRvc/zj56PGHCB8BtqAHGxzqqvCz13FMf0ARaxjwKN890+PHLNMU2KCdVC46sCGZYRgtrCuE1L3nXeKqhVSrUxkDrqVvP+HJ7s1QOFrNdAV8fNFsFEISnx7XdupvRcuq0tmt+0+9n4mo6/+z2Oug4EDFE1GtUKxlO9UH2FWpaQiuRlfs2VFwWWaDSxH4WQUFwAQ2pkiNdxx/VE4oujE3/P1ggU2lqGzYhoDm6XebVekR9FBdJdRxAtYD9ctPmOdnSxWG4HLOYpZFJ8ABy8uz+T68lw6fVhox7LaQCeg45yO+uxGrOa3kh56R3E9xonrgGOj2CXVrFQxN3Qk0J5Q3wJ3EzpeifTHmhcBgIIaDhoVE20DOKHwzctCbakiWNduJF2s0OKRbinSm0zlfAYdjor2+8lYusOx3K1SWW930s3vmcExGI7UAapUahvGiA4DAAiu7Wp5J70YrmI7KQU2r5rgPhzPkNIouw1qzlg63Z4cEEKIYhXheiV0OwpW0EmY396oeYB05Ksv38g+grurdkxUJ6QmBeuVUpGyfC3xYCgwPegnQ0mGoJutZH7zgWBm0zmXQb8ng67IIHZdrrh3BCAMIXbFuHUa7PngM1DqfQYli/ojnB9cLa1Ttt0fO3B4bnF9cd+mU6XaTRGMSOMA7cSlWxWsa9dP2OnBv9GNwf6N2oVjcj3cNpeZkq5XXA9/rq8uj9kj2B7bGZDl95rLuzHLYEguLF8Hzw4AD5YlLoUdYZgIg4QF9CBR1y88S3c3b52FcsTOxwrgtYuaCqC3lKHs2CmBeH0Qx3z2QR1Ehw9UrM5ff3NZfj4ZE4BMh7FkspN5ipCentytdtJJRnI31/ZS0R/Kb1oAkLovyqriv4lKVEcr8ilQdceqer+uS9N2H6e6D9hP1fngfR9AVHVHbAxNnZoQmDSBoipA0/Y8H8aimo22r7oMD98yN+xYhPQp/D8UtDcBj6p8kLbjPRY2/fjYUXlO5+S5x6la3wBOSM2qAzhVwOOUuLzKOatqLKHAu26G3C/C60DMc65NFQ2LX5Ke+N3E66f2+1wAUjd+CNj5wxKI2KvASFMnoQq81QGTU0CvDaA5tY9T1w/Lw+PQxctRrbDcgAfXdY5iTcdtAiH+eH6sg1UT8DCwYaL1Otct/32/04JxhsCDRYBLcK9yCPOBItatCjC0JPU6cAJgYoDEOil+VwTgw9d/+OGFOGb3q38jocbDskfaPAt+F8WoWUYFg7j9UW6IC0IM99uUwF7VJcH2H7rfSu/1f5f1Nj1alKLQQjfC9AEovK0oNHE6nYoQWIfnlK5SGuyG9VBg4Q/oLngBjKCoMwtU7N/2fQzHK3ICEKyD2WQUieieoOClaBq2qlFX08fR+YAte0dn4UFj2mVrmS9WUkhXdsWBhR0KPHRAZpORQC+O4n2TQcC90ewGFLOdUj68fyud3lAuri4JulCQYlwIO8TsOM4fs8gcf64BhAAgvAaxzsR3+5pZQQ1AprQxjM/obJv5SovFWOjqtM22wiyQfU5L4UF/RNE8OiAobMfTc0kPIv/8hx+kKLsyi/cEINBYAMy8ePmSgYwAI8PJWMYRHJjWMr+/laQfMzEdOpC7+QcW9tPpGcK3eSxQf9J8L9KPGZoIyhRoZ1xvPKa+4fbjjaw3K1oXf/311yzATVwd99TNDLPwZoeLazKczuhEJgCboFEVO1nf31JwfRhcSz/uUifT7yGoFt74kZxdvZDhSAMR8R6uH/5Yhw37x7OyXmVa3I/VeWu13fB6A5CQEig4Z/1EUFOSqVMXuwpQ7sOyuQt7X51oXS2VIoh1cFUstdzeswBC03RgrNadWS/ULArjmIwVENrnAM8P/tAZzpkuYJ+kJuaa60HKH4II4W611a7KqBsfQQ26GHjuQaHDMbH8n//n/63p8ATFYzqLwQUNnytQAAelZpuQ5gdQBZMPN7GL56Lzmy/Pyi8nE/n2xYVMxn3Jo0IWSOuUntzcp1LEoGJB7V5I3hvIr3v3lTkgbb7M2qwTFuCnCuk6GlaYrB4W63X7PUXJagIPOL+68fugqUmT4V+jUxqS8HqGwKwOwNl2bboeWPcUbcyW+wCkLXCp0434AvZTz43f7QgBTlVSetP+/A5KuJ6fJdIWqDSJ2X1dSkgD8wFInbjcgAcARrgvXyNSBUD896qKcJx7G3Dx3II3BBK+K1aV/qOuS/KocHVA5cn9CsTpzwUndg2qwIgBkT5881fpIyF8E/Ws7tmrchoz8T9/vAKxvYhGwnYAACAASURBVC+wt336lspVx/Hvp+2v6ZqEFLXyj983WhjXAdM6S2Be36AT01YMX5VBYi5a4bn76/rdpSqwgW1DcXuY3o51LEgxdOFq0plE/UKizuAREMEPsp8z4oOUEHxYJyUeafKwDz78c/aduAx8+FkeT343xomEug+AGr+zYkAkXy5kt1L3OVDQfHcs65BUPXt1YnOsWxVGCArWdvxbin6NOoKiB0WU6Tn8v40ihQLLijYWpsegPuXno6B8+/YthwjbXutqWAfkmGGAoglUrF16LNzQOcHLwg5Jg9muCXQYpgcaTn9AGhQ+VxjT8u6j5PsDZ+BBwUIHBELk1y8uZZT0pT+ArgCWrgh5ddqSXS5RuRcUlMlkpsLkYcLMpuV6Q8EvnY1gwQqROx2vUDjmAo4+9SKJdiFS6A+cxS/BSynqmhVpcvZusaXVa1HuScXa7HT2HSti+17RZfcBmhNShIYT+f3b9/I//vGf5dVnX8rr8x41GvN7Tav/+pvvuN3Hj7ekI/WQUYLjZFu6MoGahobMZrlgant0wGy85qDs4dqVI7sEoY596gSGA2RulDJKBixk2fUpNNUb9w/ng3PHq+MIQlro77Sz0C2kDyDRH8ohglg6lriHNbUYvt/1ZbW8Zwfk/GzCYyHPJE7GDFVEZ8ueMxxfMzfgAJUSDN/dLvlcwZyAWpC1hgGOp+o+NejBglmtkTUkUZ260FHCszxf3FNDgQ4Ixmv6HZwDwBnuJY5r9rt4tg0ws+s3UCodgyc3cL5SIwY8iwDaGCu2N9G5gQ+MAc8tMmFwLnTGinUMMDrAvgmg9geZz5UyhX1MpnDy6hH4YvuPN++1AyMdjhfHwvMKkAsdjrpeQXO/d38UgJgdcec/fD4tv5pO5GevrmQy6suus5c5Njp05WaOIMIBAQi8kXdxIn/1EwAQgIPwhTbYp7yaCv6QEoX9VxXdIRh5Luipo3WdKvCbwM6poh/n0kTpOgU+qq51G5qZf9w63Yntu+78q0IITWRel6qu904ZiFXC9arzeU53pA6otKV02fGrAEcbV6tQkI79Ybu6jgfE5X7B51O/sG0IMPwCV4tPzR1pEpnbObUBIm0+u1VF9vG6eXoJv5CuooRV3uvAMatO39Kmi1B3Lhi/2Rv7nREDI9jOaFp1YnofcD2c+0GSkf6Q6L17+v3on08TaKiyLq47n7p1Q+ABRyvfSjcELyGw8Y/X1EUL723VvWkLcE8BF3QjBjOdGQ/1JeG21rkYvZwyyyN8QeMBJ6zn5KI82YeyGPjyKVr23indCNar0ockVzPqPMKuR0i1AqCoEptjv3XZIwAkYRYI1q+z+eXnwUtlx//bCNZBz3offSPp5G9kV2o3AUUx/jYKis3kloXapKIIskIKhR/WI2e9g5yDg9KH+n0WZGari8IRXHYU5FgXRZyFqVmHYLW453Ir5Hi+7nhYd9jtElTc392yIFVqFMCIWvvevv+BNrz9IeIM5vL999+zmP7s5RUByGjYY2dkd+iwEwIKF7oq0WEvuzyV/mBIKhNm4zPMTGeFwAYWRTqpQa4YV9oZinel18CRis+WyyvBtVm4Ds45OgJxrNa/KxVIo7uw2qwlLXKJ4dY0HpDDH++70uMsvXYHunEi/++//EH+8f/7g/zs538ur866dH3KmeS+l9n5Gd2hqEtAcnYKgHRQatkYdrA5a8n1eqmz8fucrknoBKQZ9BeRdCLMrqsmpeOyknh/96rFUCqR2tOCeob7CBBjZgW4CGaNu93eS3cwkmR6JoPxTHpwaoq1OwUQcrMu5ebje2pAphN1voJIHQAE9Kt9qs+E0fT8ZwEACF/VBCXOpQsdEH7HQMCPDls0oHGA0Zs0MR4hhiqkf/9R9UjsAXU6Mh6pLTHADOhkAGuaaq/PuQEgrEOtS66giPS8dMvrw/yUYUIwYACb58XO2eSRninp671aLxfOSU0/KyPk5vT7srqdcyy4V3Av089KTjMHjGngLH5xjhDW4/kFCMeLVsjuswsAAhrXPgdNEaJ3UBz30vnN57Pyq9mUIvThsCtZmct9hoemKzd3qXQnQGkr3ly4YP1ioIjGf3120SWP7l/r9SnFdDiWsCPiL/eX1f27bv1PPedT9DI+pA6o+YX8KR0J1q0CZVX0sbruUVW36Dlgqg3wqHK3qsoO8S16/Wvta0ieA0iqxOQ+aKhyy6rTk5zKEmnjvGXn5I/BgAeWwVIXnQ77GwCtCqzYfqrGVCWErwMgdQLptjSuJjF9G0oXv7xdrkn42fK3b0vJwj5OgY4qUFB3bF/rYOL/NmDk4f6YjK/6m8PO0e6D7yJWd138PX0KUDmaCwRUK+t4hAV7Eyh4DmCoE5kfPxMnAiOP63ngtQpMnAIcoRZkcD48hijaMZqoVnzGvLGeAkPhnT9FzcL6PtjYbSB6fUAwph+Rl796BDwgLkd6eZN9r42lCZBgnXyx4Rj8rojpVez9MNgQ2zVRtKq6ItYNuR38Sg5X/1nKbp+FMoodFM0o8q0jwrE7zhkKJBROKL5QJAGAqEhci3B0Lww4WIeEAKWrBTv2b5QUZj64ML90tXIuU84JCF2PojgComkcy/v372htynTqSOk/Q4SydruSwZWon8i+jOTj7R2XzZCCPh0xlC3uFCy6y25MsAH73XyzhoEtZ6J7fbXW7Y/GstuXnMWfzi4FA0e3oJttFVhFcPl6yLjYH5T6otavmqaNa9CNIu2odOFSBMpWyaA8ZIRgbMjbSCYjGc5GUiC3ozfizDgSsxn01+nJ29u5vL25ZwfkYriX4XAEVKYz+C7Vnd2cYs+sE3SE8BqNE9raUhOyWNI+dljCDGMgBboiEL4nIxn0+qRlTYbIJ1lxW3aZtmsZjIZyeXnOLgXvaV5QmE1B+F67LeyFuI7D/O4tu0/DsysZnl0QgFAoDqC9z+V2e5B9uhX4cRSZju3ixbUkw4ksoTFarfg8UWAeaIRQzBeFmhgAQLEL5TQ5OR48dAm7CQEIHaeYmK4UKQA+jBkdEKVkJexe9GMt3tHxuL2dy8jRnQz44Lz0XNUtDAAE2+FZAwDBC5+DMQT+LpwR6zPTBvS+6dQBTv08gXqG6wiwMBrq52btNFK0F767Z+I5PiOgw+E5gBYHAAqveDgi7Y+gJenLdrl09/tAoAlXLAJD5OuACrjLmYUDoAJw1fnrL8/Lr8/PqQFJ+iJpkck9Zw5iuZunIsNEbucL5aQNp/LvOrcUoa+9YN+/eOM4lzlU/D1pKvY5aBfUV/0TDPs6nQFsAjVVOpCq4za9VzfOtmDFH/+pc6o716Z9hKChTqyPfTyXrnX84am5FyHoqRr/KVBSd84AD35eSFN6+inhe53uRK/Jg36laT0bZ9jt8IFH3bI22SPhdWgCTOb4ZYDDtjXgEdLA2tDCwq5MkxVwm+c0XMfv8PjLfDF9SCnDenVg59SMegg+TnVMjqChhqp1vP/HtPnHQYk61qfvGSB4joA97MxUCfMf0+f0uOE1qbpGYdelSeRv54xt0H2x0EZ0cyw3pq7TgmOHovs2wMNf5xQoCJ+xJo2Fv24dAOE9RBJ8hTOZ767l060AOvAKM006pFL1n9DHmsZRdz527DBp3dYPgUaYJQIaFICH/zKNR1Mno83nvGp7S2m37VH/+8ntbfbrA5W6Dsnd9Fci1/9FiqjPjgXpPw5YWFgbXY72mgOCAshmiVl0g4YEd6tC7VsZkOesUa1TQXetjs6ks7guS1ckapcD22drLRTxsgKUvy0uc6K308J+m6a0okURv0nXLIqxvw5mfQ8iy00mi5Va5oLSNBr0pN/DrPW9lB3oBGIKvFHcpRC2A1vttpgHVnvdZCjpHuLmgZxfvWTCNgruw0ID92ATnBcOgEQdyfYKqKCVQCGqKep7ZlxYGja6B71kKIvbOzmgQE1z2axX0ksG0h/1ZZOlMhpO5eJsRs0Crtd6m8t8k8p2LzKeXsg0VvemfaFZEdBCUNdRlnK/XEp0KLULE+nsOx2jnIAaBXG8XUiGbeGUBUoRaU+xlPlBkm5MCk+np/cQVrr9JJbZxTmMllikj6KYBTiuBdPAcwWHGkiZS7FfoOUp0Wgqnf5Yom6PdDYAgXS9kfvsQL1M57CT9XLOfb367DM5dLos7kvXeTBqnuktaOWMXJC9ao6s4xEhLytN2U2i7qg/lkMJOpVql/Z7pYYBgBzPqd/nNSNo7ijVDed2d3cvL19dHe19jWZI7dFWtx9NlKZFmlu6PbqBIXEex6d9LhLdXZYInxUHFknDQvZLlhHsApieT6dqlFCoEH0AN7dShe50QqPGBGBCPw9QCqE7BkCZ9LrMPCGXsCwIcteZmjswQZ19nlIBTAaXLZHO3333ovz67Ey+vpoJmhjpIZMVHozuQO6WuSx3e5kvlhKhNTaeyZ+VsVxE7x59z/zld+NjAXzqC+gUBQrb/1QUrbaz/s8ppD+l0K+igtl1MrDTBmzYNnXjreto+Ns1dVBO3bu65aeunz+u0QT+2wln8VEYt9WKPJzD84Txp84p1K20ASr8AQrE+XWuXk0g5lHRME5ItwpfJsCvooihVWw/jE3n6XdibD0DDVXLwn21tRKuErHXgQz/GGF3pYqag/WbtCohCMH6pzofT8+zOhCx6tpWdU2sMA87Iyjq0SUJBex14Yt2rk1Up7r7HV7vsKPycP8VRPgWzocfPjaGOobdmMf38DFtrG23y0CT34WpAxu+SD20321zr2stdcHDf/HqeDqWaVIXptjGPevJs+W5abXpltR1RQyQmAWw5Y7wd9Olrdux22SF+F2Mpu8QAxlsOJQo3CFAf6BfgZoFbYjpQiyY0ETx/rqnUtWx7f3Z/ybRy/8m87W6AoUcdpsR7hwQvpaxA4EiC4WiOVyRmtJJWFBhH9AqGJfekqoBQAAgTFRM0IGsDKcl6RaaNI5iDkUeefGO5kIAs0npfASaEYTHOBbCDZGoDQ1DAdvdHor5PQGIisBFZuNEXr+8lnx9x3oHnZ7xbMZuxOL2VnqYdYaIHVal3VjG0xkBSBnFMjm7FJRzSPXe394odaYbyb7cq6g57hGMsEAdqE0trVh7Kkjfu2KUwGA8lrt3HyRCUvmukPX9PUXYaF3cAdwMRvLZq5dydXXBIvTj7b28ny+k04fw+kwmPb3+mPGHfgEUrIuLKxadK2gemL6udCoE2+E+QZBsAG5SpLLcppKcTSUCtUpQ8HYkW6VyyHYyGapRANLnIXSPekiHhz4DACGTqXswIXjG/cD3ibk+kTaX30snTmgbnJc9KXoKhLAM2oZOfyKgIe2zjezzrbx580bOLy9lvlyzM4X7b88f7XVRNbsugz4jGiSI32cC44EK8JFPg3GgA4Ium3Xu0GHCC+J42NNiPRxzNoMOBNqNPsE0ADNoZZPpUH744QeOGVoR7BPXDsvZFQS9LEnUAnm9cnQuJM4Pj9kfRic0Ib39H89zuVMBOjpN2M90pPeI9KvlvXQL1ZDo/QJYQ0Bih10OAtpkJH2EG97eCPJtQNeL0Y3LoL8Sma/VtQ0ABPcdzz7+1rrjIJ3//MvPy28vzuTryzOJZC+rfC2rw0GS/kju13vZHkTmzoYSGpBfSP8JAPmzl07mf6raO9HV8IHHNn3Kg8buh4kWXViOf1uXxN/W75yc6sacGnJTZ8P2Hf7ddp9V1KqfAiCE+pE2tK02mpNT59W0HOcKdyveu1XWCrA+B9j4x/a3O9VBebxdM7hpK7KvAiN1ovVkNHhkNWzjAfAIX1WWwMeCsv9AyTjVFWkrfn9cYKrQr67b8aTgct2EUAz/dL2H746QYlQ1y99UUFeBkCfX0M2A183Yh92Gumca2yMZnqCjorNi4wwF7L5eBPtusvbFcgMhx/scdENsnRD8+eMOr5l1bIw6dkpcbvuysfjFvi+GbwM2n96Phy5llQ6mDshU3Vd9PnutrJKxLoCEAQ8DHbwnH3SCLRSpVzlnWTekzlXrUObsljx57iuS2Tl+937YETGhOqx9y6uvjoGH3O/7fyBFKnw1ZYhUWfc+F7D4oMKADIIZTRMS6kV8rUgIQsJOyG3y59J99d9ljSLeKwKhNzDNBgvog9rL3t2pPSsKPSRkm2YDhSWWj6dnpObgtzoeJDLoD2U8nsjq/oZiXfLvXQo5OxdOpDvtQiANUbTa9aZwmuIMe1cdjxY6g4zCExEI2a6gIBk6DYi748NC9ttClotU/nBzK9u4Jy8+fy0vzi7kKhlJt1hy3BTBl9pZgZsWP9egExUAPShiY9mgUB9PZDI9kwx2uwxXzDkWEyZ3IqX4YKYdy7uR2hLjD3QjOIdS1HaYou7lRkbjoRx2e1nez2lNSwckTELHscRJJGfTmVxfX3L+ep3u5PuPc9rwXr36XJIBXJWi4yw5dB4olg+HQjZ0RDpncbvewEk1k81qzeTsq/NrTRJP507bMGLRCxtaFNfQwfOeTJFkL5L0Ys6ao7iHwHt6oTSsAlQ1zKinmkhOWyxkoTha0zrfMHzQnNEQHkhAKUo9yjoTmc2mPGeA15cvr6U87AVaDT5necrngwAqUYF3nkPvou5oEYDNXqluKOAxJhb06CpkmfQHChy4DJ0i59wGUAOAeHf7gQAEz61ZP+sxFEAOpxPa1lLoDhveZEjgspyrNqkHV6rxmNfMgBLGYhREiNGxL6MZ0mDAGSngvDb3H3mtsA+CU6ctMcANWtp6oXqdyXjIvBta8qLTge8rl8OSpaBURTQFsNf93ZwZL6Tm9ToUpvO5dF0UWmv//S9elz+7vKAGpN8FtWotd2nGB3ex3ksqkazWav2Wdnryb8uPT77oQMk6H3pHrvvV/oT359vOv9q+m4YTAp06QNTmlGxf/ro/hWamSuuBY5wq3NuMOVznOR0af1sDHla4+uDjueP0Reg4xqluVNjNCPUkbbJImq7Vp9CvDIiEwMMoV2HHo0rT4etY+CXgwIcPPGzcVfknp5y+2jp81V2bsGPSpF2o62rwvFyHp6qwrSs0fWDRNCvugwafutSkLQm38c//lMOW3x0JrX2xn6pMDdt/FQj5lM+wTxXD9gA/4avuWteNRe9Ts64lPEYTsPSPU3WOpwBJ3fh9yldoKxxe/+NnpyIDpKl7QUBT5lLmjyfk/PdD+haOFdr1VmljAEg6r372JGkdehDeS08TYuOvErKbs1YVOAnpXb4LV9X6Ph3Lt/+to2QBkBhlyxLQ/UR0PysEGpDy+r8KGi4ooEwgjqLPqFQolsZxzMITKdAMURsOmchtBfZ+l8puV/D9UlCwo7AcEiCggJvfvGdXBMWd5X3Ytih2kwjuPsrfLwoU6aBbIZwNOoWDRLuMvH8IhkERQlcCoXz9AQTEkQyTvUhayma9kz/eziUbxPLyi8/kcjiScacneXpLTrzRhkCVYsEmKqQGTQiicOhA8t1eJmfncn5xJSmDBqE3WcpwqBN7uEZwXFJBvQviO6iVK77TIeymDqar14yOUulOur1Icojf4eAET64OClEU86VEccmikxatUYde0jfLrcy3uVxcv5bpqEsbW7Orxfa4NpgJx/ghAAfw+PDue7m9+8h9Xl5ey+XFC8nh6jV/x/sAkMVOjkS8H7D0JfUtAlzqyAjC5oMGRAKAjM9mLPbvFtr5GuGe4lnI1EyABTT+3VHrXArV+2q5TOBC17C9ZB1NumcYYdIneE0put7z/yiWmfiN69ZR69wItsvOkhZWxNifZXFAjE6LWgdgi4MCW4zBLKONMoX9zu9uSdfDPSKl0Fkm4xzYseiogxSeTdNhoMu2XQHcjWQwHvO8Tf+E7TEW0KnYJTxoB8dAjVGwMEYAkO3ihtfBhOx8Zp2wHGPYLOZ8NvA+AAgcsFRErha+6WGvnRnTRTlzBHZkNltJuupeBh2J0gDVBQvdD3ZQ/va76/Kb83P5+etrpm9u9hv5AKu3TiyLTSFlfyCrtQ5gdZAjAAHosNdzwcdPBSqes5/nrPspP+7+NgAc1qH5qYFLm7G1BTf1YvFebXH/HJoXOh4+8Ggzdn+dNm5kKrpvR8sKhet2rOe6a7Ho8joO/phD4Xmo9zC3L2zj6zx8jUfVvpvsfKsLtYfgwqcF4IP7lRa3OuMWvuIok91Bf9zs1SZI8WHdemOKOnDQpAtpC0Sqr4fOjJ8qYJ/7jD5HDO8X6mEXIuyMwN7XL0Tt3OvctfhMekDAp3dNLkZPqFZ151mnUdH9P72fbe7JqWveRgv05Bl24Y2hlqTuvKyz4OeZYF0f+FUd47nPQ5MVcGjvW2dBHIIc5I+cff1nHIrRrPJ7BR72Cilbfr5I1TmEgMLPGsH6PqAJs0qsU0KNiKNjYZujLTC6PkjPDgUjnsNW7BzJ6gDIzQAakP8qRUf5/6YBQTFnAATvzxzVBM5TR2csCGWdje6hULFujKRy5jmUCkBcWB5m/VEsYZ9GzTEAQl1JvlWRM4IGs4wAZH0/Z1Hc7aDa1IITHRIUlDuImK/QpRlqHsSgkCI9yHKxke9v5rJL+vLqi8/lYjSSESZ3Fx+O4nfQpajXKFU3QbHyasOOCgXtACCTGcPrkPQNy1esg1A7dbLKaG2Lc0/TrYrQ4yHX167RganVoPbAwpcOSflBdnA1WkGAnjLjYZwMZI/AONgYdzsSQwjfgW1UR+LhRBbbHWtDZGUksLkF4IBjlUviRiK7pdKXBCciv/uXf5I//eH3LJq/fvO1TCZnMr9biORK/cHEPMMLB0MKokGpwvsx/HHLknoQdEJYLI+GDFiE85Y5n41GWoinac51UETn2V7KnnZ92M1xIADnDQCH4y0z1fqg6zGZQL8ylnS7cfsYsPh/eJbU4hiiezwjuEeQK5vzGDtNXRWJA4Cok5XeU9oMu+6Hul4JAUDXrW85NnifAZsIgux2ZcvwPwXB1GGUqn1Bl4e20k6fZKDLggXRKcS1zrOU9xnPiVkHWwghrvPy9t2RsmbXyWiI2Nfi9qOCrbhPAILnAA5Y+LwBUKx3mbx69Yq0PqyPZ1g7c6BcHaRz6NDxCjk5BIWgLTKg02mS/u7nr5gD8t3LCxknMQHIx82WGpBVWkrR68uSbbNIdt2e/Jvdu0dJ6BCjQ4Repdt47pe3rV9Fq7JlfmFf1VnwC34fCGB727ZpXFXrtNmuqegPr00ISvxui43tpwIx/rmG+7TjtgEsdR2QkKJmLlxVdKtPoZe1sSoO72eTWP85z2TbDk0b+hpAjg8+MA7rdvwUOpiwO1RHF7P3AXJCHYhdm+d0QE7RvY77dEnu9n9f99HknPWwvQKINus+KSSP4nK1HsarSU9S94w0ibrrbH/bPG8ZhJtX+qNU9TIwEnZCTu3bBx4mLK/apskFzDpNdn7PoUn5wKLqejfRpZrOrSlro/L8Bj0ZvZrINn7QWPUXN4+shY/P5Qk3Kz/Q8NT1x3LrePjrAoiE71fpU6I3jzseZv8LsOFnh/A4ga0vqFp4+UCjKWH91LKqEET/nIyOZV0OLAvxBwBJmBXip6tbBwQakPn0z0Ve/DeBbNoC1Zir4OxBTag7S1TjAAtaHhOFeK66BBbzzjKXLkE7nfmGIFqtapWeQq6+K6Kt2DTb1XW2ltnZVModMjf2TAjf3C+lyFLO+kJDwesPzcNWMyA01yFSEXr/IIdtIdtVLu8XC0njrpxfX8jFcCTnCOxL74/FLBPVUShH3SPXf5fteM5GCcN3M8ANilsUkHCNOoN+IlKgBsclFTmrOHw8OeMMPEXZuYIxBvK5gL31fElrXMz6H3awbx0cAQgKV3QgxsMRdQzIVOkOhnK3ymSZ7mVyfinjvhb4FHIz1E67VXixMzIZ0hHsT3/4nbx79wML6RdXL2lydH+/lItEt8O9wf0Y9BMWzNYBmcxGDFmMwG87KCgDIIsGsewgbHbAC/Q67W5oLghAI7I1kJkCihSKb/08aPcH4IUdlnisxfG+YE4Juh7bDSxmVdCtdCHtTKADgvcGA7W4ZWehlwhoXQYyANJ4bZ1z12g05XGNAsVUd2eFCwBydXX5yOLZnjt7JpdbNAMUJOGFcVL7EXXVatpZLfO+ui4YxgIAQsH8Xq14zagBnRHm1/AZyWT+4fujPa99nkk1hEXzfi+L+Q2BBK4V6HX47IBGB6oe9nGIOnzeAUCY8D4ac1wE8Qi+3KlmBR0PAEnaMBcHCvPxnHT+y5+/Kd9MxvLdiwsZJV3ZFpncwpasm8hye5ANEkAXK1Kw8m5f/vfiAwHICl0VN2JoQMIiNtRe1LlR1X2JVxXFdTqPNj8E/jpV+6ly1arab50mxN5v64bVRoxfN+ZT5xuCtLAbY0Ckbj9Vy6vAXtX2uG9116AtSPX1PXXbmNvaqWvx3OVtXNywzzZ2zVhvNEmofXk/uj4O5f+n7j2bJMmyK7Hr2j10ZGZlyRbTPT0CPQMMxCxhi+USy12IXQO4/Mpv/J1r/MKlLQWoIGaBwc4OBj093dVdqUKHa6ede/1FvvJ6LrKqx0iGWVlVRbh4/twz8p53jwh/9Rl3mExhmWqjvk6TGgP+VnOOf6vjquO0gcuu572rM9aczyHj1PfpAnVtBgA6xczkbKaDqbb73dSu9FG/dD0J/wLRNC0PfaaGaCNOImzPpr0ftgISPWekbRzK1QqfY/vd+vAa4NK7Nl0gQa5bGuZNvQsAiZojbIOODl6601RTRK/Poxq7TrPT74nqbLSJ6ofeA+XupbZvE5arsbc+PwY61pAxmATrbQGI6njT989PzlboeOi5I5gXgItmgKHaVwcnCoSoz1Qn4zQXGm1LHa9P/K5fs4mW9Vp3pN4Y4Abb6poRfGRKVFfi9bvZb5L16E/5OxLFkMoAQSGGYloBkLDWZsAeVBXVh2Mt0IWdbhjy6i1eCD/DggkKTnQ0uCisQQmPh9OnpVhURZodSPF3hCg5TchFgQvwgaA7iNIXy9riVIS66BigGMe/bXQMZmOy0j+SQAAAIABJREFU4BRWuXR3PNCuysgPfRo7Ll2EEWWWjBvFGKxJcW3jkaRiM6UK+SBIKucVbFnJVq5c2B4OT1i5x0tC+iT5HRQi7sAgUA9gC93Lypbwwgo0LIfPdfXFV6x3gGUq9CbQkIA+BScjXINQjXxJKkeSuR/Sap/SLi3JDSJ6/9HiZG+MNgbGcNhvT45i9kjGd7e65qwJpoPBZpflLRWNXClQoQvBPCsXKHSqMC9uQJLMnmQcqMir9MjlCDzuPIByxS5PecFdDWh7tvudWA0HEVO7CqpOLmmgxvH8QTCNQpzE3QvXCy1NRSXFtYPVeBKRZ4uFMcYYBqNaWyFOVXgu4QQGxyvRnPisLWHgWQvWke6OMSuhONP68EyGIQPr0RR6GcneUF0+HEd1IzawZK6F7wLw5J6AoocX3NAANJS2A39jHpXjmAW3r/rnh89XP1vq3sZb0T8JxVBAIHdeAEiR17Jd8bjQ+RhHEsyIjgbyc+CiBgDCXclAqFauJdfKoYyrNc+/xWGiMg/oyIhZgJhLWP/yu0+rD2Yz+vjyjMaRyy5YN0dJEF3vcoJm/261kZ3dkD7K7TdE6LoNLyalb0XdBE6GfJmbjq0LwNUx2kTobcXskA6HOneX4PybAkg411AgY5q3ITbGXWBAdWhMnRnT+ZpmACbaWR+AMYGk5v02zW/bnOsFdtdc9nU5mg5mQ4EmtoPjl7LVxbUg5+Swk9Uh9RraFWp2oPT9TffEpI9pmh4092sbyxD7566f3zZXOxMAeyigaZ73dQOC1ylDyv65uU+Xy5dJr6D279KhNPUrOsBQxbt+HBN9SgnilZC9Oe4mGGkCD4CGtldfKKS+n0lo30XVwr66Y1ZfOOKQ7lGX0N90jU3g0RTam7oobZ2Vpn5EOXB1PfOmpPa27dW2TQtgJYbv+91o6p40RewmjYg6bhOYqPeb++jb4bO2sETHg4JYiv43dCJVSkUmoFYHMAq4KFByO/khled/RMdYOhQKgDAtpwYgLLqFzoA7HbJKjWIJuggUQ+yGhdA9x2VRNeTXoNogiwI1Nq8QkxSTTBmpi0jWO9RUmNEYeR4W7bdbyo8JZ0dYWBF2HUnh9kZcSKLgB/VIqCUpZWnCGQ7h+Tk5hUNu5dD1bkt3KbI9XJq5Dj2KxpQHop9g+96tZI5MRgIa2MY1mgrVJz5K4ZaCFgU+/lgoWjkAkgAUpQGRFXtZlXf8excsuGnhOjGnqtg8IOOt7iTAtajMsUKdMwjhgrcq+TphvRoiMBBdm7SkY2FTmlf04ZM5z4+LuUQWy24rVrsOMR3n7phwhwYOUwBHWEHnboftU+CFlCcQp6PLg+5DSGUhOg8AELZFDi1eccfc4xzsQga6l+8y3Sk7pBzUGCcp2wZDoH91c03ReMzHhI0whwBWJQu1AUbwf6XRubkTcTx0LrCZTVKxkQ0jn1f2qSDej7NdwjEX22AD8T1BcGU4YScrvFjIDQ08DAVqgIfEEaaW1SJ0HEcBEu6qcMaKACROIw+CU7cDx4QGxK87FkzDA+jkDwTshZNJTWETcTnumXJqY22T63CnQwES9VypXBC3ErE70/c4fX3K16Gc4ABARNwPi2qEUtqSVZMILRKdJICaORzcAFhT6Sxxbst2x9oljBsgFuDkGB/4GlSSuvVff/K4+tZyQR9dnlPkW9wBWaHlRS7dbRJKbYvWW1CwLEpsn75dvm7Dm16V9Bufav1f7dtSX03uKtzfRuD8UHerdwE9uKRf14p71y8X/ZymuWzuOwR4YJ++uXvoXJm6X6brautqtQFWNQ4dTOjXaBLh9wGK5rj6tu/SobQV7NPl6DVL3a6ck77ioksobxLBN99ry0JR75u6Dg+lhPVdAz7X57GLVqeONWQb9b0xFLR0d1/e1DcMsWTuynTRqWxtqfNtQMAkkgcQaLpq8c9z7VKIf+tWul2ieWxr0q8omlubdXPXvW5zBBsCMNRxTZ2ntnMqgKZ3WtCJsV5IernKNOkT1qvjN7NN2hLSdTvgIc++2qbNvtcEPEzuWV16F32sCnyYaFpDQIW+n6kjoq5HARBdI6KDEgVETPQsHOM1a9/6oOq9m8kPqDz7IwayKNjwUla8Ok0FXQm8D0qHAhKgz6AI5EJsKtalWNWeRiHTgg7bLXcvsN7tRNMTZ106GLISz99Z+H8hVC4urhDul6DDIKJ2ULDSDFSghIW1ZQEqT0pJjBXxgi6WZ+RcXJBfIO+joC+uvmYAAmvVhe/RwvEpAZ2oLupYs1F3X3gF3HEpGs1YmwGXIViY4vhUlQxuUITuM0kpRxHLHRxLOgpwoeJARU7Thn4DVCmXBdNJLHx9niPbpd1OwuPwe7hCmjoAiOdwlwgp7fg/6j+EACZpQZukoNIJab0/0oszj8EYC8gBWDKhYFl1R+pmdaTHjy7IsiV8D0AQMRFwWcUid5yuawG3J/eRhfXQo+T8/2DknDogWGXn7gVyLHBJrgA7dDP2hyNtDwiAnNAVhN2PLrj4nU3P+V7hHu4hnmbQEJyKdlj7ovjHNRQlaEExea7NzwAoWVbpMAAB3Q0dEBTyACB4Yb9wNGPzAcwxCnGAIgYWLFa3yakE6CrdhdIz4TrwJy3vHddYq1TndChqIMT2YV3QM81vI4YJoGAxiKjd2zAe1b1Q3RAW50chu32hI6SCNpVGg4FFJgGUAqILpm4BeClHrt1uLfcMHbKyYLDKKeaFuKxZSl+DVPbjkUEG5k6eAYAx6WQBJON53e23DEDw88Ei9D/99H2x4T2fk2dXdCxi2nDLxaPbdUKbNKY4gVOCS7nj0weZc+qAAHz4j2x6PhvugDXUEapvtfZdCkn+MqsD+ExFbNcvFbVfWxHfV9wrAPCQX1xDt+2iwXV1ioZ0CIYWeUPHqm/XVhi2nfMh23fRiUxdgrbV/r5ORZvGA65fb/MyAY8+YNC8HpMOpE1wr2hMGKvSWTRdtUyOWlzItgjy2657iFtXe9H5puV3vK9XhRr5LG3Pjz5PQ5/rPqCqf6eYnu2m9uZU9LZQu3RgYgIKerejmcQOzUi8u58TfTwKDNyL2u8NCIbk8pi6SDq46nLEGprSbhqvmgMTJQvvIUNH6Wi2NzsK9oeTHW9bN0o/j24n/Nr7PWL3Tqc1A21LByF9HQ9T54V/3jroYIqCZbLxbQs7ZDBQdzSaoEXNRRcQMf2svgZEDPQrfR9dN8Jj8YkAQCBCB+8eBQxb0tb2ofhbgYVkvzsBEEUrUXoQLuamS+4egP6znE9pPhnTYbPh5G8uwCdikYqiESvGbKnrihaD9QWrG3E+4iIbBTnGISJr2PBa1YiLLnQPjoctHfdr1hC4FtGTJ5dUzS9o5ATsNvWLL76gTXGk5dmMxljZTlJKauG56Cgk8wI6CoxN7GKRUYH/ZzSdjMhFkFua8FiQtbBLJSBOFaCgUKEwBdeexdC20MkAQEBzQoFskWhfOEfDjzjJHUVhGHjcwUFx6NYUpeMhJlSS6GYgwO/qds3ZLAj1W+0O9K1LEaDjXEhMZ3CYiZUuCvSqCOm995+T61q034llMWhNgQ93rIKS4l6ELrbBAETI9BDnp9KKueBFoCG0KNwlwRxUJV9LYId8zF0cMwBx/IBuVyt6/t4L1oMsZxd87YpihPvHWqJIdBy473CVQnENAIJrh9haXhIkyGLszaa2bobgX7o9ACWXT17QIRbAi2vHmFgnEkWiy9nuTjbIuD5lcACwgE7D9UoAGP9ca50S3EMU/YuLcwYgeDaxL2hNADqz8YTHf3V3x+CCASJseV0JQlTHWy7m9NVXXzFwUloqpSliGuPt1xJEWAPS5XIprmAAEJZFh4N0d6CFgfUuLIGlC1Ny/se0PneKe7Db8bjwLGC+AKARLMlPnGPxMXebtQjsa/2G9d/+7neqp1FA7y2BtIjSMqG7Y8x2aHeblGLbodVmRx4QjuW90QHB4IYCkLdxouqj7uD8fZQvvThoAx7qC7GvIOkDLkMpOqYv7a73vsnjvg29ayiwUveiDdiZCrk2EXeT/qTuoz5PfSBF754MnfOHzDW2hcbDerQ8HR5UK4CFLtDSBBhdqe0m4NG87qb2YzIJT3bMOhBRYGFoEKEJhKj39C7KEBAy1EGrTRegJrhLF9Cmt2hz+mo+E6oIb3NW68uCUfelCQb1ZwHPTLOQb3ZITJ2RVovZOhtEpx01Qw9xnQoAxAcBxU3A0UW1k589m8FmM9W+jT7GvwQ156whWhj9fug6Exn/m45t+LlrAx7Ne9ul+2mOVe07pIvU9r3SPN8p4+PFM0LuCF5IWwc9bOjL1EUxAZIu/YfJ4Uo/fxsIUdvoQKavo6L20elWps6H2k51S25Gn1D44s8oyUQfgeRqrLqiQERhg0JbiV1RdLFlKAreWseh7EiXsyXtdhtKC1CB5hLglmL1FXVDRBE0erAdTWLarO+wZMsr4Kw/sIkO27VQgXysiI85QwSFnySep+TnQuHy2YI5pyQ5cEcENCys+s7n5+T4EcXIU9seuKOALAf+PQmqjidBbygAzxfn/DfoQGzrC86+L8nV4pIk2+Jakb2BQpdK0K9E0AuQgs4DLHhBNcPnWenVWpeUtROgIAFMIaeCQUNlceL1zc0Vjws0qai23cW87nJi7Qu6IFGAdPGMDklBL6/uWOD94UwCTV0fOSMla0xyhNdx/kNFz9EFgkYDqdlwJEMyOsIYySHfcmidpRTVWRagb+G+YqV8vV7RAgBkdMGJ8fgsdF2ajnyqsoT1KgBmqStall+9fMmP0HS2YHep+XLBnZ4q9Gg6WVAUzCgMxgwWLYIrGuhWB8JXIXI1gAFGoAm5omcWHQ1S7EWszd9/NU0M4AWOYgAF86k8U9Cz4H1oHlwP908oiDdXn/PfcOmC/fFoNOG0dnRI0AnKKtGXKG0P7hnutVgpw51NAgUBdtgKmLsJ8iyiyC8qUA0DKguEPfqiVzruKS8SOjtbMNXt5OpWu6bhPjJ9D6Bhc8fgBOGD+APxPjogLOiHaxcHBlbcgcMzDYCK4x+PB6bELeYS7onx4HnBOPFzyd2X0YgiG3OVUXIExXDDonbPQlCiz90c689+61vVe9MJAxDfLSkpYlonKbfHQME6kMUAxIGy34/ow9x9QwMyBID0CZ/bvoAVaNH/1rcdYgE8BMQM+QUwVKA85FjNbdpAQV/Bro7TV2gPWcE1jbuvKNH3MXUU3mYumvs89LhvA7Ca86j+byr01VzqGg9FsxpCHXqXORlKC7q/njczGpqibtMxdUBhouO0dTFMuSXN631bzYV+HB1QIFMFr1+HzW7XcfWCWu8aKWDWRjtTz8/93+bCvjlvQ+1q27QjoGdBF4Kx9nU79I4Nz0GaGcHHm/f29edN77i0ddZe/w4pT7bauo138zx9wEPX5+gGAk1gNwQUmbQ+GM8bAKMjD0XR51S3StHD9Ovq6mzwPYDgtqer0kYb6/rO6Tuv6qqo83d1UprnaQMo+vu6ZgT7A4TcTX9A9uUfU5rLaj10DwAgWHl1HdEnRBHEriJQV05FSjwuNJ6UfMfnwqminMbTKW8HYTaRyzVOQblQRuKjJD+jyxKIIBcr+XYuq+RUU7NQdKvirICxTwxHH4h3rRp4JFxEg24kYxxTOJ6RHY4oRko3WQKgkIMA3j0nnUBjUdJ8MueiENoIpgzVAESBKly7sucVVpVNRe5w94UdicqcAQgKPgAQAIyCRLSfZCkLz1nTAQByPLJV7LQGOkiyZsCx3zD1SuyOAxadJ/GBPAiVbYeubm4pKYi26IzYCKXOaD6f0XiGEL6Mu0IpazwCcmBZW1U0mSPFveAOhQVxCOaTaVgBJXVuxSgM+Bpg+YsgRhTDOC5NLykKfNa+2AxcCsrRcQDVKz6SP5EV96+urvh+z+ZLmcMopN32QFbo0/n5JYXBhOxKOhcAIJZVcDji9lAwgID9LjpknucyTQ/HguhfgU0JRZwxWHV9uT+4Z59/DoBhMbjFucFUAgBDlwSvqkCxDt2OwwAENsqwB/YCaIscslzp7imhOz939R8cfzabCxgGiGM3KdGaYBu247VzGo1mYOVRlokQ3gHvy4JmwyLPFUeq/WF3og+imyF6qZRsGBBUABVH/oMxAZCwNXElna8EPxscdHhgCiD0Gzgha6xs6c4AbODcGCPmAveAqYWHnJ27cP/SZE/b9ZqcqmRB++GwI+vf/s4n1QezKb1YTsiqUjqke9rgl43j0+06ppxbWpuTBuQ7FDwIgHQV/7r4u82aVn2hteVpPKSrom/b3O8hx9GvqctlaCidp2sVX/+sD0SYVl0xf3pBbupMPJTuZvplJqu69/kh2KbZAXgXYKADguY1dFGyTOClrTvTvK52+pZ9Epf3AY/m/XvI/ewDKkM6G3IfRKDWRslqdliaxedrRZLntOaGSFF2T5FSVrtNy90uAKKfS9+vay66ttOLz6EAZWiwXpu2oblSr3eMcP/1ZwAuac17w/OodRqG5G80aUZqvvA+6FoqfI8LvOsVAxHVCTHNbfMe6fa7ekFumgOd3tW8dvV91GUb/drz1qD36Z1G/gV/dWd8NEzPWF8eSZPm1deJw4l1J7A2sb399IJ04AEgaJ7zex2SCUi0aUDaQIm+fVsiO8YBV642fQo/ixroUeBDF6Hr4vQiTci2gpMtcB8AAfiAKL3pqLV59ENKp/+cisrnTAu48KCwB1cfRSpE3wHSsWuLVLVKjQIRxSKKd6ZTVcjosOE8K0F1RUGwRs0Li7M00AHhAv14YPemgBOvfemo7DY0rcProE1g+pLlUFF3WaAxUBx3gAN0WqATQRELMIACrMorFgqDsoSvYaSRg6rEgm8kSldC+QLVbBSGXJyC2oJr2G52FHiiKWCAUckxmVJVB7k5hBV3KWJRlHMSOjoq6ZH3C6Ml52YowTBTa1zRtOB6IOLHzygKfqRVixDeYZG7yltJDnsuyiFE/vxXX1JONmWVTeR49CgMOCV9tphw92Sz3VLKehLQpUaUHjY0W8xptdvT+rCj87MLyeg4JJL8XmeH4BpQcCvHMowTq/E7RzpU6MAAgABYAYAAjBYqLTyKaF0ngS/PLuoAQ4sBiDcK6fzsku8bfj4liBELKgnd3L7isG3MDRLQz5dz8vG964B6dJD7maTcISLL4cLaC4VaxWLxMKKf/ORv2Nr3yZOnNJsuaHc4codjNEH4YEDJcSXFuAUanMUABN0S/BvnxXXzc1IbKKhuCNO5ABAnc94OzyioYvg35gVzhW2P2Z7msyVVlc25KgAQ5xdLobwdIEIfsRsb31+AX99hShsAM1O/8ozBBfbDOTDvyoGLcz3CiIXjDH4KiM5jfs5w8/j58kYihodlcU0xAyUM8ycUtzqZHuC4LGi/27ID1ijw+VjWf/PbH1cfLZf0YjGhMj/QNtnSLi/Jc0QDUoYR3d6tWfgDEfoQANLV7WjL7mjuo5yV+qg/SpTc52T1LoGAfYUgPn/XLktfd6XNMagPlHSNvY++NLTzoICGCWAMPUYbqGnSsJpUFlXQDZmHJrVqyD76uHSqFYIDt3cH/rjtGttoPF3ULHW8LlClKDw6uFDjbHYzhojQdYDSJapWhbHpXr1tUGLzWG1UqaGgZcjPql6cqyKyud+QYlX2FXDXR9VBoQqtCub3sItPuUk6Ve71Z7vmBXcAEdPqvZo/k+hddUaabk9d+SJ6gf3mvZJr1wHHEM1TmxuZzON9TgsAknqudOABfYcJPDWfwb5nxmStbNLbvPlsyL0xOYHpIATAQ726dDltz+wQAGQHOZWJS/jbJrgK3XdJTJklzfwRgI+SYt637aWO8xAgoh+ry4HLZOWLfTcXP6Rd+PsgWDOYQGGNwh2rs6CQMM2IXYQk1wHbiGtUdAp9Y1crRkygBiWSk5FlNJ2f0Xg059VqckW8i9X0+LgnD2LiSCxF99s1TWsBOv9c1QAEGgQW5VY2lbXoFpoMuG9xAceL/BCKj9hByg1HVDo+HTPMtcVFXeiL3mK1veOCjwXLkMXDOhd2rkXFdJZxJCJ1ABAu2E6ZEJIk7Tug9ohlL4pqde74IFbE08VjnjPOdNhuxfq0pnSx3iSJRVuwXXHng7tGnmhgMC9VcqQsAQCUEMAvv/qaKjegwoIlb0BPZ2c0XyD7AfStWPQHlkeeCzpTSLc3X9JkNqW7w4HF2o8uH9PZArqcjPIYwYkihkd9meciwsafyrZYEL0moZjByjXwPfJti+2U0Z3CfqtXX4vFLeYnTWm+OBOAk2f88+kGYZ1TIVQq3Dv+2c0zXrk/JiXfSwCQxQxZTJXoeY5Hvp9WVtHt6o63AcCAgJ1BINPkPPri5Rd8vIuLRxSOhMqUlxVdnF+ylmKzvjnpQ0C/ExG7xdQuUKjU/VTWyrgmZSiAvwGi8FLp5AxK6k4enlF00CbjGQOQm2sZ59NnjymKfLq5vSLKRRx/fX3N14XjoJMhrl8WHfcbnjdOVQ/QlRBtlKI1WpVFaSa5I6D9wf0KHRAW7McJBa4AD5Xkjn0VBUsJ2UGb5O92x6Z4f2AKFwAtd6OQA/LtizMWoVtlQvt0Tzs8CG7AFKyjZdNqDW6eTZkb0icV2m5f8wGbInQdRLwt5artS3BI16EPrAwpToZY9ZrATFdHxUQjA3UM7+PVpJG12d+2Cfi7HMbUNXfNjV6YD5kjtU2zc/IuYEM/b1vHxkRvaq4o4zimDslDu1H6nKBgUna6uqNVHz2tDYA8ZI7v51rS3t/FtUov/HQKztscs3ks0zUN0YXwF1NPV6Vvvt6m0FTHbLou6efqy/7Qi9U+AILjomhGga4DEJXh0tVt4znSOgHNLtPpWpiv+3r3ROb3TYevZpenKU7X56ENFDa1QNjH3HEUipm61/h7iCYH16nE5UpYbgIeCmw1AZnegVPnbqNTNZ+xLgDaZWGsPlPgoy8AUt0fU2aK8WeqvpdNwKGnpytQoj/jzef6tf/rHQ6/oCp90+gBIEW9sOJrW9JVw0vXmyhAgewPPaukL1+kCURW55/SLvh9yjJJ+EbBAk3FZIQgOJ/pTuiKxFAa16J0FGzKbUiJgp0SK+s5ZXnM+RAo2ibjOZ1dPGG+fmmLyxZWdQFAbKzqKo78cU8VOilMaZIUbBSeOHbM2RCwW5XVcHbFKlHMSnI2ijoOnKtK8kdjIi9i6hJoW7gW0Io8x6I4E1CElWJYmLLTVyAdCxHy0okOc4zFqUhoNhafDxQstuHlYLkjg62KMzwEoAUjoQ3hZxXHY15/3TXCvKnUctX5QKAcU4M4L6Qihy2KUwYhBwi9IfofzSmuiB2gYCU85i6SQ2kmq96uE5LnwBXLpdvNFVOwYFIMeha6AvPpjFwbNs45Hbc37M7FdB2AjDBisTv0EQzM5gsu6vFazGcM3tJjzKv2OFdYSWI4OmG4Lq+2HQbY8b2Qz4OC/ZgcaF+nw6P4B8MHICdNBEyeny85aI+D8mDVnCCn4kChKwAYeSzRWETweAaUk9ThuGVjAnQqoPPY7JDnUTIQAlXKtsRilzscJcIOQZ/K2BZYWdUqsKeAqDJdwDP06tU1PxM4LwCZohtiG4zLD9G5gAbEptVqzXNycXFO0cij1eqWAep8MaVXr17xZ+ggyt911yyXZ05RvBRABYhgwX9WsN5DDAKInzF0MACwWZuVCRWLQxFrowg8nyr4EN0TvADE2fUrlWR27uLBAeyPv/+8+vj8jD68WJBj5UzBggYENwgARInQuSUUjun99M0ckCEakIdQnNQX3ZAciqGdh74OiTpnVwq76RcC3mtmWLRt9/+F95vp8F1j6rMe7hL/6wXVEAqY3ulobt/XqVHX0KXXUNs0uzRdYzMBD9NY2joaD+2wdN0LBWb6QF5zdbnJ9R8irpZCUn6x6y+TM9drhUxdZPZ1Q0yaEhyn7X11jqbupM1KuFmsm6hgXXPdXHl+CHWri5aFc6ouSBsVq21cTfcyk0anuW9TMG5Kkdd1GUMBo36ePqc00/W0ASj1DGAcusYj/eUrBm9tJgbQAD1EtH96npBsXb/0ztGQ7+mHAJROpyxNN9Imku/rxpnGqwAKgIPqkOBvvHRqltqu7ZpVxyTZJNzpsj3psKBjoj7TOyP+XByEAECKY0Zlde8CqFOzsA3E7jqlC+8pIHK7/D4dR39A+50U0rCdRSAfVmGRbYBCGwUSrGB1DQi21UW9DkcY5AQ/VA57KwvyvYjms3OyXCR71yFucEHKkdyMArrOwEhj2lxfSbfDkeRpFLhKwAutwwjFfV3UY/zKUUsBkCM6C6MpWX5IcV5RxuwSl52WIHq2XITQSRcCq8NRNKIowDlI0qiLIwMI1F/gzIsexuHnnSkvCWg9I/43ABRvk6DLUUmxHMC1yeY5QZ4Gzs2uRyfOv+gXcFyVGQF7Yrz4mKstVYQk9y0dkTBflBTNl7TPK3KCkM5ci2azCfmedcp4cF2PQqb+uJRCsxP4VCAnBBoO36dxGJFLLhWwNj7cMR0JVDaAs3AypfFMaEpH1KGTCVOgUOSenYmlLgAI3sN1LMM6KBX3DfkgtrhAIZtjFE1oNpqzBfDt6obSHJS7MYvEkYkCgLRe7fn+PXp0zgAEdL8MeoVa1A/ROAAF5sLl7ozPlCt8zwMEzScQfUM74VEYoQgvKc3htCWZIRCGA0Bhfz8EkJD/Qy/DLmtHFRwpXQKAWS78a5H4druvDQgsuri4EGetmvLEdDoHGg6Lihy0MbEZRjcqjHCfjzQZzTlXBufEs4FUdXQkAN7xTETBfQ4JU65q4KG+D9BZAShjJyvX4kUFgH8OukT441YsiBXoUA5bODYAb5YIeGEwDFe3Oj+Fu1wIbFQ2vN96tGQR+i7Z0e0eAiqH7tYJFUHIInReqw/Hr9nwqkEOASBtX3APKYhxjF83lWrILx9s09bhMVHJhoCfLhCjg6z/N65/qF5mKBjsS+fG/KpRYH64AAAgAElEQVTi3dT1wOdDtRQmDYYJhOj3XQceenhgF6BoA0nquH1gZOj1dD2fOrjoc2vqe87bhOmmVW8TpabpJqXrSvpE7X3J5iYBfNf16NkobZ0E7N/UkphW6XWKkL7i3tZl6AIkOhjpek7atDu6mYDav/mePpfNrpc+L10ubA8BJm3drC6gogMLaE1U90CJ5vV723TVatP/mATiejBjn7DcJFbv64jJM3QParjYN3Sfms+qSXOkd6T0Y7Tpk4zPX92hMInXVcdEjRf79wncoSPRuyOqK6LoW/i/F0DgjaL/PgQT3RLbL07aEB14tGWVrB79gNLZP2cAwtqAEDavoIE47FLFq91IHK8kyI+7AbV4F4UU89PhruSETF0qy4w2+x0XSqPxjJaLR1zkH8s6kRnBfahlQQeqZPUfNJ/9bs3X47geF1AoXKXTUbKeI/JqB659LJSnKXQEIsZll654S140odKBbW/BXQTPcWi5mDHlZx9LyB3Od9hKSjZE6Go1vChjPh7+jxV5cQTDeAQkuQ5Wqn3m98fJgd2iIDhGkQnbWicaMX2JAc7hyPqS427PgmTWECQxnZ0tOReFgVwmAAedHKYA3aJoJabAAZbsEfA4AaUqpmNa0Lmf0vliTmHgcoEbH49is+tCi+OQjbBFdAHSjGxknyyWPNbjPubskVF14E4EwEdZOUyZ8qMJu42xzqESOhS6GBGCEFmwL+GArKEocK0VbfZ76Ti5EoK33opt7pPFJdQy9PLqC8qKhC6ePKbJdEGV5VGc5HR7vebtAUDm0zEdDnsGcpgvdJkQxa40H7ZTmx1Y4syG+/bsfEb7vXSxghBC7IDSHCGQHtvjwp2KV/w9h2wXIYEudyYAhJG6PgqEHgfQxJ0+CPfrIEz8H/uiWMf1KyqdEnhzx8+z+BwAcEks3TfROyGcsyDfGdUUw4O4eZViF8wNhUqyX3AO0NFw39FlwRjwfwAIslwOH8QY/MDlZwHPWXI48P3Z3N6dbJgxHg59rHNDmM61Bfhy2AGNra3rnx90bfKylA7IB/MZfXR5RqPQoWN2oOvdnvmNq21KmedzEjrz0oIRfVyZRehDi8+uQkEvrptFtw5UTMX6N0356ivQvsnP32XumuCmDez8/2HOmhQ+HaioAr5LQP5610VWRoZmZyjQA53Hq9EFna1evpFarrYxdTyaWhXT89GkrOnH00HXQ5+th1C9TBqRNuDCBRRWe2pqjz6uroK1b94xx20gom1lX42jbTxtc9bskjRpbPpx9WO0uXy1nUenAbUVqnrWhKLcKME6qFltYFuejTr8aicFiK4DUvOtA0GlxegDok0xeNv1me5ZWy6Mem5MxzKBTwVAdKF7FyXMJLg3dXeahXubYL7Pzcqk9VD3WP+sr9MxJJCxjRLYNcYukLO2XBoj3bl+mYCX0q20HUd1SU6J7RoQ0alZ+v1WHRK8BwDCz0QNiEwZJfhc74YAgOSLP6Q0kcRnWOKieJuMUeRhlfsglSgC7aBVqJ19UPworQcKqWU0YwBSVTkDEIACULDCaEqbzY7sSHInUIyBegUKFjohHGqYxlTVFC3HcdlFCqeE1Syv+iLJG5kfsAFOcj4vVszFCjUWOhWKwQgakIA2+4S2SMJmOtGUAUhWSiGL4+83W8lysD0BSqMRbbY3pxVw0FeErlWJXS0vhMIlSZKx0enBCvXhuGcKFueAOJJngqKfk6nRSdnuuBMCwff1+lZC6g4HCbIjobFh9RzZDvEm5eJ5CYF2FNI1dAthRF/fbejqdkUfLi12jwpCh1IIsCH8t13yrIDnKrx4wq5buziBCIDm8wWff7PaMp2q3HzFnQM/HJHt+ZQWRHllU4Q8CayY1414jBEakcNeHKVA18Krim94Pq7v7riTAxAAcAAAghr2cnZBk0lEV+uvabO7o3AKytiCHHdEOdy81gcuwGFZy4Bwv6MjAzgU0wHt6kDE8WTK9wZ0PHQ5RJOT0dwu2dIYdDzce2wHq2KAEIzZ95CcjvtFtN6uuIPHBgUeAGVMDnREpTzjGDfmngMNYVsMPREAgOvSo0eP+N6z9S7T7SSA0wtxZ0GnIn4GmQZlAQABnDg0DudMn1MidzwfTKeyRPsECh6OxWCuznPBvGJO8Me28CzKMwTgj/FDX7TF/GL+E6TYS3o7xqeoYTgHa1TWt9JJS+EO5zIwg/saOkMAYdYff/Kiem8W0PdeLCVCvbLoagvB1o62x5TIRwdky3wtAJDfsYSPp7/QARnSyWi6Xpn2aYKQPnestl+YQ97voxgNPQa269OOfFOdiz6g9S5gput6u7o4Orhpnv+h1610MRiL0sYoQwI1viYYaetyDLl/9wL6e8DS1c3oo0DhnG2amj4q2ZBisE/Afj9Hr9uh9onLTXPV3KcJOt4GDHQVxEMF9M2xqnGaxmuijbXRyx56PU3w0kYtauZmtD2XSiPSpi1qAs0+DVLfszLkc/U8mzpi6jr6LJuH5r/geM2uk2lOu+azLSvlNNaa8tQEDs170kWHUmJ+tU9Tv/Fml+ZNOqMJrJg6anrHo0u/YgIPzePdmwWUr1HWhri+gXqlC9UBSvBS7zXF7fp8Quiu07VMNr4Qqut2vNezTyib/jNC5DUKJBaPzya8EozimNOrkSY9EktS9cJ2iseuc9O5CIrRoZiKNsCFaHxP0FUo1x90CrgQqy1UmaMP56bz85PDD7tHWRZ3KlhwnWdiH+uJxkmdm4t/aCj8iGlFaZnTjgPr0FnJaRSM6PGjS7LsjOlE6EAw+KhTtnEO1FygsOCYrD8J5JwQqEMMzfNvSQGJl8p3wNwAUPFKei7ibKYR1da+aS5CYS569zdstcrZHKXNQIAF0tAtWETpPqMo8shxSxoj78r1aHvIabvN6cuXN/ThI4cm0xE7f7E4GW5htkdU+TBNomAp2RgAfRgDW/3uNhQncCk7UhQ4fG42C+D5Lxl4+OOIuyJHe8TUIzYKSNOTvSvXqqCSQcQPepPlsN0rrgmULjcKWLc8qt21UOTHWcraEojiMSbM0xdY+IE4/mxOi4nkV5SVRSVoQ7BqdirOFcH5AAL4nElSi7ljGpHNCet4IcQPFr08/7Yr1DnP5fvKWSFV3aWrDQpwL3frG36WkkRAL55PgA4FRorclWc2gHYjoWO85YwU6EguHp2RXTiUFyXtsX8Nyso8oaeX57S+uyXPH0uODafMC0iG9a4SvWPu0OnBM8lp6Bkcspza9hqAT6x5+Q/c2/AMxQJoMK4d3LHKiqldOG5+TCjBcZKUO1xpvGOAxYL10GMqF4v7a1tn608+eVG9mAX0ydOZiLvIpat9ymr3XZxSbrtswytwdky/a0tLUn99+/JN0dqQ4q9vG1W8tnU/VLGrO0i1AYGucz0EiDS31Vfp3+bcfXOgf24CY8054i+i0H1Nl6Jrafo6S23799HI9HG0XVPXPJuuQz9OE9i0BR5inzYA0CzwdVerpp1u0zHrIfepa9s+d6vTL9L0dSqHer+PytW34t13HQ/tpnS5bLWJ2x9yjuZ42wphHXy0/RvHGqJtaQKaLvG/Ph4TValLD6PoSvhbrf6bcjqaIFmfk+b1tOuR7gGpyXa565pNXaO+52jo520GAkMsmNtW7PuocfrYhjqJmahVTeOBNmF/11zoVC+dDqXvMwQgqO27uiGma22OrW//Tu1LS0K7TtVSXRRvcm+MoFyydCH67ew7lI3+KRWVcN5RnEWjkHn1SujN3/XR6CQ8V+JvpibB2hYr/859bZKmGdNYoG/FCwXg4bg7UWzgAoViCfawqpMCAIKVbCVuZ1BRH5M7M1SdXKVwTCXEZT0Ciljbo9FsTllV0PYIMbLFhVnkR+wGBQACtyt0G7APAIiiyLD2hHMXZJUZKd8MQOCs5bp8rgC2qmkqQXauuGUpqg2KTFDnMc44qTUHdRGOa7hZ3VG+v6HpeMLgA9tCNwHgsUuOfJ7A9ikIkVuSE9nIqKhoH5d0TEH5KmlU3HCGRjiOmPYFSOp6EJG7tN/FlHkoqucMQNAZEOC3ZVMAyS2BIDogH+nicLcCuEIGBbpKoHstntDTp0+5gFar8ur+crJ3emAAY+Uld9Vxf8bTCQOQBBqJHN0/oauVoJKR2M3CjQzzdJMSu5GdL6Y0Qrp8nvO2WWUxiEjiPRfmmH8ADMw/5hPPEb8SdERyPjacvwB+uDGHkMcokhV/UMQ2G+4E8TNSFly8c+fm6y9ODld4PhloOr48hyjqrYgF8nkBu9wNO43BAY5T2kcBjfwp2a5P2+ORtnsBQnl6oKeXF2xysN2IBoOflyxlIASgwJQ20KVqkwHog/izWlsFQIl5vbtdiV0v7mwd+gjKHJ4fjPWYF2wmgI5K6HpUwT1uveXEdDahKGRBAPQ/WADjoQLwxDG5k/cn33mvejH16aNLtA59yi2X7hJYvCW0PSRUuj5d3wJxFVR5IX1sRW/kgHwTAKStOH0IODB90Q8FJ6rAftdxDD3f0F/Qb7NdW9fBpE9Rx292Mbo6F02A0xzjN92FaYIf3ShAuQj1zZNeuAN4qJeuVVAFalsR16fz6BsD/8Kss1JMdKyh+w/ZrmubvpVvta++3buAhraxvAtY6uqW6Ofr265NX9E9f/dhec3tTHoY+aUgDlXNV5u+YqjWRj+2Diyaz/j9PX19NV7vEJmAVrMr1HSz4vPDorR+DXE004HX/X73BelQ0f9Dfg6G2Ovqx+saQ5/Oo+vzLpDSBxD69CRNil9bF0fv/pjAjdpPidXb8kcwX8rC12Tl23TjwnFMwnWdeqVAyN3su1SO/4DiQkLSOAvBd0UjEUi3gYXCls2gBAWRyh7gzkjdgVDUEhQ7KPCwLYpQpRkBXUVlH4CSxKCl7kLg/eubKz4nOgZ4sQDcFaEzU2hIVpe5Y1ELt7mwqou+CvkesznlVJ4ACI4feiGLgx1XAuVwjXCyYrEyggprCkuA1WnYogZwlXK4qIbImwvyJCYwM5UIHoU0a1fQEappYrCjRaGdwpWMJS5w7hLhMXIlIrugGaxhc6LsmEieA+xS04QzOiI3Yn2HbWVMZYPwfnOAngZhehNydl/QeDqiyWRMpVUSfICRPE5WQKu7LVVBReMxVvU9imMke4esgUAHBHUtdBegYtllxUYTvFrvh5RRyQAkOHtGT548Od1flYmB+UHnaHP1BQNGZO+BlYb7tLw4p8qxabVZ034lFCAIyMegdSHFPJN7DqD1cgetjE+Xixl3k1Awk+2y9gShiUUqzx6eCxTskg+y4+cI/9+uJXsD2gbMbV47sYkexOeiHI5pACDckbLRiYtpOp/xPVzfvmIXK1y3aJcEXKpntCxtevHiBYO29Rp5JNAfiT4F1xWFM5rOF9ws2GyhJSpos17Rk4s5LRdzunl1ff8slhK6COtlHlsYklfT7UDPYw2KK7a9eJzhiAZaIIdX1vkzmEfO2qndtGJYS+cZU/siALCyoO3dmi2s0ZHCM6kAMihcuPasPj+DvT/+9vPqvXlIH15ENQDxaJVWRFVO60NCmeXQzd2akVLlR/TtXxMAaf4y6XJY0m1nH/JLqGvbvhV+7Ps2Dlnf1PhMxzF1Y37dXRiMw0Sla7vONnpWH6VrMRNf+q7raXaf+ly5FG8ehdY3CSb0a2/rnOii+qYIXu1v6m4MoXyZ5r6531DQgWPp2z5kv4c+632UK31Vvu/YbQCpizrUPKapczKE3tU8TldXpM8BDMfSheRtTl9t89GkQ/XRytq6OyaBuz42/rdmn6w6PXCk0gvpZiejrYhWAMEEFPo6AEO0Fab5Mlknm3Q6bSLxto5F81xNMGPqnAy9hjZg1DdHr4MroWDp2o8uGplp7gAuIGQvM5edsUDFagMjSkOiwAcE6XiVtd2vEqhzAS/YgvZPfkQ0/mccCXDKJmAr3oBdl9SKOLQFTFHxEVgo7kUo4BQlShWs6CKA5oKiCwnoACBcVHliZ4oXqEjchbBF2I59r65f8XtqxVrRtZiuUsDuVroTp+/w2t1HRPKShwEKFsr/9R50FCIfLlEexObigoXC77ivLWxtWVnGmjN3MirpbqDIRcI2xoRC2gvFfams9T3cmYHWoAZCKApZJAwr4apiWhGPl13AJLsBTlG4a3OM75jQgW1/XabaALhAJu066E4QeXZOaXKgoqzoZnOkL6935I/ndFFtKJpEFMFBCmJ/sujs/JKi8ZJ22yN5I+hzLDrsYSZALHJ+9eorTiFHEX35+IIDJYs4p4RT7X0+f2lbZLkuhazhmJwAo7q3fG+uruiwesVuTDbSxzl5PqLJdMoA5vruliZhyPcI1w6LX866QPZJXvFxbwuPfMumR2cTcqnkjhiAGoM00IQqMRxgcbfj8DOGIp61RNh/s2a3L87B4A5Yyd/ftiW0Jd+WDgjuFToiOBYsgvE8cfDfcSOhkFDp1EF+Vt0FYzrhMafnz59zqCAoWOKGtudnBDogBE1GuH+lxfea7Ztvr+l8OaWL5YLWt5INwroP2A6DxnaQZxfHCgPYSmfcfcJ2MHrAuOB8lQAsxEI5w7yHY1DtQMdzJV0dPzcIMLQdBoE2ZPWs09my0QGbNRQyb/KzhbBEuJfBnWss3aY/+vbz6sPliN4/C1hsklkurZKS/YtXuyPlsONdIeGzoNINmIIFrD/24IggP3YP6YC8a0ejrxDRPx9yriHb4Jj6dk0gYjrGEEDzkGv5dWw79NrVub/JazLNZ/Ma+4Dm0PHrYW/IYDj9smgktzff76M79d0TE9B4CPgwHX8IIBiyzbt0NJq6Cr1I7hP9N6+p2YHoEsSrfd/mHH0amIeK6lWnQ+9s9GlLutykTFQkFO+mTsj9c/q6zqcJPtqoU7pgXp2jDbiYAEwX1cx0HX0ib3U9TY2DSfytth1asPf9jJo+V3Q4VZQ3t1HFvnLVYgcpzU63eT36dl3jUdoSMy3sHjT0HUP/3GSIYAJO+rXqGpfmWHQtCD7D/9WrqRFR/9dT1vvS2RU4Sd7/J1SEv0+brDyFDAahCLMVAEFRB3cl1k7UlCQVfqaEsSj+lHUpOiBcwNbORiim4OiDohLbTEdj6WZUYJzLKnmWp1y8YcUbBRN3EFhPUouhEQZYd1uY194AIL4rOhVoQFZIgc5R5PlMwQIQAQBRtCkUb+yCVDtAsQvS9lbAkutw0YwxjOrilSkzdeK6CItrYTanm6PrkdIxF5vXCunl0DdYQrPC6wAuf5KxiJzSnOLtloMYcS5kfyC07xBnhC5MaOXsfJRmOb3aHOhXNxsKJgt6L8hptpiSHwW0P+4ozgtaPnpM8/kl5XlFlZ2zzfB6teMUcHQzXr78gjsgsFYGvc3CeI8JQSrPcwlptGOxZW5uhydrY0WrU1oQUNcCK6XsGHOGigUQgpTysazQH9KE5mEooYKc/u2QxxkV0lGCpmNfzWi7uaPFNCDfKVk3UVkVebzK71FQyP1hQXZNG8K9B9DBM3EsMkpiofYBOOH+Arjgb9ZNlKDXIl9ECvGkzoiZLxd8vPXt10zB4+dvMtcog5KUztRDdFq2W372UaNje8wTa5yiOZXQLAGYpAK0DpsVzWcjppRlNbDgZwiyIrjFpeIsx25nrJ9iCzJ+TmD2gLHAZhdNh/1qxdkvmHvcK2ha2CI4S3leI39Mk5EAKwBITqiHGx1E5xaAp5g0MIWQKrYDhskD5gvPN3dAPn40pecz2Gx5lFYO3Rxz8lyLAUgZRLRabXmguevRb1d3JwCChxggBACkSYtRK9fNVWn9fdPqdltxP7TYNIGFtvPo4XxDOgc6vUp96er7PWSMb/OLccg+3yRIGHK+tm1Mc/Uux9Pn2/RMNZ8/bC8dD5dX9Ps6Hm3Pa9uYvwlwoh+7rdPR7Eb0gaQh4ONtuyrtc/Gm4F3m//XwxOZqfpsWQS+wTcLyvufoXcBV37Hbiv/X7+U9RcvUgWkDIl16CB2IDBWEv1k4d2v1usIB22x0Veej7fM2wbhebLeJqwEy+uhYfZ8358AkzG6ev+myZRLGdwnCdQCi/t1H28J2XXa8Q5/Lpmh9yH66OF2Nw+w0di9eN10j76vpQEwJ6thGD01sG1/2ye/R3voR7bKKV5xZ9DqbsNMRbGdR3DD1yBYHLLzYahartsg3iCLeVoopESeXtR1tFCKfQdyFkADeRsHiwLZAVrC5A5HnJzoJCi7JnZCVbvVS/1b7oKOAxHAAkM1hz1QovAcROoBIOAvYJlc5ESGhmsFUKmGGu/U1AwHu6CCTAR0MP2BLXBRz85FY9jINiKRY5m7PUSx7uZvBmRYV51OwM9d4wttgrorKoovFklwUpux6hFXsnIP7SiroerWj5SiimW9TcTzQdn+gL2639NX6QKUf0YdhSReX59wB2SV7SsuKxnOsyp+R7fjk2KD9HFiLsFye0+XlJX3xxeeczTEeR+SB9h8ncD5mCo9tO7RPYtZJQN+D8EYUvkK9C/haQGdSXQm32FMRi+AZNCye98BnkT7sf/cr2ZZdy2BLzJ0kEWHj+Uj8S7q9+ooiv6LQI0KwIOxyvSDiubNjAXJY7dcBEHe32IVKMjYEgCBoD3NdsAsWUwG9iLsdTENCogoKfsdmPQnG+sVnP2dAAXodukNw0lKaiwIhm7iGvegzMF7WXRxhpyxJ7BB/ZwV4WwHnrLCDWbwjz64YBARj6Q5yd4UdvPITAGFdE9tXZ/y8MdWMBJjA7tp1HFpfX/O58RohQwXHr40XGNimJds9Y18YOuClQiwxPl4QqFPqWbsFIOhanMSO62INyHcez+npFD+QDiWlRbdHODK4dMcdkJBWa1ialVR4Af2ouH7jO0MHIPiwK3W7Weg3NRMPLVy7AMA3QZlqozm1gZEmLajrF0AXaOsDajiuCfB8UyCo6740x2Yq/of84uvaRj1Dbba7XQDARLVC0d0FOLvoW/dFp4CZrs7GQ4GJTs166Jzp42hSv0yfmY7f1KI0qWLYp+ky1jZOU+HfBQa6jtvUnzTP2dYFMZ1vCCjTj9/swrRRs7DPQ4T2bcChS2ehF4J6R0Qfr6nTocL5THa2ekGN7bgoNITyqXM8JHdF5Y5IIWvuDMj53nSGkn3uqUF9AGQoBep0HVl+ynrpA1sPyT7R70WTYteW0q72aTpmvQ2w6aK1mX5W1dybKGjqHjTH1TzOG10tZbHLeR8i8uZjaYBEAQ9khKhsENCw0PVQdCzsg//HH/wT2tAP6ZBavPqLYufR5QU7UikROq/g2qLnYJoRnI5qGhYKVkVzUS5a0E7gc3QAUEhxEZuLBSkLfusClmlINeAAAFHFLovKsVpfF/JcKNbHwWfqcz5WvVoeQoTsuFSgkEygG5FQt3E45k7HaA5RPVaP4ZBVSNZIJfQrnCfe357ed5B4jZVrV8aEwneB1f76fOiAcLbH8cgAhN25mOOfnChYKPhBweKQQ9R0tkvL6YycAg5GO3b1Oh623M3AcdPKpvPJiKauRU6a0Xqzoy/u1vQqzrg79b6V0eXTSwonEcVFwmDLG6EYH5PnRzQZ+2x3jA7IYnHG9w8ULGRVwJ4WQCONM/Ism2k6cPg6onuDFXnEcITjujAXa1p2LkMBzmnwDmWbryVeHuOvnaRAT0NYIAplUIFQCKP7wh0vfAeg0OYi2yN/+RHFxy05lJFnZ5yrgYIcYBHnn1X3Lmyq08XAji2ZSwrHMwGCC3Q0HNpiv1Lobuh8RJMldy7YHc2p8zdcp3ZzS+jrLz7jz/BcsY3veExBUId5cp6GuFPhczh3cQeORI8iAABhlRUdOdMl5bmqyozKFJqijMbLxyf9UhIDhJdU1UCEOx6YwyzhXBgdgDiOzbqODOGddScG4xcLZJgRFPwzVOyk0wFbbHnvfr4gkgfdEe9vEUpYU8gkz6e2v/7T77xXfffpkp5MxHorLoju4oKiyOcOSOGN6PZuzWmYoGD9ZvaKv1hAwVKvp8v7FQBTUd0FKto6D30FoU7PadJ5ujoefUVeWwHfdo4h2/edU33edR1DrlE/Tx+AaN4T03w2wVRX52HoNTa3awOrOsgZUqSrboc6vk61Uu8N1ZOYrqWroDfpO7r0HG3Hf9s5NO03tOhuo4S1jeWbAl/NjpRJlP9QMNc3f03BdXP7oXoRFKcqZwPHeAgIadteH0ub0Lstj8WkOWmjQqmOgd45aK7Om4rzthR6fdxNAb4e2qhvJ3Sf4o1kcy5YQWPI8jcC/Nre67vnr5/3Xixv2k/v5vSJ7WWsSKSW8aqXKY9k6Bj7RObNOXzI9th3qMi9S5jO193idqVTrdquGZa8eOnbKkCi75N88ru0d35Eh4ROAOTpsydMmzly4jdSwyMJuKs7AFzIs+BaCkRFw5LuR0mj0Vj4+9HkZOsKHj1TcxCSVomgGyJxJQoG7UtRcFi0CwelUixusQ1Y6Cr/QHVllG0p6zUgMIaewLEoztF1kNV6ABCIr4kLXuncYDWbrVtJuPp47TdXfHwXrkqBgA3XE4AHYBbUzWcRzwsAYTF+IlTjqi64UbxmNX0MrmM4Pq4lDyKahSEROi7oNOUxHfYbLijxM+CNpjTxHHKOe7LTjHaHI10fE1pXNr3aHuhRvKHHzx6TF8HAqKAQjmHBiEo7oCAc0zh06e5uTbc3a5rNFvT48WMWU9sOOlsbgiUw2xL7AY0DEfpX6Go5NutQoumCFlzci4AZxTjmHx0HvLd99RkL2FFAH7di+TpZzHm1/giaELJPOFtjwvdLUbFGtXHBrlpyinuVH6nK9zQeebTZrek//eLnFCcJ/eYH3z4BVHFgE2oeCmimVVkuHeKEOzu4N4isYP1QKaF8oKk5AD5xzM8jACB3aXyPn8X1zdd8zWzyVIm9MwALdCWiXZECH3OH865WCFgM+foZYOZHStKSvvj6FV3d3NCLF88pQjBlldEoCsieXPB9xs/A8SBgLPKlq8fXwkA3Ze0GP1u2dArw2YYAACAASURBVJFyaIiKgnwk2UOaUVPHYG3MlEEIzx2HZs6YnxWmA7qg0Lnc0YFmBdeBMEhsh2c1ry1+AUAULdL6s+9+WL13FtIH5yJC38U5bTLi9tj1ekv7yqHtDu0njwrPp0/3vzp9TygQAgDStQre5PK3FbJDaFDq5G2gpqv7gn2HgpNmAd88b98vlYd0IvrAzUOOhXENAUVt98uku2gDla/9wkhhCShONl2gAtsMLXpNxzF10HQAMATQNsGWuo6+cT2kIO4DAF0FuD6vzS5B33HVvu12rO1dHP28QwBB29jaOhvN7lEfSGvrfmGcD7kXzZ/VNvct9X6XxsS0Tdt+fYBHruOevqZ3D9SYVUGrp5g392ten95R0QtpvWDVxd5mzUF7sd7WEVHmDvq9aZuvLs2Jfj0mxyx83tXB6PtubgKNLqtk02d6l0MX4jfpZvfUpm7go8arulGm8XcJ5k3bt3WYukBIV8eKP2sBHvr5FbBQQEN91pUTYgIgx2/9iLbVD+gIelUVEFUePTqf0WiC3y97sirQlCRdGi92jYJOFR0CT0SyKHpQcKFwVAUjuywBbNSFFNneiY4FobaI1TPmuANATEfQDOQMXlj4jgTvOmWdLXUzCRxUdCf8+9XNNdNlGKzYFXku3IYiFsEfD0JBQa1VlBkXaMolCGNEscYr27WT1u3dqxOQUsJ4pUXBdUNHwkJ4Bx0cuBatKI/3XEjCkSgppHCHpSxE3dFoQtvdgQtgdAWy7S2fE8JndH4wb6A4AciNw4gOjkXL0KFqd0PJ3Q0Xxr/48o5+cXWkR88/pnP7lizfJSeMOOTPDQHMoEdxuAB3PIs2qzXlacpUndl4Ih2e2s5WJa4zqKtBAoptZGbwnEYi1kY3C9cB5ysU8iz6hqp9/ZLuNkhTdyhOhX42m0TkIV09PVDmeFzUA9TBEhdgZJ+mdHb5iO/x7VVBWbqn0dijMKgojndcwKNg/49//Tfkn4V0sbiky8UTyo9wDJvS9c1XlOR7Wi6nRITOCu5ZQev9ms+FkEukkuOeI4kSzx/mM4TFLmhPsOVdiY7jy69eirbCtrmI57yb6ZT/cLfBFmME1WHjzlWtO8L8WFQwpezLr67o9mZFy8WMnl2e0yQAPQs/GOh27akiBAHC3TZnRzLHhi6lpMnU458T/EE4Jl5pbTPMXTjkwdTPouqE4H4ozVWZC0USIZgARWJusOb5YyCeZrXz2YrvmRK/q26W9W++90H1/gIAZMT2dvukoHVKFI18ul5tKfVCbqEhqRMA5Nk2M9rw9nUs1BdRH0AwrXY/lJ/f9wuobwx6Ed3VaWkW4G3n7etGNEFD1/ZD5tFEkeqjvnXNWRfYa45dHaf5PJiK+zYgoI6h79N2z4Z0R94sQO8tP03X3SzeTa5QpgK977nrAjgmwPAQkNLs0OiULH1cpmPqwOAhhf1QalZzXnQNypCiH/sPnYs377U5/6KtMH4bgbs6Z5sIXcZvphw1x6Hb5zavpYsK1Ty+fpw2gbveodA7I33PMT5vAwB9dC1FFzOFFw4575BtTLqhJtBr06zox9dBn97daTMGaHaA2hzP2u5rk/bVJeg3aT3awIXJjvd1ap88m11OWq+B1xqImLQcJsqVem9Ih0Rtu332A9rRDwnr+I49orJwaDLyKByBF4+wwICSI+SzdUfFcdi1iVeXWQyMsLztyW5UUa6YdlJnhODfyBlB8ceUKfj48OpvSRlEuEVBj85mDBwUaNltpSALw5GcCxalrsMFF4vQg4DPC5tVFGD7eEthMD4BEKRVg5oyHo+4aFPCcp7/elws4mX6TUlFKSGDeCmqGf6txozCGivLBVKzq4wIfP54z+nXACBxjlwKhPtF7FgURmOxa7UBgiKqjls+F+YLvHwU0KAy4Xq4C2RXNHZLqrY3FK9uWIfy2Vdr+s9fbWh89ozenyYEQbU3GZOFFX4fDlvi6DQKxwQ23na15jEsZnO2GIYwGcF0uF6smKNjw52L2VwMARzpMrHN7Pxc3KR86fooOhLADbbZv/oM+nkaTWcEMMlgEWKOAq5aW7KcgJKD0NvgFhWEIXdd0CUBdeqrVwnnpgUhHIRhG1uQH7gM7LDPv/tf/x1dLi/po/c+IY9CtisGQBmNfNqubykpASpsslyLkvTIbDB0WwA6K6SIT6RrxiDRk2NywOV2x3ON5wyAiq+ldlYDYFHW0pklxb6i2SmKIeYDx4RpQGXbdHW9orv1iuf48fmCQtj0ViXtD+iiIB09paJMBdTZoOGhI0QUhOL2hvR3MVrIaLcWy2A8n/Eatb90CJWWSumbuAPjoDMXsD2w6jQqGhaAbFUL9nFtAFXqvuJe8s/Mv/neh9UHy5BenIUU+B4d0pLWGVEYeNwBqaIJt32AkEsvoGc7MwAZ8osB2+ir5A/Zp2tleyhAaRaxTU1AH+WobbxDjtNH/3lI92fovKnturo5+rG6aFhNUKPfy4eOp2/75v00gY++boXpHG3FdZ9AXS/muzoQXYX8NyX87utsqOse2inpuxddc9YGckzHfFsA0T8+c+L7Q12vmjoPdd4uetX9XEsB17Zt2zX0aUJMBaneETHP8/1YhhS06nhtAnjTOdryJR5CCWpSwUwASKc3mUXRUnx2iff7nh/1ud7p0MHJECqWfoy+83Xdk6FdnSFOYzIvWnfNe33RRRX6QwTh6pr0XBD1HkCF6naoY7V1SvRzeVOErPmE7od64f+cFeIRbR//kHb2bxESAVxnTEUOilFOfphTEDrkOSHFB2gIJJmcV5Y5BA6J31JUKecgEdXedxdUMcddkwJUlLrjwFQuyfSAnSwKreVsfKLcwCpV+PridsVAIUu4OIa7ETswweY1PvLfrOHIDgxAfA86gIQdk0ZjUGjGTGtnIX1dbOsAhB2rWFQs7lVK3HzKY1BghemMCe03G3Iop3EUUpnFtF2viMqckkycoVwvYKg2Gk/pcEwklA9AARSew1FsYn2PzuYLnisUyCz+t3IKnYrsZEfJ5pbSrKJfXW/pH768IyuY0oezlJ5/8CFNzhasx7F9JKCXVGSlFKZ1hwbHnEQjFj2ziDwHzT/izgOKUxTiYRCx4xJyMRgQ2haNJpenuVZzyt2EUPQQx9VXXPSP52fc4WHtBZzMipQyWBQfU6aAoTt2fnFB4XhCOcBINKbr2xu627GMh/ICNrlEi8WEjvGBQRG6WL/afEb/y3/4C/rN7/2Inj16QXZm0wfP3qdkj9A+i24ZMOF5sKiySnb88oIxLRcXbDtcedJVw7M0jtAFSySLow7FhAaGqXyZiMDxrHIXBXbRrLcQMIdt7t3cUp5bec8iD9kqa3Qx9hwquZyOyK5yuD1QUYFuBWiesbUu5gcmBujOYHwIl4TxAK4X56SiYGDm1G5YZSI/X4p6qECGohsCxGKe0Mm6u70Vs4gpaFkxffXFl2ThvnLSe8JUOgWsFcXR+rPf+Fb1/llEz+c+P4DQgGwyoGOXOyAUTUQDAms6P6Dnu5xeBMJbUy9FwRoKBNR+bavyfV/ibdkSXfu1ZVe8zbG6ztOkP3XRoXCcPuDx63S1eptjd+1j6oKZKF247r6O2RAqVfM+DC2I2wBHGz1PP0+XBsI0nr5n+W06OOqYTWCkn+uhgKdtHM3OyhDtRnO+TOMyzUsb5ar5fpdWo5nb0Wava3LgUmPqAi+mz9qyOvq6Hjif3hFoC/FrdiqaIMTUTTBddxvFq82p6lRYaxoHKWy7O4j6ve3KrTDZ7KpsCvX3/RjuO0i6UF3/3JQhYnKfausU6PPaBB4mcNC0M+76We/ruDwURHXRxtQ4TBocPefENN6msL8JOpqApdnxMLlg4TwmkALwAgBSpc4pQwTvQYR+fP/HtHN+xIFwoGChA6IAiB/Y3AEBBauopGgDCIComgXXdSeEaUSRUHVQQGEb4dqL7oNF1tAP1DkR0FaIuNnjwDgGNrV1KYTbAjrEcYvBSwbthqxkMx2o3gdFJbsFJQnbzWI1PPDHXEMBgOAeRFGIzD4BO1wJ3nc1FD9f3hcqEgfn1fQx1Y3hbk0iydzH3Y5cx6L5OKSqLOiItHFcV23DiiI9zjKaL84QcsHFPVvFIqkaVsR7OGARU6R8dHQOOw6hK8qYRp5NI3ZVEr3B17c7+oeXt5RWHn0wSejZ+x/QaDmjAkJ8OEElcDvKOGMirUTXgnnljg6Dtvx0LW4gGhqmEzkS8Hi2PGebXHYncxe8Mq80FLhm/Bvv4VhZcsc1lD+aIjlQ7jUsi5MDAxDn7kB72A3bFi0fXXJ+CpzIuJjf7elvP7uh8QSuWehelTSfT3g+fvnLX9LheKT3f/MZvfzV1/Szn/6CfvsHv0cfP/822QnR2A3JKogOHhy2gOZK7oJIByegi/PHVBY2HbI9A2Hc5+V8zmMGAIHOCB0BZIIoWpV6jtWzySYHTnDqfjAF8CDgiF3R6kWGcDSh3T5mADIKA5rCWCSNqcxTCiKZp7yQPBnsx0CjEmoe3mdK2GZDQZ2fgxwP9TMCZzJFEcT5cAyMi3922GVNaGVFlsq1c5CmZOsAkASOdPb4Z3E8Fito5IPUz4L15z/4dvXheURP5i6nNibk0CYlCkOXbtd7yr2Qbm5Xskrgh/SD4xevZYBgUJ++ECcVU0GkFzZDeOX3RcC9sK/5RdnsOPQVeb/uzx8SzPfQsdwuzuhsddu529sACXXAofsO3U4faB/IwLZd3Y0hVLnmM/UQCpFpUvu6IWqfoWCnr7Bvft5W8JvO19RU6NfT9rM4tBPRpJ2Zjj3kWTbdj6Fz3Dzn6/83U6va7um7PhdDrvX+2RD74bb/m47VpO/o2zSLUyXgbhbFzUwS/R7qx28eb4iLErIsuoDHQyhcDwEwJq2K2l8V07+uTBBdw9FHp+rqIA3pbPS5ZQ05Bp4Zk5BeCpV2C+au+2/6rMu219T9MFGvAEiULkTvgnAhbvkEEXoS/ZiOCcLYkAzh0yh0uANi2QVrQBxrxABEgYu0EMcg6AdUgaY0EiodXXUSFK0Fad8oSLm4Z4coWX2HUJudsFIJOxPeu9CA0AlRq9boYjD4yXNexWeOfZ17gCLr1defk0UujUdz1pGUCCmvQLvxyfPRmZGiWXVC+Pi1oxbfz9r6l8PqLCwMi/0qXlzEHUUAzHQYV4TooN4oqo+NnAoEHcYpHdOUHl0+YToWCvIjsjfKjEXxKFYzZDdAX2BbVJU5i4vRTfGskiII0SHOd1y6Xh/pZ//4Ja0PMX3/kUuL8wtyOXvDI4etcnPKkpxdrZICSehjcUrKJFNFASzcAy+o7Y3zjF2e8BmoWEqjk1chW9aiuMWLaXNFwavurNfZrynJcvLhbOZLHYpieHN3TfvthiZxyl2Y0rUpmk/5HnIRnAgQ+j/+/pd0dj6ly6dnlKQ41pEChKli3vOMfvnq5/TJd79PP/nJT8mzfPqtT3+HzqNzOgtmlB1y2lLKmp40PZLrA9Qi7cKh2fSMgezuuOGOAq57MatpebD0tR0pyIucASSuSd1bjE8V6jaCGWuADQ0FwIfKDcG1Yh/Q6raHA23WOwZ7i1FIVZ6QhXvLz5NQC6Hf4TwOR7oycXykjJ89STzn59y1BVhQJdojT7oXSgeiAxAGuLY8v7DeRZYIskOy+Mji9hL3xRONFn4ulS0v7q0C3dafffpR9dHllJ7OXeaoZeSwBiT0XbrZ7imzfbq5FQ4fAMjzff6GBkQBkKG/pPuKAfWL821oNvoYHspRx/Zt+ok2GlPfNaNw73uBg/hNv4YI17s6FhhPHwDouj9DC/Q+2tLQ47TN3xD61NsUxM3zDe1kvA01qglK3uZZac7zQ6+5b9z4fDSR9Hr16jrHu97XoXMw9Dr7vpNM1rzNa8UxumyH33xmXgdRJp1CH2WnKU5vO4d+HL0YbVvZbx6nDzTonQ5TJ0Idr/lZnyha7TdU39D2XDwkL6QZRNiW4WFy89JpYwootmkwukBbmxuYaT6GgpPTvgjk8zUbywZA0R3KmtS3LqG6PvcnkNgiXFep6W26kOx7Pybr/L+im+s7Wq9icp2IlvMRa0DyIqY8rSj050zBEi2BzzQb1ghYxIUY07JS0XKo4k6lqitNwaGQFVnOiQhlHxwANC4u9MFV4pcUTbBYVVkfWJS1XOmm8KpunV4OIKPE5FdffU5VaTMAmU5nvD8ACCIPULhGkfD/Rfx+HxCnsiB0eg5GoQTAyua3jI8MQEAaw3vsnlWKrTB3EDLJRYkhrM9zevzkGes0MFdYMbcB1lybXJB0EOy4XZGNrBEXGgKiNDlybgRW+LFyHo3ndLXa0N/89Od0vdrQbz0Z0Wy5oPHZGQXTCVO9WMR/BGCwOeUccwHXpLKmEQGIMFVqJPSdOE14jIv5kqebO0tJwuLskgLuFCjhPTtPwX1pNuPrSzZ3lCDBO0I6fCQOVElMdzevKNntKDgcyYkCyj2bNSpwcZoEY05PL5KUtSzI/lhejMn2Cnp185JW2zuyHIeePn9Bn//i5/Tq9oYuXzzjBPVJMKMfff+36cOLD8hOidYptDIFFWXOAITvi+VSFE4p8Ed0jDci0oYOp35O0REBfYud1CyS7o8lDlh4/vi66qJf0c7U53h+70MJ4VFF/NyuNnta3W1oMgppCQG7lZENq+bNHRsdeF5IriN5ILCehjAdzyFscvGM4Zyg8jGoSBN+zgB4oPFQuikGkciOKYrTz8BBWVJbFaX7I7uO4ZmBoxwAaxgK+MGYMQeKPsc/SxC3/8n3P6y++2ROzxc+A5DUcujuKEFaq+2Bcieg2zsJc4EGxARA+pLQTaLqoQVE33b9hcOwIDpTQdlcBX5XQKTO0Ue7wnZtNrlt4+Qvpzp0r2+cbcWfaUW9b367Ck5T8d88h2msXcCnb+wYT1+xrMbc1iUYUkDr1901R20FcBfw6nrm+zoY6pq65qDvPjf37aJz9c216f4OBR9tblWmwt80L0PBx9B7KT9j9+GKD8ki6QIfbxT7jeLQ9DzoQmjTtXd1VHA8U1fFdJ42Wljbtqb8iL7OSdfz/hDgoxfnTXtcueZhCz19nRUTGDJddxcw6LNJfuOZ0PQcD+n4NEGOiWbW9Xwp2l68lxXocBy+lu/SlVavjtslYFcdE3RD1AsdkLQGILfXd3R3eyDPHdHZYswuWAAgx31KgTcDm+hEF0HxKlQe0WLwKnos1BMUU8oOVETkstq+jg+n4i8cyUo9zxGLtLESjmA2KdJQeIG6guMg8wHvEVVM/VIFIlbNmfOudBvxmgEINCBwEgUAAfUKkQegvwCA4IVjK6qLHF8KN0XR0mlaeA8vPn8igYOKWqYE5aftEwlxhMNXWhR0dv6IxfbSLTrySjeyIHy7ojyOuXMAZ69R4PIqPcBAmkrRic4Jgu2+vLqln/z0P9HmcKRPzz06u7igR8+fsQUvsvNAU+Ouy+5AEcANimrMR4HukKSBKwBy8egZj49pVVOhKMHKFtf03nvvUYUbXHeFlG4AxbEKJcy3OwIrzufsEazuO9zNOW7XVMFI4O6GSs+mInDpUJW03e3ovWfv0SIY0WG1ob/+xUu6vX1F45lH50+XFIxs+vzlF/T11RV9+OGH5B5s+quf/g3tigMtHp+T5wdkpRb923/155TtMpqMl3SI9xSGAd/XQwwwYVMQTlj7k8RCZ2KQmYjwHnQnBUBA18NnyjYafyudBIvwA3HkYsG5J3oZ/B9dIQAzXLvleHR9s6Kr2xt2LltOx+SDEkYVbXY3FLAJwojzX/BC+OZuf0c2wiBHEogI+h7OG+93Jxtrpgr6kxN1C+PBfRUdiYDsxAblymXQsbm5E9vjquRnBx0R1xfKIgAI9sUfuGWpLo/1r77zovr+szOCFa8PAEI2Xe+xqmDRenekKhjTXQ1A4IIFDcjSfl0D0gdAun7BDPmsDcD0uSgNOTa2aeoUuqhDpuJ4aMHcVqw1OzVvUzj1XWsfKDHtPxTQ9J17iLZC3Ye+Y+HzIdSutuOoe6WDhq4CG8fp+3zImPVtTN2IIfdnyDYPHcsQgGC6/uaz3NcNU+N6yLPdBuz08ah/Dx3PkI5Y2xw2wYf+f9M+XcJ2U3ig6RhN6o/e8egCowq8dblN6TqHLlerZlBic5xDQvtMtC9T/kgbVci08t5ViPeBhK4uDa6vrWOiuh7Ypk87o46jz5cJBPUBHtNzoe/T517VpEz15YF0gZSm9mQonU9dQ1vGCMZkexpb4Hf/Be1HP6YihrhVAAg6IAAgoGzttzF5zoSCSDjqeCkROopcVchRJvkGyiIUhRBeKsfjanvLK8P4HNkREJijSIKeAEBisznUtBUgHQEfABInEGCLmw+7L03GfOzRZHLKI6Fsx7anFsGhqWAAAhE6AIgkR4uGBS8GOLUblgIeGA/+rXQBJx1F7ZSFDocqzLmQrTn7mBMUiXa8lmRty2EAMp0tKMvLWi8DvotFiCEHACmSI+0YgCQUIAnbIsor6dKWcEN2YBDg02cvv6af/uwfYBtFvzG3afHonC6ePaMSQY+pFMpWJQGS+WbD4mNQjVD820gXdx3OJMHfFxcvGBwiwA8dE8zj/iDX9Mknn/A4lZ0yrgP3RtHneNV+s2WL4dFswd0XzFWRp5QedkInun1Fx6qkauTT1X5Dv/jsl/T9jz+hF2dPaPXqmv7Pv/+MwNzaHVYUlwf6zqcfc6r7Z5//kqaLOX00+pDCZUT/4//9H+jvf/n39OPf/y/o1a+u6fsffI8+ePIBzaNHdLe6oeVyRpVd0atX10SWS6NoxmLvIj/ys4bXdr3mseN60B3AMwcAghfnuNTPgerI4f/xYX/qhuB5RAcEHRV0gLB/AI0T2fTyq1f08tUrivyAlpMRuVSQUxU0moX87Dl2SGEg2Sl3qyu6W71iN7n5/JKBMDJpcL70eBBBfJEy/RDXwT8P9RibYCk4W3C3a7e6YwCCrhIofOieYf+iivmeYMwATzgWgBN+Ztge+k8++aD66PGU3rsckR/4lJNL62PJLgJ32wMV/oSub25ZXOKMJ/RkE3+jAORdReAmihMoTe963L5CbgjFST+GyZa2ryhrFnVd9LC+8TY/fxuRtzqGvm/zuoY4aTXnpQ3AmY7VvA5TpwjbdI3L9PlD569ZHLcVg6ZuQ9+5mpSrJkDte27w+UM6V9i+rSti6oY0j20Cc2oMJsDxNl0T05y1gZ62e/PQOWm7T310LLn2+06JzK/Zhlc/xxAXLR1wqTnGdTX3NQnju2yCm9fa1LAoEGL6u7lvl0B6iNuWSeNiKvabTlpqHDp4GEq9au6jX9Pbun51AQMcv+nyZaJkDUmMNz2nbd0eE/gwnUPfTj9WjGTAWmvC1+B7nfqSNpe1Lm0Jjvur+af03o//lDLfovhAVMQuhYFL04lNvg+NAwTYKLgtdnViLvwoYlcrdECwKoxiB8UQCh+8VN6Csn1FYYhil+lXvs+AQ7n7oBDm3xNsTSqUJljvKkcjWK2iGHO9kAEQ+PTcMSkkpA7hbijEsQqPLgr+IPEb+49g+xow6YnIEtoXjsFWrbXGQ3U/LIjtc3HYYkqYJQLe/X7LmRhOGZ9sUq2aSsO2qViVroGZorsolyVoD/Bi6pY/4fgF0K/i/YaSw5Zrv8C3mcNfbFbkjkGjqqhKMnILj65vj/STX31Nd1lFnyxLevLkGV1cPqIM4CFOKEQA32jE59/GoKiJSxnGi8wMFvd7MucTH9qYERfiWSlidNCSxlPoNVxK11LAq7FjfljIXtvZrg7S4eEEcV8E1pj7u+sbPs88P6OVc0O78R39T3/x78mtXPqD3/9D+unPf8YOVRcvz2jvFhScjajY7ilIjpQ4Mf1l/I/0chrTf//iz+l8dkZJVtBf/uzvaEcpTeYRffZ3f0f/3Z//Oc0efUrxbk0TdCfWd7S5W9FktiQniugIJzDPqvMvEOyX0+3tNYcmIgATqeVRtBQXMLioAQzid0edBcN0JbtiofrJ0a0OMAR4w7xNz+cUBlP68qtb+s//+Zc0jUb0+NGCXMpoOvLIns75mCj40ZXAs3FEUGUtBqc85WcLnROVyQI6n8okCShizRXc0Cpoi8qM8H3heT6Nx1OqxnOy0R3MU9qvV1TGIn7P6xyZZHek7XbDqex4ZuPjjjwfBggpHfd7sv71dz6sPnoyo/cfj8nzPQYgdwegp5zuNnvKnIiubkQE7YzG9Hz/bja8bb/U295/KJAwCcL1Y+A8CqCYztkGXtrG0SXO1sHRQ3Qe70pZ+6Y6Qw+9V32aEXW8obSrrlX1NqDTBYBw/iEdLFNB3Tyu2uYhK/qm+dTH09fheEgB3XcsHQT0XUPfedsASNf97jsm9u0bV9vzaaJ4mY7V1WEZShO7v8Z2UXxf1smQzmjzWtU+TfChgMPQrl0buG2eT78GU+enGX74EDH0QzQMbWJwBVAeais89NxKJK7PS1vnogk8VIHf1+nA5ybq2JDvYd01TP27j3KmHK76OiIMNGr6mnSA3nQkaxtj27HvdTb3x7LtmMpSaCKfjb/HACT1iLKDRWUeMAAZj0BfgrtTSXlWsZUtitYgHFEQgfokK+ssDC+JyhR8dwEZKltBiX5R0OeF2JtiexS34m4lQAGFrT8CdUrlMIibD4pfFF9M96mEKgWLUx2AgLaEY0EIDfEv/iTHVMS4TkWTSQRtNNnO+KTdUAFz6nxMxXJEI8Li7ZNtb87jAJUHAASfcbcDIXLQfQCsOO5J26I6NKqTouhpnBpfSWDdYbfm1W8Il9ENAfUHFsMIH0Rau+0RuSWRV7p0c5fQz69WdPB8ej9KeUX77PycwwBBtRqPJxSOYTsc0/pQMHAC8Li6uiILIvna1hV5G0EwF/AQBLw9OiHYHhQjXP/Lf/wFAxDMubpPSrDP1DNLimpmpdVABBqGm5sb0QbFIdF5Qdf0Nf1vf/UXNHGm9Ol3f0R/+3d/pwVAzgAAIABJREFUR+vDhi6sC8pChx49f0pPp3MaZzml2Zb+r6u/p3//D39F//LFH9Bv/8aPWLT+s88/p5t4R+PpiKr4QP/l7/6YZo8+pni3JcoSOmzWVKQZTZdnVAEAFyVrMsQ+d0+EXI79lotxzP1oFNJ4fM6hjLgmBp2lPI8AI3gGkVOL64S1M1vz+gKs8e/xdELBOKS8sOl2daDV3Z6WsznNpyHl8ZYi36IyEgB93ItzFlhOeAYZnBYAEtA8iY4pyxLWbrD1c1pTFz04kO0oTvBHOhg2OjyjMQPy3IvYxhedNH5+kDmSwzjiQKHnU7IT8MRWv8cN7eEIBrofTA+SI1n/+rvfqr79ZE4fPEVaqEdpZdPqKO0baEAyN6Kr61t5mKMRvTiYKVimDI0hFqzNlXhT6rbpy+1t8kR4RcN33xCaD/mC79qmCU5MoMS0TfOYfeBn6DhNaePNInFo8fW2ReBQMPKQTkwflcsEvNrGoQMIvbNkmhc1B12dnyH3pmvFfug8d12PiZrUpBwNGSe2aXZh1Htqf1PHxFTM9j1npvG0dV3auimmYzSvewjg0a+7a/uHCM375rsPKHQ9F2qMOjho3oOhAKMdzEknx9ThMwGnts5Pl3Vyk8LVTBrH2PpoQV3z3KSQ9dHSTMJ+BDs2bW37AIUaUxuw6OpuqKK/S6g+VAvSRntS49NBhRqrzPk9JcpIHdMCCdUxFLAw3Y+mZW/z+K99/umPKQl+j2KCo5JDdoVshICiKKeqPFKeFpRnFnccRJ8QkBcgZA6UJgQWiiB5ByvZunhVwnSV6IwxIvROdReYOqQBEO5whCF3TlAcoouheOzogEhYm4QYAoAwhSWLRRCfSadofXfLzksYEwAIgwarYACCPBPHFVoM32/XFUvTeoVfAIOMSfj3QlthF6FKHL/KVDQszMmvxy6CZwmwQ+HHVKhaLIwxKqoPC99LhwvRHTQTcLxyHYo8ABibkuOeKVSZDVthiylZQenS3TqjzzdHyicTej9MuRAFXQkCbzhtMZgLpQNS2MFJL/DFl5/XYErS6PnPdEGjaMIgBBQl5I/AeQmghrtRB0lqV9eggzOmo1k4DnS+ItyejSVt++7uhgKA0MQmWhT0ty//I/3j5/9Iv/HhD+lHn/wurTY7ulq/or/+h7+kQ1aS7fj00eUz+ujsjGahSz/7+pf0P/zv/zO9ePwx/eHv/VNyY5sOx4xiq6LZ2ZIWkwmdozvmBAzUctybnegcpshSCUb8PAIIotiGc5WDdPYCnQ5koaz4nk8n5yfzAbCMWI9R2wkDOM4nYxbv477z/XTFNSwYRZIG71S0P+DaLcpLi22UI3TX8j2Fnk3OdM6hjyqUE3PCgDRJ+Tg6uIMLGj/zFp3E5ovRhLbbNYMHdC8wDu68TBbs+JXjeaoBbw7r3zRhStYBOhfQykqi3X7D1s4Qv++QAVOhK5hyh836008+qD55tnwNgKADAg4ZNCC5O+LAlv+HuzdtliXLroSWz0PMN+70xpyHqsoqqVAhhGisZS2MBozGUHdDf8UMMz7wif5bfMP4ARgYghZDUyWppCplVk5vuvON2Wd3bO3tfl+8eDHdzJJQE2kv770RHu7Hzzl+zl57r7W3iJzcAE+i4i0K1qNuJVGF5de2iAGP2/f4XRt48/l9IyWbzvtd0s3u28Z1x20CK+uO3Ra5WT6+6dtd97JJS7GOwrLNINtmJG2iUe3S2fB+9qkIv66ftkWAVg34VVCxKSKxCSita2fz3veZF9toad/1/JvA1WofrDtu+b1lA3yZErTre01/3AdIrPbhKohbF33ZNFe/S2Rkm5G93LZ9xOmb5sM20PDmNd4WUW969pYBdnOO9eOzPXLTGO/7UMheX+fNNMTr7nsX8Hp73GsjbUmgvxxleT237k91W9bjbAIny1Sj5ajJPkUBN0VE2OZlI3xd9qnlfmiOXc1MJcbrksB+EzVttU+X28U0y815lt/fR2S+ev3l62yqC8JjmIq3qSvidVWM3bxffPb7yILfxyxfIEscASDt0IPnsXgfM+3kYK01er6Z3UmMd9bpEFGuJdx4GrD0/PLVeN2bYn+SVIeRBVOjG8uGeSM4F4+042A4HIqxxuxOtIOEzmKzGnYIP2jL9xeLuR6TRvI+MyNJVirWoKhoWBoCQDQDEg0/puE1hD7D6zSpVhXMaFE6ARqFKeJmvhT8RHUa3koASJ5pBXZJaStebP0uAYgUAqw0M5gYlnUxRtFJUHDM1LbUpxgV4kUEE4WIkSkiJh1nMZvDiGKUTgXWXrGKEnYOjGcZnk9jxK6PYyvCoH+A/sFA9B2MKDENMrMr8W/La4nehdd79uyZ1DWRttYZowq/rRmX/ADJIoFre7ANS9pP4900NAMr6VvLFLW7wnhk69T3XdUJANj3cV3J3XBsnKcX+D9+9WdIkxI/+/TfwdPBu5Iu9suvv8DX5a+Q5RZGNwl8WPjoyUMc9kJcX9/i2asLWL02Pnv8MU68A7hGyPoUCLvMMmUim80Qg3VlcniOJX0kehWvJalxA78t0QXe+3g8gl0vtcSbk/GtJkdwVZDNF8/ZgE2msSVYPTjoyzzgWMkcdRSgWjVYTUtS9zijWFFeHQb9boBWYKMT2rBbA5kPTAXMtkjyhVwLYOo5dfylRg7rszCvVqEAifOt1+4gmo+R54lkyWJq5nbQRjvsSGFNBK5EbQRoEQRGsaRzJsDh/CMtazabIPC07k28WGiK4yyWaJHxH338bvXBaRfvnDKFmo20NDEiADFKBSB1HZCiKFE4Dt6JsRaA8MZXDd9V6lOzwCwb0uuM6n0N7XUb2/d9b99r34dS9X3b1Hx/F91r37YvjwN/31VccN9oBs+1zvO8aiStnm+dsXSfPlsXRVuNvq1GzHZF0FYjemzPPu/tOu/qee5zn8vHbuuzVRC16Rocl+XoT3Oc0npeG7ubjMV9ozY8777H7hNlWjWkv+v82Tcq8rpf9q89sm1cN1Gy9u2jbVG6Xfe0Gr3ZRQ/TZ/rNavM6npopcfVn89m2+983KrM+ovZ2W9Zda58ikJvauI+ofle19H2f600UsF2pknn+JkPZNuE+j1sXRVmNaDTajlWq2b70rNVo0K6Ch6uV2FejI8bv/SHK9r+LUTxBGpmoClfoLL7PtLpzAS4sTsh6GpIalNmcHFc8xNR/CD1K8j29riSttRA0K9OdyJtklzqrVGP8CQWmjkpUliWpYkXwnGuqW9WQQDUMHXqCqTOZ3QEQioOlhhypQZXqP6hZieaxeMJRpggJpnxLAEiT/UpoVpJZS6MhQhHLma5UhcoKLjTtML3I5OmzsEgDnmymoGUdBqaqNVjsMIDNEo916tRGV9JEWQhMLKuJuuSqQCj4/UQqlhNomVEGJ7Tht2xygYC0xCzK8c1ojpu8xCM3x8nDB+i0e7UeyJPCf1ESS7Vxv9W9q2Vydv5KtTq+Fq/jq6RBzCqJMlIWHpw8RJpkKEVn4CBZvJL+FeBW0+ia77LfmA1NMkSxIrjjCHCioc2fonHxTXx++SV+c/kV+p0j/Fsf/gwd9AQwfP7l3+B/fvY/wi26CKyBRlAGLgZHXZilg+P+Q5xdn6EHHz9554doOV3A81FaBsa3I9hlhVk8Q1qk6A5aGB4f4uXLlzBMrQPCFLaO6dYUrIVQj1ijhLqlZDGX+zLLN7OdFXW9F6r+RaRt2pptKkmEftVUgKdORlhJtgHTZlplB2fnV0iyFA8fHOPogJoY1m0JRb9NAMfzUaQu6akZ9WL/1HPfc5SyRzoe+3m+mIqIXKlxC1gGKY8RFrOZgA3XDrCYzOH3lB7HTGpxlGJBsJtpYgVWZR/fnsvYBb4W8hRhepHLM5Ty/qgB+eBBT0ToDQChCN2qIyCl38LNzS0IQHLbwdOo2isCsmkBXmeg7fLUN0byunNui6Tw+H30HpvOu08Nj10bzTKtqrmPVarV6jlWv7P8vdXft332fdo/igz0A10Mt71W27pspO8ylHYZXMuG9LYIxK427hNJ2ZcKti1Csm/q5OX2bqNlyaaTvllHZlufNufdFtFoQEczNzh+6xIkLBv1u7zsvG5zH+vAJj/fN3PZuijF8vlXx3q5/zb15bb5sS6ysxr1WE0H3Bje66Ijb47tm8byKhVoW1Rh17OxC2hsa8d9ohmb+q659/tGMt4eP+2jbZXpm+98H1Cxrbr9apvWVZHnMQ0w2SWyX9ahrArqd1W7XwUk29IlrwMp67Qqzf1tq2ey7RlZzkC2Tv+xCaRs06BsE+jPXR/FR/8lho8eYZKMMRmxZoOJVuCjzYLXFWtbFKhyC54knFG+OqtnM00qQUhRaYVxUqUaYflymtsmqxQhyh0YqQFKU2tDAIFlidFHY5zeYoIOFQ1rtXPPV0F3kig1ijQTRkDo6ReqU0nBNA1i6iwi3NzcoMxjdDohWm0PvqvVoZtUrTTmmmiNgKBKoxVMK8T7IXWFL1J5aMQtR04oQuex4lEv60Jylmb1kvoOdRX4pgYK74lAQ6uU58L/53HUr2j0pUC1yOC2HPgtB1WyQBUXYGmzr2+nOI9ifHTQxtHRkWSgYsQjbLO6d6TF8mxHABqjNjwvjeBOpy392VSB5y2ycCEjWo7v48nj9zAaz0QzIwZ6PpZ75L3KPsKoTv0S4X4US0VzjlmrFYjAWtoPQ/p6XkzwxdVXyPwKvtfFJw8/Q9fq4GDQwcXVS/wPv/jvYYwcfHT4Q1ieievyArEdw8gdPD38EB4rxV9P8Nl7P5KIhtvpYBTPMbm8RN8P4AcdpBX7yIUTuvh//vwXEsV5+vQ9dFpd2HCFCkYjXsYtTUSAnyVKqWLWKInKgVG0hWgkeL+tOoI3jXQsJPuXq1EtpjHmfOG/dieE5bQQZRWev7qSazx5eop+x0dVxnD8wV0CgGTByB3Bg6aV5vVc1u+o0yxncaK1aQiyCOS4LhsWyiKR6BijeYxosFiLaziaCIJl4Qum8+0IiJRMV5HSu5gFzDKV/uW7muCBdLAm7XI8X8D4z370cfXecRuPjwNY5GlVFkYEIFUuGhAj7OCK6bVYzt128GRRvgVAWg7wYLC50uq2xW0f/cTy9/fxMO+6Hj//PhGMTYb9Og3HpijQtjZu+2y53avA7bsAuVWgsfz3viBktT/3NTab+1z2wm/SDW3rk00ZyVYBwfL11n1nn/7bd9zWaaKWv7uOmrbapm1grjH8tmmodj0Hy+BjXcRDNtY03ws83Nf43wQ09unf9bQorfez+toFEnj8trZ8FyCwnAJ32VPetG1VKN604fXnm4uX7gIem7JhLffLNj3Gahv3GY/lY/YBJLuuv5rBaznKct/27HP8anvWRUBWjf1V0fvqOO+T4niftt2ngnkT6ViXorcBDtuygm3TfKzTu6x7bxPIWb3XbQDk+oN/gYMnj5XCkc9wcz7HfFai3fLQ65Gaw+gHU9qqx1sMa5hwfA+u50sWLDHoWQjP0xSoTdakpugbjW7xBC8BEKG21FWnm2rjqD319B7zXPwePcekVInwuy7URgAiGZoo4iadpdCCeWVOgz4XAMIsWKTVMALSavkIQgeB176jYDXpdMXwrqMZrLHQZIAiVYaGKHUvzT0xdtCkeS1rIbNkOMqVAuaYNdWqTqPaGK78vmT6ylQk3kRHFICoUSzvJSUqu4TjG6iSSDJhJTnw7WSBqyTFp4cDSQfLvjcYTXFd+Sk6G0m1q+JyCujZb+22iu6VdmagGt9qBqzKhNfqon94iPFkgeHxA/HmezlrpQR1BIr9qFXj71LWLqb1eBTotNtYLGai++H52deXt89wXUwweO8E5+cjPBm8g8NwANczcD17hT89/wValyE+G/4IDx4e4ln2FX758peIxjnePfgIP3vvfRSLHG2/BcP1UHV8fPPsa7QsA4dBG53WiYj0Z2WEeRbhF3/x5zgYHOLj9z9BJ+xwBmrmqRnbxDlLw9zW6AZrptdRNclsNp3JvRCwEMSKwZ5r1I7jbthaH4b90tRCYTQprxwBILeTCK7v4ei4D8euYBopwtaRRu2mGqEj0GnSPZOKZWVTjUYwmhQx0mGi1Q4EwIp43mTxwkICEmkyx+x2LKmxA4dpfUOMZpdy3m63JxGvIieg0eruDOYZiOR3z2G67ExoffJclBCalvFPf+cH1TtHbTw+YkcxeZelaXjLTAAIgjYuLqkBycE6IE+jtylYnMy7QMg+QGObx35Xat1lj+6m1Lxs56YsWatG9PKC+X31JeuAwuqCfF/61K7N675A4j5go+mrdX25q133+Xyffl+XVGAd8NjH4G/mR9PGXXNu071somrtoyNpzrkJPC1fcxP4WI5erLtm075V6tKm790XUG4zkncBguXPV4/dJxKzbX6t0gM3HbsPpWs1crLpXKte+233cF9x+y6K0neJGKx6/+8TLdk1trsKS66jg923TzaP6dvUrXXV4delxt10zmVhfCPUb+YF272qJ1lNYfyWUc4slHWV8uUoyyrValUrsq/R31xvVUuy/P59Ug7vK8Ln+fetVfIX1yXe/w//WwTtUDzlcRXh4sVYqqG3WwEODpgNq6S0QQAIswqJBsJ14PoU/rpSw0PoVBTsMtNtTW2ikdWkpiVYUMDw+vPlTEsNzcekkLnmyzOaQuOJRqII3UkrcQPx7tN4awBIk4ZXPNxZisWCWY5KlDmzZZEexcrs1KwA7bAnxnKj/WjExk1qXhUk02jVwm+sHaIAQalkcZrXmpNKOPgNsGCqV6FzZZGmI3aZNrUlBnxDyRLKTaUREGmDFMFT6g/bI8UC4SLK5zDs4g6ARGmJF/ME47LA7z5+JNQg9g2BxDxKxAhmKt6MVBypjJ7c0XrYZxTs89xiRM9uZAwI9Ew/RGV7uJrO8PEPPpOChMXtSDQ4jeZDUx5r9EBASDzVrE5JJPdHb/7N1bVW3U4jvHz+G8RBhuGHj/C//9m/xoPuYzw5eSSZrm5mZ/iVM8WjxQk+KB/i8aNDvMI3+NNf/a9oWX380e/8B2gtEpwOTzBdMD0vMDNS/PyXP8fPPv0Ej1jFfe7D9GycTS+RIsfl6AYfvvchjgYnSBakPPUlQjAa3QgAocaGoGE2nchc8A1DwLRkqooi0WFIKmZTaVeGq1nYJLtZrfNiTRWK9FlfJWeWt7xClJvyM2y1ELZI+0rRDvkstCSyJXQ605T6HOwv6jbYf/HNS9FjkJIlWbcsU9MG15G2OOiIgFwAyGIqaYbjKQXuIXqdPtJiIvoSRqwcm/NI9U6cl2VZwXU0GsLEArzudDyF62rFd7bB+JPf+2n13mGIp0MWIrSkEOHZiOGiQk5SSBYsDe0khoWn0dsRkGYBoxi939U0et+HMrO6MO8TRVg14Nf93Zx3Fax8F+N/XQRlXTvX0a3W0cbWGb3r+uE+Bvw+x66je6373iYAuQpCGnCy3Nfbok3LYHFVG7QtIrDNEOdny5GybZnPNkVP9um7+wCQpk3rRO/L51kGB+uM1V0ghufaBkDWnX85AtUY6eu0Ifftk9WoyjbDfjUKsUzxWQU0q172bV73dW3YFdVo7nMTyNhUmG+dsb7PtZaN1m1AZl9jfPW4dZSyTTVB/jaiDfvUN3nd5+spWav9si4VMI/ZRLVaBzaac+6qSbF87WWK1HI1+nXjtikStqmmyrpzrBPFL0dXNs2X+9QB2ee53lRAcZmStW/NlaYIZNIK0UpjkHLFny+/usJfnz3EP/iX/zVs2xKjs8hsPL8aY5Hk6HgWjrsOjHwOt9XHjAZ9rmloeWyj25B0pTTWowioaByHYsyRBhMlSlvqNeLevOa+10JmnkeNZK290e2SQqS6CxrWpArxXGUNasipb0TCbLMYi5ka8OLpjWbIixKLtJB6JTS8uQZLpimb9C7VCDTi8Uaf0tRpUJ0LIz2aipcWJMEC09qqeJkApRTDka9ooZ5uTQ2cIF2oaJ1t00y1hRh+mmkrU50ABQX1i2CJ1wn8llJn/BC2VSGNp2LQw7SxiAvcThNkpYXHp8dSWJGaFtY1aWpaeG4L7XYHKfUvJelXV6JbkYr0JjU6rnjLW1hgPJuipHffJQvHl4x3tung8eOnGI/O7sCXVBOvUyQ3BfHoIGfEg9mXDnptnD/7Br5tYTYaSSHC/2v65ygmMR5/+AGex3N88Te/wcfhKU47B5hmKf7PL76BVcU4HoYYPuqjsAzMr+b4pP8uHruHCLMSRduD9aCHZ7Mb/Pwv/wIn7T7+7Y8+RTGawZ2ZiA8dfJmc4auvP8cffvgTDK0+KGkv2z20LNb+uEHO+i9hIKlp5T7yREAFM6xNRhTaK0ig/uWgd6ApbhnpyVPESYJFEiMtc1ieKymOJdrnukiKGE5iYTLPcVsakoHrcaeHwDMwN1MpgqnrYgpylCQN72SskRbHhZHOxelBDZNEBQUg+RIxkVTBgwcIQk/6N5rPpNZJGrPIoyWgJbVthBSYmyZGTBQQJ0LhIrWPL2q7+DvnFK8pxQ0JcBgNWSxg/JOffFZ9SBH6YSAPBkNh5+MFClYbjTKUToDLy2ud0JaDd5LXGhBGPeaZRj/4k68mErKP13STB3fViFpdIL8ruNlEWdoHOOzSbeyziN/nmE3i/H3Psc6w3jYm37VPZdFjSG6p+GPzHn/um3BgG2Dc95553L6AYt/jvuu1t51/3Tjsojpti2Tsej5W5/0mGuO6dq1Sq/aJDjTP7yqIWPXYr+oINn1PF9B8Z3HFfY5Z7at11LFVQLDM/V/+/r7RjU3X5HX2EYHvmoP7ApPV82zrr3VUrl3X2USt2gZ2mjbt+93l4/YRi8sm6Cg9+D41P5b7avV762h1b/etbsC7QIi0r458LJ9j3ZxrwNWu4n+rtURWM2Ttmk/r7r3RluwSpW+KoDTnXP58OYLy5a9e4tVtAe+9I/zOP/uXcGu+e5aYeHE9wjwu0A1MHHcIQCLYQRvTjGl0ta4EjbomukGjjsaU6DbgSYVygg8aPHGqnmCmjaVRDksNPaG71DU0GqEvjzsYHKkn2iKgcMT7nta0JY2SaAYtfpfZngSMUCtB+hIjM0UqVcTpnSYAYTt9z0Hbd6Rw3l22LBG5K7Wo0ayIoZqWQkGSiI6pVLKG3qWZspgVKZPUrbwmIwGa4SuX+hIUBNOjzrapp13rP6hYPUErVIdxI7wnABFtQUsrYFPrQrE80/2S+mXaLuZRjvPbOaK4wMOjAbrdNtodLVhHvQejPZbpwXE8qaTOqM3V1bnoPijo91wWX/SkKrxfTDElXYd9yQrzvJ+cxfhcPHn0CLeTGwFQStvRNMjNeIkY33KkngSL/JFQRwBilgXi2Uwc6nN3gl+8+layNT3sHeHs7AzTMsfT4Qk68wL/y5ffIp2PcTjwEfZ8FjHHYfsIv/fOj2FOK1TZAm63ha9vL/D12ZlE2N47eYiTcIByHsPKTUxbBf633/zfwhr6vXc+xal/hMII4R2dwCojTVogVe6rus4Go1+m0JxYN2M0Ympa0usyiRr0Dw6FzsRxmF4rxUkqplNoL+mmXVSmgsYcCXp2B9ejGC9mc/itNh63euh1fSmumOSsdM9zx3Jtx7YFgJDuJRGoUqOCs9lUPuO8IaBQLVKF0usiDAKYFedihMnNNUa3lyJW56vVVY0JRejzyVQzp9UJEwh5w15L7p/n42dSiJMARdJa5zD+kx99Wn3ycICnh65USmRe5atFLMVSJlGMymkJABHune2gF8/wnjW/Ax0EHOte6wTM+0YaNmkp1l1n33PeZ9Hd59h1hvV9Qcp9aU/7tKs55t/Uc9/nHv//dOyuebwJkK6jG/62xn5bVHEfvdPqM/L3ZbzuC87Z7u8K0PdxxDTn34d2t08f7gKzy9fb53xqSK/X2Cx/tumYdbqu1X5Z1+Zdepem7btA8SZ90+q976Nf2QSaN51rXf8u99Pq7/uOx7bjNjkNdp17EyBd5zhY7vt1VMDla+3q19ubmYAPvgSA/Ml/B9fXyuRFbuLVzQzzJEfXtzDwgTJhBe8As5xpbDXSQGOmqXhOagqNK8nyA1foKoxKRNQiEBhYpugWpAYCWLNDRb2iVahUvM0XjX5y2yXCQL2HTR57iqTO8iMUq7wSA0xAiqmgg2CnyahlV5noRNKyEkcdv08mTUjKmKNUsSYCwnY0EZAmipHEGjUQ+oypug0Chyb1LD3qTd0Q6gskMmCqmFyyXMGoCzCaYGpXAgRGQKQGSBIJGGp0L6TG0FhkVKupD0FBuOfS+Ge631LSG08XBS6uZxIJeXrYRr/fFdpPUWotDr4s0Q5YqGwfo9Etzs6fS9SG1b/p3XdsgioTvplK8cKconeTGgcawYBnOjgaHmMcTesIjqafbehjTZawmJ55pkBm6tc4QhYtBIgQgFAHExkR/tVXf4WEGajmcwTU3pwOkMcJfnD4AD//+hpFvMDhIEQcjXFxdYFHhw/xD3/678OYl5hZM6GCffn1tzBNC+89fheDsAcnN1AmOYrAwMvoGj//8i/xk48/xkOvjyNvAMfvwWj34FiFjIlokBYLAcU09CmYZ78X0wnGk5n0WVJq3rZWpwvb1QKUFH43yQN4vNKoNAomKaGrGU7aR7gZRfjN9UjG5zQIcdAL0X08RFYyQmcIEJWCg6gkYsRImfRhkQqFigkCgjo7GWuPNDqRxGLtnUDqwvAf0wdfX17AMjjvGaV0pZ+FDjhfSBYsSeebK8XObQVyvYbGyHbwuW5ibsZ//MNPqk8fdPGo78JzgKi0MSZvEgWowCcAea0B8fCT5NXd2rIaAVkFI01UhF9YB1RWP2+iKTx+3e/Lx+sKUTelSdbUoLK30+XLgfPcQMt+M7PTPAeYYa55NX8vv8/f1734veacqz+Xr7d6zjfP9zr8yQnC1sk7d/9bl4lq9cZ3bS0Cvl/31x6Hy/HLr6VmvvXZG+3ViqRvDMmm7y6/v9o+yqYnAAAgAElEQVSm+gQyxzZrcmXslvv3jdPsTuK1+R6bT5bP8Xpglr63/iLSruXo4NK9Nm2W56Kee8vzfblRd/devRlpXO2u5vna9Nzw81kGtFccBuue0eVo5t1zsXQvy8/9G22tj1n9zj7Tbd0xq33S/N3cx7r7+S7Xemtdaebz8iRe6v9N97/vte/m60p/7fP91bZuG4vl821yFC2P1abjV6PcMm+Xot/7tPs+c6JxXhFINy++t/z3fa75t33scv/s6ud95vnfdnvvc/7V/fE+310+thm/bePIz6LTYwUgdcrRJK1wPUsRZSX6oYPQSFAmU8AJsCgt2EYuhs5yBIMAQkS987lQhghAVBOgwnAacaRTUTPAyASNo4bew98bjzuNMNY7aChejuvKJpoWLIaowIGaiSZLk9Cb6mKA9HBLelymzaXH13QQp9SKRKiKXIrEkTbF4xsA1egimnOo4cp0v8w4pACN1xCQYWulbFKlxEOeKb2LWaXojSYQoFfbsxWAsVgfM0QRdNATrpqDuYAmXp9RCYIyCoib+hCS3pbe8CxGEk9gskaI7eBqNMf51RSl4eLH7xyj02mJnmUyucUimsG2XARBW6hWdtgV/UMDQBidYg0VUrQYIXHNQrz7BGgVjVzHE32PDUOE3zPqJkh/k0xdOqZCY/M0nezo+lzSuRKAkDbUDnwELCcRx6LLmRgFZudXKH0Tf/rVLxBXMX76wQe4vr7CTbGAb5yItuWw14JdZGK7DNp9vPvgXaRxjmknxbdffAkjBt5/8BRtpyUC7HarJyL3r+MzfPnqGdzAwh/8+KfIzydowcPxw3cwYaE9djYBmVQ2T1V/AZYTqVMRTyaqKbJdlCxUyMQBro+MmowiR7vXVQCSFxIx0XtVoMq/I2OC4/AQkwVTI09g2DYeBV0MBiGCww5KkwXG2ZuQAoOiAZlNNIMa380ioU6x7geBBt8LAk8oY7wuK6mzACiLDTJpQMpIomQd04KW+YJFQVOZx3yfkRUWxKTYXeiIZXH3OeckaVsisK9BsPGPP3m/+vi0h0cDG55lIIaDSQbYZoUJ09tZAS4uryQ0xNa3iwzvGIrY9nmt26g2GRarm9Q6w2CfBf6N7xlq5KkhJyxIvcwKaHlj811j1C6DlE33TRDy9uu1gbpseDbHLYOY1e/q+fT7q0br8mer33vjOvcFHs3J7glAFCgowGP/8+s0dmUslsfgLYP+zXt7s1/qvxrjrwYiy6Dj7T6rz1dTAqXvliiCcvzSNHgDxG4fvjsAt23MePoGNGwDtqvAYvk+1gKXpX7bBwBsAjQ02nmbm56jTd/bOOdXgMk+a8Jv+5h923zXr7XTYRlorQUhdUP3WXPemodLlNQ3xnbF4cHPGiC1rj37AIzVY1YN4l39s8vxI3N6A1jade59xnrZOOXx3wV4bAPe+7ShOea3BWrvc837HLvOgN9m3P9/cT/L7IcmGrv8c/V+l+9p8fR38Mf//F/AcrU+xXyRYJJUSEsDB20fTj5FlS5g+gFSw0MeaQrWJnVuI55uBOesk0A6Cy1zreNhSfVCeufpiU0IJmq6lOomFKQ0UY1BRw1ACqWFpuQQhNQvOY+2U2uDkHbXZGlSTYZrGnCDUABIlFCQvpDaIKFnwycoiLX9yylyeZ0mZXBVWtI+zSqkxjjBRyNM1pSpSj8ja0UBloE0igVIMBUqAQi91QQgjM4sA5DXGaksdDq9OhqjQIoGY7t/gMV8gjSewA8cyXD14uwGN6MEQXuAD45CdLpMRZzj+uZCqmYzktIKuwowvA4WiwluR9ewHUONT9gCnIKggyyLkFclojyVVL4EFkZRokpzycgU13UwpIAeKUlTrWwvESnTxO3lt3I/fE1vx/BdFz6pbXU64hH1O0mKebbA82qMv/rNLzH0PDx59xH+p5//K/RbTxBYFrquh7bJQoRP0fJbyFAiKUr86vYbOIWJdw5O8XT4AGWkuhvD8/Dy4hJfzL6V6MFPf/RjPGoPMH52Qb4d3v3kB2AsiFGeJrJF3QTHkXOARRN5P62ywGwxlxo2Rk1BI73qToPZ7+rNFaWCh+lUiv1xTNk/qT1Hz+ogygx8fUutVIL3eod48uQYTp8RvkDnZZFr/Q7qvKMYo/GNnMcqlfrHYzzb0jo1tX6I7QuGh2AmNqmDU+ix8n5No7LzBE3Cg8l4LCBQCkjWWdbYhwL4bY1IEkgRhPJ6LBJq/PH7T6pPHvZEhE7xzrw0MIqZwxpYpBkyw5MICK0WEXl5AX4/f7l1zdy1sW+KnGzaCFeNM/l7Kdrxlodu+bPG2Fjyot95nZc+2+RJb4zN12142+O9LRKyznv/pmFaG+01V+/NCEhzo+tBzNug5PXxb3jg1/TB6gC+BY5WDd7lKMTGz+qO3xIBWW3XMhB8awyazlgBLavHvR6jpQOXIygrOqW1oGMNUGvaurzhNL8L0GoA12rf3AGuZmxfg6x1QFbmyJZozT5gYR9DcNkYWXf8rnNs8vTu+t59DKzVZ/27GP/r1os7ELoheLh8nX3uZ11fLIOYdedbBeNvrAOrc3QFJO6zNu7Tz5vAybZ73qc/9jV0fxuRjF39/NueQ/v06/Ixu7z8DcD6bfTFurbte951wGX1vW3gcBOQ2HX95QjX6rGn/+y/wacff6w2FyrQ8Xu7yDGNUgEgVjqGWUYSAclMHzSAGvBBo7xJX9uIyJMylfeYQpe1QQg8aOxReE1NR5ItNF2tCLXV0BLgUNf7aPjqTapfoV0xhShT2NLJ1h3epVWVrFN1qlwRgKcphr2uGNZZZWAyUx0K6SudwEMYeEjz7C7DE7/fGNavReiMsmRiePNzRlaE2kJKpGTU0hC6aDskm5bSbQSQsEK3G4pnm++zOrjUo6g1IIyGuIECGIIzRoSatMWia0kyxDnrP7BoXipUK0Yvnp1di+i5PzxFz0okAmLZTHt7q7QvSWUcUB2DKi1RVgReMwEgSr8hBamDwO8gLmjqV1ikiYAP/iM9ikUPaXCnNMopig/UkGbUoQEgkrZ4fKngjXqZmPUqDAFS/J3GfgsuLso5pvEUPcfG5eQK30SXaA86sOcx/uxzFijsomO5ODBc/MFnvyve/ee3l5ghx8V0gqdHp+haHjq2UvPObq9xs5giLnO8mF7g4cEh/vDHP0N+PUE2WmA2m+PoyRMEgz7KwpB2cN60W6HSpmZziT5x/NpWWY8ttRqaQUrqazASR51MW6lanKPsAxrxjIKQyiZRP5P3GGARV/jV2SVuxxN8dHyCz37wIfzjDozCUe3TIhJqnug78lRA02w8gWXkCm4MppW2MZ1MRPvRANj2oWo8ooXOZ7affwf1vZjxQqh9on0iBWs2hyfJI7TYIKNanNOubYsYn2CFFEmOnehF/vGHT6US+hOmt7MNzDMDVwtyDMlJY0jIkwtPpnOZxLT8wzzFD735nfD8LWN2jTj9vov4ruPvqDlLAY3G4/4GbWfJe74MPF4bkq8pPOuuuUrF2uR9X0fv4vnWhbDfpn29NtxfG7v62zpgtK4N62hIy8Z+05Zd/Xr3+YoBL21ZSTbQGFTL7Wx+p0EiC3RNoboDOKuRp3tEN5q2LYO6rVGGNVGQtVTAFSC6dx/tceD+VL7XkZtNdMX7APd9jMY9mr/3IX/X19vUsG2RjGYO73tTm0DGWxG1JbCw7HzZ9zr/ph+3K/pwn7mxL9C6zznv1o3vQHnbNDbLhvOmCMQ6430fA39blIPt2XSOpq3brrEtErHp+7vm5y7AsasPm+8//qN/hIc//iO0OlorQrytlo1XtzOcX41x0HbhVXP4VoXKdhHDRctUo7aJfDQefV6Thnqc0+sfI5AUup6AEBaUk+xRoC5jckfxofFLW6fRgdDoZ52MBhSQBCX0qFwjDrxW7+BEsxGltb6kBiC8Jo3uo8GB0GsIQMbT+VsA5I7Kkms9k7trkf5CTUClCRRUyJvVlC1DU/4WhVCmTFrq9csoy1rHoQa964XSD/RwMROSVDnPKWRnwcIEjq8GrlLPKBzXbGKmoTSuOTNtVYxGFGiFLsrKwMuLW8xiiqVP0HOZ+pVVrlmEkQUH6fc3kaXU1KRwCmYTAxYR0yUrwJLok6cULCYTEI9/pnVU6NWPphOhYPmWg5S1HO+KJZbioW8oWCKUTnR82VaHx6cpjqkdGY8FrDzo9XGezaWCvDFbwG+7eJ6M8cXXX+BRb4hfTi6RJxkGToD3Oof4g09/LILtnz//NV5GY/zRT/8RCPEWkzGSaI5ZMsNVdIs5a9HYJs5evMQf/uRn+MHRuyhvIyTzCIs8hTfowu21kceGRhosC+1OS7Jg8UXKHNudZWMBAkXGKAVQJDmyOBOaVTtoo+hqIU3qlrr9HiJmc0tZsb2vINgu0DFbmMwL/PXLV5jMF/j46AE+/ugdhEcdmBnkOtR8CLhmgcGyEpBKAGTkpKppamdmyGIa426rjTiJVBcSBDIuJYtpGgS6zGqmGiHqdfLFjQAoJkEo8lyAC7Xkki55EUl6ZQXMrlSPJxhjhXS+RDf1n/7gAylE+KRnwRLaVYXLeawZsegtsFw8u7wVXqHm01a0FOYZnt6DirVrEdv3802ezMaBvQw+NhnqzbXWe9Lf9lav144oj2dT9OP1NegpX3fO13f8Rjsao/ktvcHrazXXXe6zbToVHrdNRyGG2SbdzBbqxRtjtqJxWKaVNGOyep/rxqppyxuG+6q2YCWatQ4kvtE3W+gwd8fVQGjfebja96vg9nVEaZXv9aawYFO/79OOXZ7gfY20XV7xfc8j82yDVmRfw3Kf++YxDZVs0/GbwNqm49+IotZDtnoOmZu1huY+fbLvPa07bh/u/H3Ov8lY3GVEbvp8Vz9sGvc3+nvlBlYB+KY5dZ/7/j7H7hvR2Pcaq+dbB2Z4rm1AZBPNabkNu4BIc+x3ATT87roitqvXX+2TdZQsXp/aj/f/4X8lFJ1erwuLPH7SPmDg67NrPHt5jqNeC32/RL/lCQCJKgdeXROBNgmNm0ZTQSOantrKLjAeTwSA0GBirdIw0KrNIsTOlQJFA4lGVSNEJ6ihAVsliRb6M9RIZ/pdzRBkwA9acETLYNcUKQpz6/OmSrVphzzGR2U5WMR1DQsTaHmOCMB5fKNfafQnbLvSuRjU0HTE6n3OagpMIaCLQGlG448cfxGza/RjOhuLB1oKBDK1Lb3JqCRKwHPQ4y38/jJHZVp30YWm+jiNzUaUn5uk7RjiKTct6hIqXN3MkOQ2egen6DgETczqxOiS6lR47uk0wmQ8xUk7lO9NpxMUZaLahYo1PPRn6+hY6W4sOsh0w4z23IwQ2jY6rRZyaGV3iTwVhQimG4Co2ohERNDM1sUxPHt1fgdA2P8Pnj6AMWZUYoKrIqIYA4+6fdEm/OtvP8e30S0uz87xZHCMHx4+xYeDI8zjBSZOCuOkg3fMp4ijuWRbu5le49ff/lqyS3lHHfz53/wSzsLAH//s38Mg89AzAlxf3sDuhLD7ITIbaLsDre/BIpe2Cc9WuiDvk9GivJpJJMAsDViliSrOpbp7HufohC3kva6I9LOyQG84QJxniNJEtCG8v1YvxMDp4WYc4/OLa1SGiXcHQ5wc9WAPAmCulccJeAh0ppOR6C8Y7WIGtDyeSfv4j5m6WFdnwMQLlfa1Y+j8YOYt0vmiOMVkzsQEWpQzcFJcnp8rWC5KsNo6AY6CXbZb6YKs7M72knbF78nczgsYf/KDT6p3jkM8OfQAI8c4rTCNKtGAxGnBvF1gBuHxWLl3lBebLPRjmqIHeVJN9113Nx63bqNfPXgtj1/uQo98i0GzReD8hjf+reNW32gM/1Wtwnohwdu0qDdpOGKkvaFlWFFo30UElqhZG3vubWrWWlC1BkTcbeobqGnLnboWIN3DGNtlpGw0Ctfw5deBuaZPl0HAfQ37N8dkCyC7o13tSgTw5vxYpmytu9+3EhWsaGfu7m2N5mJd/y6P72okTPprg3bjPmO1y7hcvc/vcu51EY235FtLXb2LsnWfNmycl79FT/r3Xjy/5wl2ee+/5+m/99dXx2vT+G2az9+7AUsn2AXSflvX2gUc1n2+fO11GppNEZt1bV4XJdkEeFajPM35VoHGpvbx/emjH+JHf/CHODwciDaA5S4kkkEGhmHiq1dX+OKbZzgedHDa89HvsPhbC0bQhZ1rob2GftXQVZqUtnbYvsue1LzXCJqFpsTq3bVzNfRDaWaySLTmBgup2ZptSPgrMMX7a9e0IBqCQagpf+V7UmskrsXgGsFJWKAwCOG3usjpeS5LySbEwm6iVTAVzDDVswAbS+uSEH4wQkCwQAOQBp20g6lbDUMMWRp0WUbvtRbm00KDuQAn1uwQ8baj0SHVtbi11z1TSlpRiKCa4nKNkuSiSSFNK8s1PWvQHoqxGVCgXpSYLVLcjsaYziMErTbeHbakb1j0sanUzTaTZkRKDsFZWSTIoxlcZnAqCXwAr0VxtIu5ZQmQCwL2valZn6hTKZg2thJNMu+LwJR9S6+86BU8rb8ynVwI2Op3exjf3IqgmrVZCEoI0rqBJYY0jWF+n+8JJaiuaP/58xhFQqBoodd20On6aHVCxJlm52oZXbhhAFL5mJErMnIs8hjno0tc3lziH7z3U/SCAC2zRD5fYB7FMPw2/MExvG4PbjtEmZVIolTaSU2Q71qomP42ixgKEXoTa4FkzCBWMkhRwDZshH6AvBvK2DswZQrynhktIhDp9LoInBZML8DVOMaLyysZ54eHQxx0XLikUhm2FBKcTyeiA2EkazGZIM8i0WWgfVSnfc5kbhG8pqzlIYUkE3hJjFkSCeDpDYa4Gd1iPp1LlIQRjyo0UDK5wmSGMk5hpgWSyQzJdK4anpbeB8eQUSlmxOIY2LXOyfjnn/2wenLo49GBI4VkKECfp4YI0hd0F5AXWZm4GZF7pwIUoleT2RsoEisN/G56vje4WEdf+E4L94r99wYAWQs+lg3CbVd8G4Dsbt+2c68DKhvOSA4pX1z8dr62iAY2fHeVrrTxEutOvcvelnbXZ6zWaPyXdDnL131D/7Dttld0J5vavpbytkTF0v593c43/l496Rvak02N2zQOr8d9Y3RpnYZk0419lzFZ84ws3/7OKfb39IC3AEjdzk2CbX4sQGbdo70m2rHttn8bAObvabf+nTRrHaBoLryqm9mnQbv2k7/riNU+bf7bOqYBCffRmPy2I2z3WZdz5yN0fvIApx98KiLpVsjq5yE8jzQdzfKUlSa+Ob/B1y9e4XTYw4N+IClGqQHJ7QBuydSympaWr8bYvsso5fgCBBr+evN5k8bUlGxEr1OJUjQsnllDaSSuWYoWhXoRiUxUtRGYZ5hNF+gfDPV90VEojapph4jH5zNJqer4LUnfK3VAmOHLMRH6HhIK6m0LBSullyVMGoWEAgJ0XBi18Jzc+QYUCQXJcaR/KBDndUhzIoigUJ39IRmxLFaL1yxbBCMEHfR0CyUtUJobBcYaNTJERzKbs0K3cvorlOj2TiQaxRTEiygVXTATA9Ae5OvJQQteGMg/AhB5FaVEYlhsjpmfrCpHlszhMHWr1Cth5XpP7rVst0W07rievJ8s5kgXE5hFChsl4kojWQ3NrtHG8DIyphRBk0pEvUgUix6BNCc1ci2Mry8EtPAY9gnrkDTnokH87LbC9flLtH0Dj08P8OB4IBGdWTQTfU6VewgonHdNJGWOi5srfP7tb5BWGZ4+fYoTbyAi9pD4NE2RUrTkhAgOjtA6GEqfMDqT05nP6uNVibJgu1kbJJe/mRyA4m3SsHgfrCBPYT2NdvR7ErGgaD2haJt0LNeUiAj1O6HbRlIC5zdzXE2mAtQeHA7Rb9nwWDeGESzbxmwyEfqViVwACIEekxmY7SMRjXMOVSgkixUBKLUiEvGbjkWQH7Rb6PQGWMQR0jiVPqamKCkjqdrOrFn5IkYeJfqT85X1QDxLgA77nFQt0tFEz1NXfjf+ix//qHo89PCgZwoaZ25tGMov9C3gJlPUTjqWiNGZzosegPphL8pCJnhVqnBGDBxDC/Lo+8plNOsFgpOZx2k2B/5OWhdNClY1zfUzqUaqgh9yDgX01A8mjxRvhwhzLCRpivE8kQKKge+g69uyaNCDYDFHNmMjlaam4z2xo+RVLySV5DNmKLSupMrMAsKPy+E6LtJEM36JZ4XhV8J3eeApd+J/pbzPhUmLEtnye5NZwHGVf5nnGiLU0KpaQtI//KtiSLTEPMmQlBTMuQgp2DIKCZHy/stKQ7K8ovwtxYZKeQAZkSI1TiqxspYLi9bIPVaY15OWHgN6IyT0WmjhJfUyqUenLAseLtnOmmJTEtZOeX4Fm5J1gVVgy0oqYcq4sp4OOZo+0+K5gGVjFme4vJlIKrmemaBLpB4wZKzNYqhYMZYWkIrpNai5vJqRhEI7G3GcgIWrtIASF/dSsitw7MVulH4ptO9ZDdf1YHCeGabMIc7Jgp4PySCiF+ec4TnpVYgiekQCKQQmN2IaMk/4PT4gvMbFjAtHgX6vI54LVlfNl4B4FC+kb9hmzhdLNhOd89JPjo41E9PJfK69YPLAyzxqQuOs/qoLOK+tPFwTBTeUWAtYSdi6TuHF+5DiTJxbTG/HfuDzw0W5pIjSQ7vbhUlubrTA5e0cN/MMrmNj6AMdz4Dtubw1WXjKnBlUOC7qjZO+q/N7S7EsfsYtic+7qXw9aZekodSIKPuO81QKDNWhSY4zu559xLbrc8FfuWkXyOqUgp7vyXgUFTdoX54zfkeeH+aTJ/+5yEX4//yWxcAynPZbGHaZolE347sJJs8CQ/xAxbby2WXlVllH6PG0UWS8cc41Vg9eyP3wOeAyzJSDnGN8DlhwKc24+euxWihMM+rI+Sst8MXNkMeEYUueL0mtyGO5wctaZEkYW7PwUOCZ4+rmBi9GCboecNJ20A01y0wu5+VmVMrcZN53jgU9Ts1aKnOOnlRDPa+61tYVb01to4hWmcO/5pMrhbaSseJ7vni5Mjm3ZAji9pSzGBbTXLpSwG8xTaiNhM21y4DWSKgHlZlmTGS4HTEF5AKlUeFp28dR34MZOiJALSpSNzivNRTP9ZfzQQwkrqGGKc8MHz86uJr3kpgZVwrhtzcGFNvfGHhsQ7NvOLVHmmt2TqeZ9F+Fgs+aUSHwAxSs35CkYCpVzjHuJ67ci7quDBbKWkR4djXHTVRi2HbwtG+jM+hpmtOc9Rx0beCclOdD9hPeh94b577QYSxmMUpkvSefm/eli4Ah65LoG2rhLOeDOvV03SIPmwXJ5DvsJ67L9IpWrEXhyfPJ9KKOrXOJa5FDOk6tanDMSmhGl9NMisU5ZoHTgzYGLQ++ayMpKph12lrHNlBZrIORirFIDy3vhePBtnJNb/ZBrjPUG/C+ucZaXEd5ryyKxufZVMBAw539yYJp4q1NaJTpfv/48RMR+NLTPey0UNLLa+ZiaDmeA9d24XLva5Euxe8miNISL2+meHl5jUfHB3g40BoHGWzMCxM+aORq1XJdI3VdbPQUMJw3gIEORDMcnNBKiaGRKGuAoYJf/mNRPtYZ4bMh+7bsmRZM2ZO0cjULv6lW47WHqNmbZUxpZDquABCm4eU90SPtWrw054zSi7gvaHTFlTVdnnODdo7OZWoC5Hx1+lIalXzNZ+O7e+Y63dQJEbZKnd2roaMRdKg2ZSEicDHE5VlUbQlF6aJ7MRh1YfFC7neB2iAwEXGNo44GBq6ubxBFCU67Lrq9HoJuW+ag0Oa4FjfrqwXQAlrMRjAKLUIngMfxZa3zhofc0EVzorbAAul0DGQxOA1jCuHjWkMhYOU1OBWRs6nUOxbBk/ukAN5SwKJrm6a+bcaEGZiadYSi6MuFg2++/DVaroEfffAUDw77Eh1gP/A5ptj+4HAodiSrhc/iGa6vr2HYBt559110g56AA4vRAAr2swKlaSPoH6A9PITpWrIGlDlrcFgKJAhu0imo1zFLrQgeRwowGRtLaa+UEAqd0e/BrO3WxXgqe7XJtMxVASf00Q76iLMCL65nGM8WUn3+9HCAww7LalgCiPiszglUuVYwXe58iiyNdeljtrIahHL/onifVdr5nuiEmBXL0TnvBS2dm3kpQFKA03wkESfOFdpZqmfJ5dyyxru2VFznvsE+pS5E9gGxvyIY//SHn1aPDz086nPhLIVulVeegAG3KlF5Nq5nyiOLCmA8YcVEIm194GTDrqtUNim6xBCvFyipCcHe5A4jVWlZvId8OBqCTD+nRg8rQUrqvIzhQYqnmKmCDyKkLR7LvbOaZ6mFf7iJcjHgZwQgaWWgHTLk5vAOtBR83c67Bb42+thybuZ8iWFt8Z9uAGxrmnIT1s02Tea6kdfVHmWx4SJMI5o5wZOozlKgm75UUKkXJHpN+DDL4sLBZ9EWMdp109FNi4+2LjiLtECcc5OyBIB4yFE2QEcqoaoxuwxASnoYyHXlpirUuJqPxkWryMCNnP2rqQpfA5DGAHZqoEjjXm1GiuzUSOAxRLyaIcEVIELAp6BFUTONT/70uJgRfMHELE5xdTtFUQFHgYFWm+FW5dDSdmk4q6on0pSDPAev0SyauilkMo8aQ5UGoRhzNFjqG81KvmeKl8YTrq56qTi3eLEi0Yku86EGzZw7rBLLzZHGiSUVaWkla8YGPjwSroeBiwUBCEO8bXmgbXqKGCoXIGQjrsP/MpeY5s51a4OFhgmzgRC/vAad7OfX/F7u27XYUApI6SLMycdzsc2mrRuxzlflC6stQ8+QGpcUzXEu0lij0SaGm2Wh1W4LXsmTGNfjCJOUAkwXfbdAYJdiJNC7UpQ5Ci6ipoosBUDlBBJ0LnBO8XkmpFCjXdtZIVrEMicaMMtxUVCcybzmsQIg6fm5M9zr+xXwSfDFrBqOGNoEnEJRqItr8Xw09gzTQck892mMRWHi+czkBK0AACAASURBVA3z0id4MGzjeKCZU7SYWCn9wNVbACjbYNKoJxAwxYAW54VsdoUAkTLlBsXKxfqd5l5E1CoGMPuDRrSudjqHaOCw7bo+iTFa8liIUU/Qy01PvYjqSeS98DN9VlmsLMP1zS1ejVP0AwMnXQ+dgBtLJVQNoaHU7ZUr1x5WXT/UaJc5YCqo4/MgYy/iWEvGn0AqY1L9BuzSgK6dJ7wnpY7Q8VOo940AUWocFFKlmdeYT2PZ5KU/DajRXr8IeMs8wmRa4dmExwHvdgIM+y4Mz0ZBg9V47azhves48ZmoAYgUH1MPLMeE98ZJy3WLzwodPAIa61z2XFub50fGgps2K1ATrDN3Pq1vzivhopfSJp/zIyEnmZllbDEm+OwSjBBYS3tSZuqJ8PI2xm1c4ajr450DB0FbK2Vz/WY7ZH6Kw4bZfUrxbN4BkBq8cq7peu8gnsdyLMeT87BZ+7iG6LxSQ1L2gkLnINc5zr2mmlJj29Ko4hjTYOHcbUxeAhBewDJKqVicZBWu5zkuRsz1n+H0oINBi5W3beFkKwAhu5pFI1y5Hg1c7iXN3Kq45td7MNci9rvsi5w/1IZyTAimHF3vKtk3FGyyXXQGCYgvCgyHQwVXZDUB4n1/dHwkz0gvcNFqB/QU6Lpuk3ITyk8aMAQgFKFf3I7x5PRQIiCkYNFRN4oLuJWyMpYBiDy7da2IxhG4HPloHKVit7BdBIp0ynHFl/WM6XZ1rno1mOG9cb2iR5uUJAE5dByWr4FP04YmyiBZnVh8gc4iN5A0vPyMAETqgNgW/XU1YCqlryTqQSdQyT2Gn+t6T1qO/qKOK1JY+HM6HkmR0IYGxiiGVjBXm63RTvD3MFSwJNmhWh3xlles8SEOLHUgy9yybYShAgWNptDRZ0ihwLDdEyfj+dU15rMFOk6JwcEBOgf9OwAie5U4sRTI0Os+ubpEmSaS+YvUMsvzYVsO7H7/LjsZ5zmL9SWzMaosAn13LK5IShlfNMgb6lXTXtZxoWHLe+JnPEZE9Uy9O58LaBcHae38VZqaamD4vb85H+PZbz7HILTxow+fiv04H4/EUKanfpxXGPRU8E16UgPm6PUXIXaH3vwCVVbAYE0ZNT7gd/uy/2bsFY6ZmBEFioRRGtbOYNrmFE6ZCwUrYRYw25HaKQQ67HMBIGFLnL7sT4IGvgg+qGEhBcv1uwIIz0cRrkYTsZMfHA9x1GVSKQvTmQKzxXwG0yD9j8Y/HYf1OmzoHsC9XexHqRWiKwvnUkVgJOtGAcuhg9cUJw9tIwLN6PZKzi9rU6UZvRqqozhoklR0UOx3jiMjLPJ8ZrSxy0YDEoA0LM81EMFEkjvgMp0sYhSOKQBEbpyo2vZk4eFmcX0zxuGwi/Fkjn63g7OLK/S6bbB6Jje/4+NDjG4ZIiwxGPRwfTMSLyCNOX6HRsdgMBROITeLIPRxcXElC9/p6TGurm5k4eKCtIgSWXT7/Z4cz4fj8PAQF9c3mEQp2oNDMVC6gY3TYRfnF1eC3HktnoeTcnh0gCtJKWxISrnrqxtZQI+PjuQYnnM4HODVy1di1D589AAXFyqwOTk9xu2NCqAODwZSG4W/d1s+bm85MS0cHR9L1Xgu1icnx5hOF2Lc8VoUR3EDOzwcyvH87oMHpzi/uBQTZXhwgG9enmOelDg6OUI2H8M3cgxPTnB1dS2DxnNeXlzJxjc8GMh3iWofPjzF+fmlbOpHhwe4ub2VDbnbaWk/lCVOT46k33jd4aCLs/NL2QAZrru+1cwSJ8dHuOHveYFBX/uQoeDD4QDT2VwMkHYrwPX1SBap4bCPq+tbMcYfP36Eq9uxiNScIMQXXz8XT+9n755gviCIgfTDzc2tbMxHh0OcX1yI11X6/NW59P/x0VDOyWPYZraHGwEFUy9fvNJ+OznGuJ7Iw8M+rm5G4tFkG87Or8TjdvrwFNdXt4xnSpvZV5xj5Bmz//n7wYBzaSre8f5BH6PxVBaVw+EBXj5/oQZm6wDjmyt02iEenR5JVVcaaCenJzJX4zTF6emJjDvH6BHb8OpcDCHOn6uLV2Kcnp6cyr1zExseHsg48l5ODvs4O7+Q30+Pj/Dq7ELGi2P96tWZeMmOjoZ4/uJMxuuUc+D6Rjwk/P381UvESYqj40NMZxqi5ZxntNLzXQwPh5Kp43Yaw2ofIkti9NwCj467GE3nqNIMB4OWzB8KIk+PD3B2fiuCsl6nJc+441o4PGjj/OJGhHQnhwd4dXaNNElxeNDD9e1Un/fDAS5vRjIPe11f3uem0Ou2cDtisSUHg14br85vBCQeDnv1XHJwfHSAF68uwdjl8fAAF1e3YpCcHA9xO12gylL0AgfPLmd4cRuLcdP3LQEgjx8d49U5o7N8Nnu4lPlpYdBv4/omkkXz+MGhtIe/Hw77uLxg5Vcfg1aAr795Lpv/g5ND3I51gTwa9nF2cS2LLH+fSAGsHAf9DkYTRkxMDAc9vHp1rWvRsC9zlSC/3w7xzfOX4o1jykFGOgjinjx+gNGM0TgCwQCf/+ZrnE0yPD3uIDQyASB87s6uR+JgORl2tM2GgYNBB+eXtwImjg55LX3/6KCD2zGLWxmyFnGMuH8cHnSFr00AMhx0cHF5q+vbQRfjaST3dcq+HU8l4tsNQ3kWuHYddFuYzhe8RbRsH9d81hwbBwc9zBZqrBwd9HB+cY0yozHcwZ8/v0ZlVvjp4xNYRgJ4FgZhoN81TRwOurgZzyXyyPXn8nosY3h6pGNNIHBy2MP1iJtviZbvyb3TAOGcZJ9zWxx0Q1xcjeReTo4Gch4uQCece1cTMZIPum1cj6Zi0B+dHGAyJW0glnEZz2NZ/4fDnowF16XDQQ9nry4QRwnmhYNvLic46gX4vfcPMKZxVlY46LcwmqiYlNe9uB4JHh10WrLucU88Gvbkfd7XyVFf2h/NIgz7bYkIc515cHwgv9OQH3RCfZ+87ZNDvDy/FoB0eNCX+cx1gOe8vJ6IifD44Qlenl2JscVnhOser3v64BhXo6noCg67Ab59dYvrWYZ5bqLMIjwYdvDR46GsmWSCHNZ9zgjIo0ePZN+m13LQDnAzmorTYDjs4nqs0f/jwwO5Lu99eKD3xf3uwSkrMM/EKcU16upmjNMHJ3hxdi7rl0TlameFR6Na6EkVnpweo9XuwCGA5sw11alEsM4K6K6vold+P8lNfHtxi/ObER6fDHHUdjDoBihMF5O0gklPeQ1QG8OH803Ag+eJV5ZzhccoRUkdnY1xzrZLtBSmRITpK2KhQS1056CSaLQCdxphBAW0WxpKFjNi8bPm3LwuDV9GQFmrwaxy8UKzDshsofSnTitEvxOiRVZAkdb3qewPajboTFPQaqEycnXekGLECESdIlgcR7Uom/erugYFxnFCh0rt4KTHvdamEIA0gnZS3aTSfDKrK8irc6vpN96/ABNWkE9IwqETwoPf7iJOc5xdXIpNRsdJf3iAVq+rxinBB/fNNBPjs8UaIXmG0dUFUzzBd7WAoOuxNosFo9UW4TSjPXwl8QIJIyBCwSKI0Qr3bBvbK86Y+t5kfmSGaDyaOTAYDOC3Qpyfn0tfO1JZXSNjYkdQ2F5Hkvkc/fXzK7z89kscdUP88L3HCGwgmqpmRKrB1xEboapVpjx7XDv5GXUQUzryaBMbdCDQEUUHlYOSDhXOaMeCazpCsUupA+F4szhftpBx8isWfmS0N4Pv+bJHzkjH4hrYaqHyQolKMHIitCaT2XoJBkvpc9fpALaHVzczvDi/lHn76PQEBy0bRpljEU3ESRMtInGUcH0RZ5tEwUuZ0wQ4WkywkvEh6JVIFqNuJbl9lhzHCAjHOJpH4rjkXExHN5KVS+Zf4EsAQbJtiWYKmN+MJOsVwS7HkRQsAerijDYUgLx32gKF6IGvdUCK0kYp1JUYmaGh8VH82tPAwY5ZrZLeB9KlTCAhQiY/jA8o45OOh9A2UVoOLHriaWqy88M2DKZqczy0fUcyWfimgTk9rosZ4goIHZsuFFhVgcJwUDJc5IVouY7w3XyHMQ4TNj0AFMBQ+AIbR/0OWj7DuiniggIyRwzngLQYhlZRIqJnhDmxixLtwENS2QglNF0iYL7jJAXylHgQIakdKAWJs1Kn1ElJMrio5Hi+z7Rorsm/Dfmc2JBeSV6v324hZiidfFEKexwNgbd9H1GWoxP4wqn0WfgwzpBkhXiueH99ehLdEovKlL/5vcCxEGVsP5MbZMKpzMoKbc/FNIklDBix0IvvCvfPyBOJRlhlLv0VuqYUdPKMAnPuRFkMMkk4ToxutRwLpeXBLjPMs0rGKSMdir3BjB8oMY4T+VlYDjwmKigM6Q+K/ULXxTQtMZ3NcDaai4fjQd9DvxUgl/NUUumz7TnSTnJDx7NI50FWwmd0wbDk/Bn0OFL/OH+mC3oBNNIVOpxXLlqMDlCQxzR+lSH9OUnIqyxQ2B4C18KUYJVeoZI0ixQp549tynl4vawkR9IAl3ZG0CjoYuSPhpmRpTjLbDjIEYQBer4NwyHFj3I9UyqLjqNY5k9amvAZDWIUxDIxXcRo+a5k92BcqDQd9MIA8ySXv6mv4k9uIsJ1zQs5T5SX0p8pF+UiE+90x3cxjVPya2SxEX1WxigGw6ARsniB0g3Qp3fHdqW40CJN0XFtLOgFjqZ4OUowiQ0EDNEGpAMaCCSXfAGnSuR8badCZjhSEZaROFaI5fPddgzMGA0gHdELEZoVZqkBg94zViMuElRuKICZoje7TBDJvMhhBm0gjeX9NgsxVRaqeI7E4HOv86dNmpjloljMkFkOfKNCzP60gZw5x+kVZjBjPsJN7uLbs4n0x3uDAMfHSi9hoMrj9U0XbpUitVwgXSArPHhmCaPVRRjYiCvOJ64PwEE7RBSlyOYTzPMKoW1I/4UW55MJM08wTQoEViWFz6wilr/bDKvDg1VmmMal3EdhuUKZzBn1jOYYLRL5Xm6HcKoUmWWLt7d0QzCGcLvIMLq4wFeTEj0jwsOjLk7bFhI+f8z8YjhwywiZ4UokNKoo4EyQmQ5CeT4cOGWCRWlIhejc9IB4LhEiK40R8f3AQWp7cBnmLzSimhoOWo6BccR1LJf7QhLJePK4BBacPIHBzCdlgmlswa4y5K4vVYutsCvrA5//Kpojp4EwyvDrCXn2c3x6PMTTgYk0DGAznO84CKwSSeUgtCpMkkK8fkllSf8UdgArj5DT821zXfFh5QlGiwKeUWKe5ZKhryTfHxmi0oSZRXJcxzUw5z6UJyicAF5ZYJpWcLhuWS4sUovCEG2rwmiews5TlI4Ph+Pk+DLeqWmBBKYZjYP5DN9MgReXEzw66ePTA8DsdOW63F/YftGYkRrCfipSRAXnf4zKa8E3C5n3gV3J8+hRUzkv5Plg//tWidL24RoFMtOFlceIuf9YFeC1USymqNxA5v8sLWFkEUonkOeR5+V4cn0to5k8b0xxWri+FLXjc9MyuBdqFp3nU+D5q2v0+i28f9RGtxui5wLj3JT1a1FU6LoVUovnSbHISjCnf+F46PB55/oo89qTeT0rDGkH5x+Jzdw3A1bjJsEmjaQ/uZ8Wto8sWcg+7THrD7UPQuNVWhNBqWSd8jy0PBddP8ScdRIIDiwTPgXbHWaO0pSwaWHhi+fndxSsYWgJBcsOOkgMF0USKd+/ruHRaEFoPPP9eDK6o/A11CyNwmnUhOsfjSq+PD9EzjS6XFubzD+GaiSSnPYQKUiMPLtaN4TtyxUINNcXABDHYmzRGC7imWg/DNsTgTIjDAQgg25LtCBlrgJ6RucE+DC7UE0/p6MizSNlLzDaHjPSDY1cSKRbjdeGQqWshFIpaaR4MVVvppm3CIgIOnhfSoHXStxVOhXPNAEAtRgaOQrks+lkDhMUpLOPHKGSmZaH8XyuoLWo8O7DQxEo++2WOCiFFUEWQpqJJoMVvxP2wWwiAmxG3RhNYWYwwjkzCMWzLhGvjEb6AgXrjhSJRvNSpvbN7oTjwpKpQSPbaJkBJlN1dDFqRIdP2GnjxYsXAozFZpSIkFK5CArFM19Hez5/fotXL77Fg0EbP/jwKXohx0SvIdHYOhLXpJ0dj6byWTvsiDZkigStVhd+0CbxEEVeIclTLJiydzGVonuO5aIqKomq0HlJmiT37OnsFh6BBfUTJZMSkI2hGdVy7kdhIFonKRyZpJjSsWyaCHstsUMI0sPOEQrTwrPzsQAQsk2ePHyA0C4QTcewDY0qsw8I/g2CPom4KiOFNWmYmSqm+L9QRgjHKKkzd5mVgilGwdvdvoBvAhBJ5czUzcgl6sF5zwg/x79JxCBsDSYDqClaUsVeaJ5MNlCnrf7PP/1YAMj7J6GkUuPGxYfeMUoYeYFpoVU4JdxtmRgnGgps6BlMT0ZUJbqHjCBFaRzCta91AxLyoviGIblQeccM63os+V4p7UEepoSNIn/dEW+RxphrVF2HSukVaLjh5N+Oo4UszjTn6F0dBDasMhH+QkGjk2Fl8ZBoOJgDzU4iOpX8xoZSOPjQMEBMNEjEyfC86AHqHNv0YPL+SN2RkLnw5phKLBMPN/ujKXJEmEqPMB9o2zVlQJR+pKhTeMhFKToXLjyMz/EnQcAkLoWnf9JvITQzCXtKe2tKi3oAlCOudAwtey80gTIX7zMXWt/T0DrpMHfCOIJJgsOazkFuOx9y8o4lcsiQsORwVm+M8JDrkK+ELknD48RhmE742xxr1Ty0Ox3J9sEQ/+V4pl5Kx8fjrok2Ob6ke5DPzQeAuhHhpVeYTsZCkeD5OI9kbkk4XGl5wlenu7/ms8qkFkpJTUWXvNSFeGhczxeqHx8Wj4YVM6xcanSh8e7QwyvUmFqXRB8cpxlpWFxQZNEmkJsv5CG5Ll2h/7RbPnotVnj1hdqm/OsCUaaInn8rfYiboSUREHr1uNkL95z8ZtEqFEJVaCg1DudOkQsFwBPaAu/3NaWA+o2mUi69x0yVyLklvHXSAGk8LmJUtgMvbEv0kPOJ3FdqVphZYz4d4/x6jptUU00+7JroBBQ0OHDYlyXTO7KNSqdi26mRoDfZ9+qqphTOFRlsSwthMZ0450kTzuY9y9gYSnUTWlC9BuRCQdNnRtYJgqJKqTP0stDzwzkVxYncE40VoVpyHXDEPQqbc3YxwzQ18c11gvFojHePunh8HMiGzKwt9AxZPJ4UJS66DFlHhlCvaNTYLMJkKIeVc8ITflwpz7Q8n/X3lI6p1Cu2g5PN86lXy+qiUtTA1bztQueh0DZquhHnDcPo4nV1A6UI0ZEktCbCa+bYz3FzM8Kvz2bo2RneOfBxOAjFKyieQabUZHVgziuuS9TL1M87+bdmnS0lMwqJ5IhejRQZGib0bHHTpjbCVsPvjrYkDAFbimVxgQ08cuRJXaKeQ9cRvV8yt0vEc3pvDRkfkrLFK0eHg8XiVAsgn2M6tfHXVzNkVY4fHbTx8DiAEdgoE363pswKZVCNKNGZ1boApbNxzeIw13OrpC6HmYhYTyASylNDP2Xb1JOu1CrVZ9BLzOfCEoOMm73eM2/WFMEus/LoUFLDYMJixWSKIatcUs3Hs6nQvr6+TkRj9OggxKcnLkKp8qw6N44j1zrqlfi3UJdowMr483lU/itpOtTIyUYbqbddDBpet6ZOydyXZ0TXPK47pAIq1ZV7htIReRxXeH6ffS+GKg36+nsyZ6m3kLWmQpUlmMclzic5vr2cwrdLfPj4EEddVoimAwyyp5DBEHikW5uyRlAjU9IZQb63aDNzefYIFITGk5dIRNvF+6ypSsxpStEsDRFSV7lnumpo03EqnnmvjY6r9CrPIaVZC+YNOm1ZbzxHPdLUGDHKZvkuev0DASMkoSWJgc+fnQkF673Hpxj4hlCw3FYPhUMKkWbs4bWaNLzsTxVaBwKSRb9Z1xVpvN8ck8aTXhmWrL9C2+Uaxf1DsjIBHb8l1JL5TKMXjucrDajOKkVwoeOo+7zqOUrxytP4pDOIERA3aItzk8Yaxeed0BNHJaNWArTqugyOV9dd4Pyi3qOg59qUtUoNRo12UOTNF6UWSgfUtZh2QQOuRNZY2zs0/gg6lMZHW0T7BNkU06nq1Rh90XS2vlCBpPhhOpbIEIFhXlK7xCypCUa15mLISE6/C592XVOigfsYqehMO5xGmE9vBSh2Q09TAeeVZNCSaEHYEuDHfuf4pYu5RF3sqhCHISndTUKBhpatWqNaR0t3Zf380fsetlviib+6vhaw52T6/EkEK8tEhM775/PE6/3Vl5c4e/EtHh338dkP3kev7Ulfxmms60xayP1zpBZJLG2nbWHbSvtdIIYfdNHqHArYpuif97xgocJ67xZdFCNWidZskajO9Abj0Q1CFmKsx43PGvdvAmBaqFyfYAawK+7JCcZk7FhA0O0oXdF10e6fiPP05dUEZ1e3CFukNx7CNjLEkzEVJWIvqy6YUQtTNX22o9m1GKFLE+R5Is9m4HuydnFPVD2sOuHZIgIQjjN5lAQgTAEdhLbYSlJssXYy0IYm4JF5S61drd+WIpL1vOUeKWvmP/noAwEg7x75MG3VeVT07jEcQ1vP9QQ9z5J60JUkJkp4LsQwC9n8RPsgYjsuTrohi0Ep+nINX7Kj2UEq2ORDThSsAEQWVoo9aYi6WpWUL3lEaSSkmWxE5MyKOIrGHKMf/KyykVWkW7XQ8w2YudIuJCFBHX7j4iYUMoodyWclCGKkxWohJDeb90qDklkYkkQycgjHXjQurLDKSqIx5gt6BUxBp2wji9OoMSnMYhlYWtjsfHpxWLmUA8tr8j557zRGOSFaYUsMejEYKfgxXCkEyU2AAlu3mEsEiWClyUCmHFX9x4eKs0G40hKWJBjIVbDIaq/UBxDZinCYJHb1uJPy1XAo+TBwHEXXIoYfPTg0NnVBM/gwVJUADC3cFAu4k2HlRDaYozxBp9tDm/mjTQfnNxM8P7+WzBlPe7Z4HShqFdBUA6eGF00PjQDWWuiu7deQtgiLRTysWhFHOOxkVWUCYDi5mKea3ikaUQQg3DwZ9ucDysXUzuKaq6/caS4qjZdMAaaGrS0RP4Z3XFFqRzi/ns+ZQm+GdsvD8aCLdjsUsR4fZOEA1wY35y3bxXZT2M4x4XVCx1U9ACMDwismSNTPRFSf0cOTqziRQn4KzHhv3Bx4szSiGV0Uji5FdQr4RXBPTvVsjPF8oZEiekUJpk2OcY7Qd0W4Pbu9xavbBW4SR/jXTw8c9ENTolJVwgWa/cnni+JrGiTkg+szx2hLXmbCxacrhsJocniJCRdzVle1BUBx7ilQbhwU+p4kSNAZp0J80Vlx5BTA0mCmfojPB+eWAFvGKukp4oLc8sSgNvIM2UwByLPbHCMaJEddvP+oDT/01bClDsqjp44ZX1gcLEE1KcWA8FrMZMJISpMQQ4E7Z3JjlDRGesPTF02CFOSKxSCn90oXVm7epHOQR68JOwQQ13qFTDyOU1k3pOiWT+6soU4VPQpZXoHetF98c4MDr8CHxyEO+6EYyUw9yr5DmckCTvDBtIvCw+W6QgOwzjRT+boe0iihcSzeT3Ha6DhoSlNdFyQBRZ3Cks4eWaPo3ZLKzhwRGvycD+RuU+QMzMapGJOyujEa1mlrUg9GszjvFreYLTz85eUMuVHgp0d9PD4JUPmmAJC8onHqSD+yjYzYcazZTtExiJOJyQG4pqlTiMb1gtoJWd4ILnRdatY9eYaYBabWsAjAd8iftsVLTfGZPF88gWQb8hHNyLlWI4RaDCfwZU3LMgpcHSzGYwE9X10n+OYmxrvHbfzkEb3xgcxdeikbUENKMJ9dKSSWUOuhIIrrISl4AoRroE4AIoZimmo2oTpJiO4F6ojj86N0IfXac840G7gCNa6xmRi0BD0NiOP90KFHw5/7HQFImURC4z0bF/jqYgLfyvHJ02Oc9Dx4jomYhY8FnBUIfT4rPhazGThn6Wuj9ofdnnE94PphkN9NY6uUvY+OHjpKVN/I7nV1Ta2jlEzbH3NvdZmQg1pNZjdSNoIYgSkrmreE0sp1NHS6AmxkD6LDIiCl51DmPA2+xaLEb15cYBIl+PSDdwSAtHwe1xEAwmg3gQb7UwTUNUWHfUTHhFfpet9EJmRPqV8cMymKRgZGlIghy8J8No0wWT9yBK5/Jzin85LaCYKtRphO+lDjLeeYSc0QQChA/L3F7ElZDtsLBYBwL2iH1LGEogExSt0zCEDEs0+nZa2V4jUqS59bOhl4jwQgjcaBx80jpZCxb4tS741zUOYcx4EAuwb+fK4aChYdu5zPRj4T+050eATicQrb0lS1dFLkiwt0ewO0Ol0s4gSLpJD7IZ2MEZF+y0HY7ci+xWrm0lbH1YQqOY+NcXt1KUCRlEM+RxyLTvdA9gACENZo4dhTwEyBNBkPNh3gRSpJEpr+bcBdM8bitJ5GAioYPeIeyQrddABwL2GWKytm5Me/A16cE5wnUpMiivDVtzO8evnN/8vWmzVbcl9XfivPfE6e6U41oapQmAGCZFMDNXW7JbbULbff/OAHfw2/+VPYn8LPfrAdtiNsdXTLEkmJkiiBBAFiKqDGO54xz5zp+K2dWUQr+kYwWLh169wc/v/933vttdbWg3tn+v6Hb6uXNuxMtqTYwBBlH7o3BPgAfaz7Bud7DuhdOGeu1Ttqd0dqduiuMDRyYe0wZyoxDUDEbmQUfYm0o0N+c67J9FrHjnvRgeO9keAbbHbR2VaRdNxNKphZswL8jfOLTl0nZa0emS1xMVnpYjLztZ6Oh2rV9so3a22ymzByoYPuJDdyN6+x/dZdWA6AOvFos7JgPIDSbcSWvK1shxnExhSsdNBXChUrL3Rxfq56MzqAgFHQtj1osTyHWAPLVeYZIKw1ChAsfp27YoLCmv6zB3eK771xpjdup6onO2VUuTmOR1AaCtUHQ13fMJ490dLi7NKxw7ZdhaiPvAHyUffd/AAAIABJREFU4Lw5OSmTY7vJkHxQlYOU+/AncYsIQNLKiw2hU+4gZrSiFIZTCAzTVAs4gErU7aWx0fx+AoVZH+qmRSxWe50O+rp/mqpT32pL8l1QhARfPG2F0I0ACrqyAWWvN9wetDOCD1+cQALd7rY7kSy/mkgaKLrRdroYzWaI1FfhoGPOXOVeVLpokFh1uh1z+uJJhHCHMi1p1o2421mE1jaj6w817etda2FOOnUNWntzYIOzGsUDRQR8xEAx4AIGKkWBZIFmmdzybix4Q5MBZY2ft+ELwsld6f4SCAroolH2faAxbFB+F98n+WJxdp10hlCV5H5bcOAmKuDoNevqjAcaj2g55/rmmxd6MV+oSFO92euaO95sIVKk6mXBFkYbyQ/q30L7uTcHmbIgi8IEESprqmGUDCSOdiGe4gZwcGSguITqRCsdJxD+XPJZa51h2aqONjSBtXKxMaLImgZvwIWrl0ZRWgrG5rO5vrrZ2ULwzslYD167pfGwp9ls4gODvVAjIJXFMu/w20WIkapGzQ5g+HAjBqfjxPPknSywti7FphbTlsJCByMQWhDe0gWOPRJdwo0PcQ43fm92fuFggHUgRSYBH8S6mdLOpYBOtJvP9eXXl3pynVsQ+sHrxxqP6tqwbqbnXueIuu3iVa+ZN+2i1vu4HHp12GvLWqAhUXY46K51OmnptBYOX/x7kiUKAL441I0+HvbqtEO8uaQQLF1nkkOg3j5kQHEpPC1qlf9cT9tiSGzNNoRzvZju9HhSaL3Z6+FRWx88GihlciuDlHi25eFL8eK2+yTEiQjp6IA0SabgKEOtJJGYTf1cK2SQazbVAYCkdPKpKBsVzYK/C590EzSN5BGTHB+gd+zXplFhdVg0uur1x2p2esqhiO0AMKAa1PT8yaU+WSY6be/03u2e7p6AthbaGAygEsH/PT6b+wVhwxqSe6RbYHcyKIccSKWYnOsiEcfWkXiDy05FPTFSSqu80wl0kBhWot0rgAq6ibbvbBhx5T1SIYDEuYVfq2swHDhu8o4wqzhkMz17vtUvb7bKG9Jvn/b07usjFWlD29nayUB0HRFtMowqdBSOR6I4C/DBa4VEtQQeKrrEflfam5bGJRGjwvwhOobhAmZ//2bbdIxssXolTKcAsajSjm6BIm+gOw76Rkvx+yfxOmSZdVy//Gaup0vpnXtD/da9tk7vnflZVb/DnTOKhfU6DCicIIVLTyTCAXCRaPDnyl2JQoPn5Y7Bdu9EIUwOopAZj4+UrTIX7JxzlUi2OERyQicLUIzuQpVwbrBLbbZ1kh5Fh6wOrU7Kbtb64mWmzyZbjdrS2/fHenR3qBb8dhydAtaD16FeeuwhcbE2AlVHO+azxQYfDSPK89nC3xuMxmG6gJVqaahQYav+6RagZMPoPcnUGkc+3HiyTKej1I5AvIdaDeZBzxQOgwKAKt2e0qMjNbtdrXYkfCutlmt9/uxCR7fuGUV/+/6xqaMJ3cx6qvY+CmkSS2JIpRfwMyPOggDX69YrOMHH+a/UT0QHrOrA1T3nglyAl4d+EOCs4eGFUWABECW1hngloNT8rp67PDj4RfGBfoXE1/sUmnKyMeVol5OMrV1YI8Q+Oxr5/3MSQBdNZZeY9VoOVWR4Xqc98H8jSK6oXvw890RCh+Me92/QpBTfs8Z9BkAT4z2Xxcg/16rwfYqcEGu3DHb4zMVcp8xnitVGzV5D/VGqA+5Ji51ublba9vpaNVu6O6pHoUe83cccFDOXysGBh+tzA8GJ6Vs4ru285qG3M/gagNtalDIpBEDAnYp7Iq5rduO/x23SMZHYuVuXc0tYy+GY5o5k6bzE8+Y+vNc3W9OyOkxxP+w0vbrQejZTk6F7s6l+tWhrdnOpe7dH+t57b6vX5vyKMxQXz9o6NGwM3wPU6Q+Gfp/e+0z3hioO3ZIuGjT6LY6siTbUX0x+xwK4SNTuj9Rs98OZa8fE9KkmV+fqQu6sXF0Tckq6iMQR2DKcU1DeKWIwGIE6mKjR6anR6SvBGrlOxYMIPdPX0MZr0uvjkY76DW1rnJkAvOCY/J7oBgeAWqiNA0KNjh7ulZvIT+hYQzv03JGG6u2I/e5mlAYkBhpLEKnWwJQp9zBF/hXgGNPg0XiQ4FGAsKe4b/TErNuVmU4BMic/undWfPfRqd6801ezflBWkABGAdLFwanTL0VKxHASLpyAwuqVi8pWIVSDz4kjAVw+tArTbO2WZr9e12ID+tM2RxQNBmsNPQS0ETZ9Iyk0Q9hSq4cuYw87pGHtA4gvAX2UdrU9hDUMXEKE52x8JqI+u1oqWx/0xr3bGnWkeo6DQUuXVIxMSiXp2AfCP+oPNEMgVUij8UAvz1+GUDbtO+BRxaHR2NkUCZtLri2KjGHa02IVAYMWMvqNXZZp1E91M5tHi4+fWccLOx4Nfb8M5Bn789cuQEDQliQ9vY46jbbmy7k3CsK6i+XeDhRv3x6rnmfWKHSaDU0WC6OY0ICYRkkw4s/XDJjxtXUtKmZhnIyGvgYWzlG3ZV4wCWa/09B8uXagGPe61odw5HDN3Asb9njQ1/OLq0ApeF8gRnmucaej6+nCC4dO08SdkJpOeiNNoAT0Orp/+5YmN5mePb/yM+bKHnWbenT/ntZ79CZbHZVCUAovNBuLReZn1e+0NCst2tJuw8JOTmvatvsEgVOqk6MTXU2m9lYftJsWVVJojfo9f58SeNBuaAJ3tY62oK7rddCB2ljqlc4W40Fqyzp3ZpJEE5KimnR2eurnwAHbb7X14sW5vpzszNke9nu6ezbWndOxnrx4ZtSv32lrCW2h0dLRcODPBBZE+4NGx+vkZGyROKjIOMULG7/vvU5HA11cXfnPaEVmS5KYmoWytLhfvVN4xwp9EZ0O7oX1j4aGwNXfbTXnudXr1opcLrBRTHR8MtAqZx811dys9Pe//FpfvFjrztmZ3rzf153TnnrDvhYvnvpdo+fChY3PRIMC4si7xp5wR1eTQgTtEWtbhdJmTQssdOtta4nmQKvcL6YMy0iScHLblPaKrQTdQjgP0fa9RtCb50oTBp1G92jQbVnLw+HHvdDVwc4VVAb+LMjRYpPoo2drTxX+zp2B7t8CNUr9mbwL4gZrY8vk4sNBKc59a9zkpONRX5uEDllNvXbT+oLDYq4RtLoEq0L0YjXdVGL+tOuEjWceuqX4M+9xnzS8v3qtjhZbaE+Feu2WriYzFyCn/Zb3Ixze0+GxgR01+ZncqGU23+vym0v9clXXWWevH9zvq9eFElN4QjLPFtRw1K4rw9VyX+hkPNb1YmmeMHqSS7jPeaJht6VJKRS9jVB8ddBiOvX6n+H3bgCm7pjJOz0b9XV+M/M7Qnx5NctEAdKt1zRZcgjVdYKZyJLuYa7TUV+Xs6ULj7tnR9ZB2JmwXvj3fPN0pV9Pd1oVB/3OWU+//e6J5s1Eh2yndjPRfE0HDcOAgc4n4Q6Gjgu7bmr3QavuZ8jXcb/r9cNzvosRwCXC+NDdrEDvMQLo93Q5X7ojPiJWzMPtBgDqxQ2djLV1bTO69NAm64nmWXSe+ZzLbGOh6q3jkc5nC3exevlOj59duAA5XyV6/XZfP7jb0p27Y02wed/tXl0biWu/xbPCTQYNGmsvnHb4PveCqxfv6Hqx8UHLmnx2eWOwpFerK7O1a6Fxr6HrxcqxqM4chi0Ff9fXfzFbaL8r1LXmK/d50cSW21a3shZwvpdO+mPTq652mTBx1Xyrf/x6pk8na90fdnTvzkBv3hnqeNDQ+WLtDtyonXgoWL3dF3uTdwQNsw9Nqxzry8TxySrc0ogJ6zxAM7SP13PckprWa842FMUt9dOeYw6UW4AhGA5FC6tXrCxxzCuUzTO1On2NhsfaoxNrhq0xblQ5saeXqtXruSjJNlvlW3kQYaObutvx6BY6z7qKRkcbtTSMsRm+RvYvxaJpbCWYgwYDoMnicrpQtsUPO2e7cOYRe9gj6110ogBC6E5SULR7gd622tFloSvCv6UjyBnGs3BB6u5HzMTAHcqfz30tJ57mXqhh/SZdNs4ijDnImZi99l8qQMIuF+eidqwrHJVKLURFKQYopNANJkTQovlyp7O0DOffVgBEBVryM+760xnabl4VbagD+J7jLQX2eq0+bI0G7IK6tnD9s52uJista03NlOjt230dHx+7SECvEY5awZrwubvLtMVhzxb1QZmE8ssZRiGyr+O4RTesnPKOBrnU1Niiex1ACRO6zQLxZPTYU+yxZiMmgvP8Kfh4v6bCl0m9LWNbUJDQgGTKZhPlUOkAaGcz/fQpMysyPbx7rHfeeKBui9+/s4iaQn17cxEuaWgeABZswBTFDefIvrzeYgc1FKtm9Klojgu/993NpY0fAKE6/UFQRt05RZA9V2OflXrtsCQPdgPdMbqaidkXOFe7AClBTxzV6u3UxgZ5v6n6tqnnV3N98uLcnc1HJ0c6G3e0r5N7BuUR0BIXPD4foT9FSQdGUQOmDz+yUZJHsQ69l3gNwNPo9swIqmh936YwGszq1pwzL1mL4SNnuiuaFYPYdFW7HYPh3kcI1SluSyZK8l/dOnpVgLQRodbb7msQNBogIt1uoK62AQX5o0UYLRoCWRNBIkr6fa5+r2fxNYj+cr1VSvK4RXFPz6ftBwA5BAQdJ4XhMLXNHqg1iAJtfdCGDsgxHPEG+EvdwRWvYyMG4mkdnISPxmO9ZDLnfKN5ttOje7d00k3Ub+UWiRe4SYCs0snYJ9ZFrHeFWt22sv1eg0HfaH+rxTwRkszw6q6VyHa490zVbmMRGhQVfJ65DoIPFeUaEXXa9d+DDnP98Oj4OfjzRoewJeWgohhbrqx9oXEwGPa1Xu99SCN6nqx2uloyLGeg22lLzGdZ7WnbgfjuPMXSv78NhzvzddAdAmHy39fCN3s4AEEjD81dlfdIUKYzT7eHVkPBRzUKRYeiroUI2MMHojjEpo1Aa8EYaAu2byuQXfisuQaDnjaFLDDrNIfCX3GdSKPBQJvFQZObub66nmrXbuq9tKt7986sT6nVQE2h7NW0WAbiDiLEcwLh7WJBwZpqYveMk5rsgHTr1m1PvuWQXpKcILKlKGTCKoUc8wqYcooYHPcTRKtFLYqOdW7rXJw8WqDGlRnBemvHMN4bcXu9zzU8Hrj4NmKHOHm11qdXDFLaaTTo6u7J0AjDfrPU9gAS2vS64f0Te2iTk4jSPaPoQMtzaGC3WNNittSw33WwxK3NztToEVzAUMhvzIkGLSIB5T0SoA9Fw7qT6XxpG2Dey3638f4xf3+deV1tSOYQwZL8IG1oNFxgdxC3Lqb6+cdP9MnTubm8P3znRLdP+2r3u5o9f+L3MZ1lLoQQGyKSW8FXRQNgwV3YfxrVhzaCmHnH+iHJb2oN35XEiQmvCeAFWis6fphI1NUkUc22GvTwlEc/stZqzbRXKH0Hpd2WC+MOIv9GW7V8ry1mFOgQ4GLzgqBg5lt9Mznok+cruxl9cHegN243TWcgqQd0OMCx5FCvt43yHnZ4ryOKz00fAjHupl1t9rmSWq71dKlB2jVdcLWc2eWJ54ybG/sFkwaeBz/v58/+K58T63B7aKhnMwksUA+ass+Q5mJWgHg5h3fdt0YtHba0r7NeGzp/ttDnHz/WF3lPr/VzvXXa1gPvd6neia5Kcsi03ewsWl2ucq8vilO6cBu41LtMtT00KhlpJr5yOLWSRBfnVzapMP0MGijUPWZEYDZRPm8sQuscdDli6bVNFTDDaKItqrdM4yMuDAc9/z3rGO59r9t0QozLClOLv/l6oR8/WyivHfR7twb68M2B9mlbbfSDiMRrYQ3L+6dI77ZbyrxeC7XanDWg4FiTgjomXi+rzcF77vJq4etGq4CpRLahYG9qudqp12m4m0GnKE+aBq8wq2CmB+sRh6Gkg1kATi97/340auCKtU5Pg37H1OK009V6sdTseqK//WKix9O93rk71B88bKne7zre4u7rOD1batTvvrrObM062du0hOuLfcDKh/8sLVcHHY/7Wq72mk2u3Amje8vPYX5Bp4D7471tVwt/LuuR+2T9rreJ1y+gnK93tfH74Hr4LfNdrgfHpxaV17vQVqTtTaaPvl7o4+uFxk3pu2+c6sHtkfrdXPN9WKrD8e7ka+1qiFyJG3uvA+6j3+WcxKSlZZMJEFIAPoAbjzLbxnnbbWPaQtKOqLxj4wjyA4S7y/Veg2HqTgXJE/ajmLFAMxuOT9QfnnjP9vtN0534N7Z6tUC9E10Grmlf08tpFiYZ7brG7VyDTsPnwa7e1QCmYplMe85AOe2aRIqkaZNNLQbHkdHJMYlvOW/J82mSECmTHAGu8MX1gMS7szBI1e/2nCRjuWzB7T50TU72TVeMqeLeS0liILPqyiyvnztJJe6xB60TqUn9btdxAGZAaBSi4wxlu6JqkzALsT+FkLssYQ1bFSD8NyApZ2AwFn6j96JA4nOI99a62kY5AIiKykgSv19F0eYipmR2QJnxbI3lUs0CYxrOlELb6Qw3Hl1eLTUpGprkhd45aev27dulFXrMI+Lxhq6rrtpm7gGG6I6skaAwgfZIflmXzUQoEJfL+H10xyq7XSi+KrViJM105OKz90baeVatescdE89k6aZlJ7uk3bbbpgRBz6KAoXOC1gk9IZbQy8lMP3mydPy5c9LXw7tnAvx0p8XGBDVtrgCoQ1tK7kRXBDIx9DHA8yTLtNxubbfL/I/oRAcl39bJxB5yqW7q+TYUMTAHOFvNiNouTGumS2tKMN2jku3hbrA1TOgBA0T2tIBOqqSTeu2q31Q77+rp1UwfP31hEOGN0xOdHfWUtwodtsyQivlg0CspWJcLSkdMIhrWjZqUdaCow7wQa3+6F7CAutbmsL5c4JYSgmq/8d80PLk2un4UIi32WampZLZQWPtCccy8Rhho6C5QJKhyAfKdh8fugHSgbzU6OhRNJ524ohw6PWszqrkZns4Ij5VWGlQp6EOeiwC1iSDc0nJDu3PnQgIemFHbVlAfQChNfahU81SZcCShFdTg321dRfKAqJLGuBbsmb4J57BpdIUk2O3gfl8X20JPLyfCJOne8Uj3jts66TV0qMuOSL0kVwYVqRbXQiJqjnW3pUab4EudKy0ZOsQsi0bd3Ef+POgPzG0LKlDizzFan+LsUTolmFYGDxtPfgqo4CwbRcCeDEoINBuCq72xDwIPhBoQntThdc3i+vpy6lkNFEZ3By2dpol6g+MQfvtIC6/1BBoYiwrx0m7rSZf82Xxhz22IIY0sfly6mCtC54XfYb41N2x78uBHk7y75W4he1C3ECJRLGDBWuOzN3u38fh+g4BWh6LSUrPWc5LdSNuuf/NNoZvrpb66udEiSfS7Z8cajJi6CuKHsKvkcnvmgLyO2GiBYHD4pnaRcCuXIWtFzd7j3d7AT8DCQb6/XnlqKkkeRQdoIpa1BAnQDlqN/C4QrhQqQEnz4/p5j+4UHR/bqWODvSIcamtAcE0KGhA0lsezmjbZTEfDtk5GqVoNhJFru01QrEHRQ0PEe4fi13UrutR/9HoWqXuGAA+cDbze2iXGcwB2oOldP2coSjx/rpN3R7DgXkD3ES3OKyvCdtvFJHoQ0IzdJsRfDHmC1qZ6zJA41GvqD/s6GZ5ofn2lTx+f6+Mncxf537s/0Ft36QYkEgUMKOYyszUfByNrBhEsLVmQYtYz/HICKZ0QkHkE43SZeq2eu3/B/W3oYOpGYScwAjSxg84ALl882xZFeLYyF5WEfr5Yh4B6vUJQ4T3BnuTnjYjfPdVinbvD0cr3+may188fzzVbrPThg7HevBWdSRJRKB9oGubLcNXxgM9dDAxjH7Z6A1OwOGA5MCiuEjp8CYdjWxsMLdZ0VokV7HeooVs1oWziZGMOtjllvhdTrGrQgBguR3Gy0zpbqH6AO04LnUAuOx412n0Nj/pKOhxfdc0uMv3DP3ymj+eFHgyl79xLdfe4E9on/OA5dNYLI62417D/SOLZFyfHI6NvIKRdZEIYRaA58BA86Ih5oJWex5SYaw4wAkWNuT9Ea2shrP/CEINkHTpZIywUPT8j4jadilq74ySNz2+lfeuPuD54883DRl98PtNffjPRvpbrX91O9ebDvjRsqZfXqaYNVgHq1FtQv1aM43Khwx5E/EkHL+hggUI7mUI0WW9ou0GMiotQaG64ZoZL0vmkKwiFinshmaMI8TBDQBQQb+hVTWhQiFwOAZBBn6CjNeir0ekYKYbnv54vdHlxrb/77Eq/vt7p3XsD/dGDlpqjsCvl2vjMBd1XFzJQSYmL2zC9aLdjnZcCWQbNkdRDcaEw4hKw4XYS79kRxDEKqzg7uf4p3a06BUDPybA1kw06w1nMz2g13dn2rAMQXGjGB+m18am27Lt2oX6j0PXzTL96MtM/vJhrUNvqu2/e1vsPRi6497UYiAnyXWxXFpbi2EdhwNA8dyDQ1rAGEDz3QuAN4AFCCzWPwoHYRwLjmVHQxjpdZYAUzPBhxgrORuxBF7jl+8wx2yjUS0fq9kfabHM1e6Fp8ARw3jG0EGa6oLuBO39oKNtLk8VaR/2WlF15iGqrf2SHvRbaKPREILvOOypb3eiMMKjXdrh1QMS1C3LWET8fs6uCTmc2xyZo1ObhczaxL3otDfpDF/+7bK05LIADTkYtaxLXxS50B1DMeR/b0OgQZ47Gx5pfPlXuuR4NayjQWAAcQS2n0A6pXxQgXEM198OaUNxCywKEe4FyRXx0oVJSnDh/Km2XA/+3OiD+vE7Mzqg6ElXxwc+Z7ryc+Lk5x0EyRQHYaLooCQ1JTYyKQPKznk6Urxi/kAl587Le0PtHbWsw3BXKd16bldaUa13PLrQANDSFfhDag+3KexrAjQIkpmSHdTFdDN4X36OTVFGaeSEUBoCJ5Evu2pdzvvh3AHqeyE6htg6xv7vwpesX1GQPQObd04/KpdnkWp9M6wbxBr2aC5DxsGsmhQdOk3xPrkIz6iQad6uVwSqoeORNmBxkrGtAy4QidmVtZA39MfvHtLPQM6J18TDhkpbshhVuX1wPelqKGIB9UzM5Dqm2KFRCu4aofU/Sn47U7A2kWkubeq5m3vHMn8eMg6jX9Np4pPGgbWC4VmCcsQ/BOUOUt1vNpjdBWcdRLR2aCqdiS0pq8BWBOSwQNHqcjTxrcjTWE2vFz54Okwc/xrUxbR4qOHlvNXONNbHFMat0xmKfsCbQ7IacQEr+5O5p8cGDIz261RMdEAoQVhzJUDvfqlZyK0mSeCg4FpgnjmgWXh+fgv7AzjYx8dcuJ4eotOGk2m3JLy2EmAi9QqSNMDkQAIKiRVflhGwoSfb6T7uujCk6jDqUbklwz2lxToqanl7ONF1s9NoJ95Fq3KNqT3QFb3UVLf9uu2fkgqSDaryG28boyAmkRTQbuMAxpIqCyu0nNnlpG2bnhB0vsWk0pKoGDyV3vvIB9+FZisT94joNbTlgsWIrE00fpo0Ynmf/64IhN1jXrjTf1ZT2e7qTNjVu79UexORO/odbifmOiMDKCag5tBmsX8sgw+80t4528RqENjo1Fo8bVmU6eHzP4lWSk1IITtCp7qtq26ItoEpqQpOxYDnciSoNSNoaqtZrqZ52zcHeL/d6/uJGX08mpmB9f9DV0TGH30HrDWK34Kuay1hjUYeAzrz/IihAuFBUC318ehuLKqNHoLIgy4AT7JkNvMxVcPjhj1fcRD6b+6iQH7QU3D8HQyVAr6p4WujeENjw4qtdDi5K9iAFS330fK7taqnjcU9no57RZw5dOyiVQxgrlypz5t1PD6cSRK7rddDi+MJZJISrwcv0IMRGuPlwvQS3ysklfN3hK4eGorr2SlBYbeDdfmkuJ++UTpuHyTF9mmJ9NMCs1dqJz55e6RffLB3Mvn+v7bk/JBEUrP7MDcgcGoyYjMxBjukCKKZb9nuIUsh9KKLgMjMXA1SFLl4UdOwN89xLjrKdwnhWIJrfGrJFARc6u5opaRg6hEsQ7m10kfahF8O28+5dUzuxUC22Gz2bHfQ3n924APnBo1O9fVqK2Ivc+5JDBlGrD57DXmuGlLJvsIOFo48TEda0PFvK+n0M3uTa+XnWEsmUncks/Fu8mhxeURwMMFgHQIJA14cYRjchJn1DN6G7gNViDIVMVe8NlB6lauLhWtR09WKhf/rHL/TT53O9Pq7ptx+N9OAMXm9TBUgVCPByrh77ykYgGx12hZ87nVNE8UzE5iA1koSlcunuRZzbAxZ4MGg5wKwU51bUlBDl4kwT74b3lCQYdUTSzJpmfTIbCicv/p6L6qYITonDOFptVNss9evP5/pPX9+4APmT10Z652FPxaCp5r6uZi8SPPbmcDDy+uZAJjbxPKFz8vf/nCrC/mevJkXEJ+JxIGel45UHW1JIQRiKw5LkxT9TPQcAGs5QOtoeLAvnP9dqu1N3MHCBjrC/xrTsxULnL6/0019f6tPLrT64P9S/fNRVdxzGFC4+6TRuIqF1zNrtTNVBj2Pb1nI+VsTroKDY9Y4CiQQ9A+ENQWgknVx3hIw4MwGQMFCgox7ABTGSfQhAB+CHiL8/DCtRvnbMtUmPXIDuWweju5PnM/3i8Vw/fXKp223pt96/r7fujdSo72wHzfqn28EMDc4XznISY7pEJAjs13BDaqnWadtAAJcoABHWiKd1w0+3C+TGBQgzIqAtE0cR6dJJRTMBzcrqUIrI4uD5H8TzPTRvunW90DhSGOIwBVWbEp39b1F6nW5700PWToYd7W+eqdvM1UmHSjoD1XahIbX2qZz1UPHTeQ+cKdwH1+eOyJ45BVGwEJ8TkrhyrQGYGEhhEGJJsdw2E/WwJgVcxNUJR9AdU61Ds5c3Y/K630U5ZBYsm/gA9301vfD9YDPPnB3e69FoZJo05xiJcZwPoa2tJp/zPa4dFD7WVe4EnRhXFQ+thjvrAAAgAElEQVT8P12ZqqsBEcsUH8Cw0gQBCmilGeJ5VHlKdf4V2fRV0eZZF84zwiGKn+11Uh1gXuSZsqsb1XeFJrOtZrWW1s223u4H/c0Um7rcbQKF552ivVhNz7VaB+ib9kf+2fVqoT3UUHf+QnQPNc0FImYyrXBrtDmL8xfUBSwu9kdiLQdOpZxHk8sLPw8KXmJ7uxUD8SjWvG9LcwiesDU8wDLEB3KoyVSfTBPb1Y7Tht5+eE/jUc9UMgBCPnO/jNlpJOLkjqvVzkAZDAuGchetnaabtVYqlBWFFvOgH6XYhHd6aufhsglYy75CI+RhtKXRCucxgHALkxKoc4xGWGVmmwAewWDBzhoGCfEWA4kmRYMB2Yb2jULJtqnr5U7X2Ef3ujoj0e/WlbSwbg+6GPm8NbObjQsvdLLMSMOV0e6XcB1tegLMXcSAVbrXbcxXAMFi2nmlRWXtex0aWM41n4ZOvFqf1TBn5oDws+Sh1ki9Ghoc8cMi9Pfvj/XwtGMNCBQsnCtAIdvFHp7Nq0mZ8aJ/UwmBWpDAegJ2aRsXU205DCMRL5gNwgRaWoHwL0l6UcVjEcyNcShQ3WKhiDivGSgeyRjUBpAeB3CGBAmbxQjGCPW4loWaenox1Wy514PbJ7p/3FGvTkt/p+c3c3XrB6UgWM2e3X3cRmM9dVsW/m1YUDFg1CgTaJYTjbKFCxpe2UZynazFaInCk9zY5g7XAMpaFiqHBgHO1aFdgPBZXqrX7oWalGcID44Ei0OFRvo+pjFfLreabBKlaVevDdvqFkvPTYHSZQvh7dbPAfR/Ppt5USwWKx/OwyH0oWhH8/M8f4Il74MA6D9DyaLLwXNGoAyKVQ/OI50PC1OxYIPuQtDzobMxMj7sdI2wc4+gpgsQNMRxrYHEdNNBz44i2XSjJ08uXIBMi0I/GKW6detIh2Kn9WZpuhVokd2BfNBFR4QAbL94t5HDgYkFPxiPjZQxP4PWvAdAEUzgP8+mSg6IZ3fupryy7fW034ZGw4HdXUguEVrSRfMBi5d1qZE5TnueocJmGDOxF3QY+lNRmE7z82/mOmwz3T7u6+7tE909HdkNhiQM3jMoOIEOBIbP92FgPm7dyJBpeayHesPvLltCA8ARiGtaaDO7Mnc6JtBDr9r63YEA8X2oXD5UsBOs1pitn6O1WuR47DN7B0Jk2H2yVjAyaPcQ5qbaZnP96psLffQUOkuuH9zr6o3TjgWxKzs58a5Zs9DPmASPVTDpOQjk1vs038PbDacOt4OzhduqfP6B+Sym1rXspOGEhPkdgAplAUWnhqnkJGAUM+x182gPe6Ow7K3gpdXDKY6DnZkEZ6e2YmTGEIH55fygH396Y33F7751S9+5H1OyXSDZGYxCALSt78S12O7d9awSyAAymur3OQhayusdc2JtbAHyivUtB48TptyueIGcxbVFF4QB0iWtYbUzPYt3Mxz0o3BZZZ4J4WQlp7vb85yH3nigdgpqX+jyfKVf/+Jr/exqpddHiX74xkivnfXNhcety8nEJlO37yk75vI2601NpwvPD4DmQ6cK4aipkhgS2IKWzkLdB2zMLQoXJgpHnqORK0vwa7YKHnbo7kAT2LhdThLFHuPdMYyw2Uz8ZyPggC/dtpJm2wkOQy3Xk4m+fLzWX1KA1Av96cNjfffNgbZpQ40dnN+asnV0j47HQw8FNGWEQqGgO2MrNANU1h8Blmx2jkUgxXnesD6lj14MTR+dc3jedgcMtzcPP8V9jkSIGI/BBTEBWuSwpwYTy5mfhCWyci22e3X6fY1Gfc1WzFaoS9nCAzj/9vNrfXq50YcPj/Sv3+rr+PbIn29kHCqwqcNDfw7Pe5VtVQOtqMU6NHYP7ZD1yzyPjKQl03jIAEisj6FYxHN2UYbJgj//4HfEn+l48R5B5Fm/oKKtNHVxsszm6vWHvncod/ODdNQZGvjbNA9mJGTnmTUgP/n6Sq/16vrtD1/XW/f6Qt2BBgrSN2c7SQ5UNPYd+4IiBMS21ohp9wNcGkmOWgyAy130N5ifwrtA/2KXvoVplr104JgLo7rN9GaSlyZ2xF0j1sQIxK+joxPTfve1plKbM+AalEV3laIFrQUJJ/us1lS9N9Jik+tqOtfxoK366sLzhuis4BrZLd0HQd4r50Qjr3TyAD/LBJbPtdnFgWnfpS6q37cIvXJZAvG22Lbb8Zog2Vps6EoFoEdSZfMbW9OHI1ULIAAb010kYsQFA18W2ba1z64pLXx+MWB3tYoC5PbJsZNpHAajgAhheYKTmYuPEFxXAG0U2zEAr9JyuHDh4CrpMZW7nPeFnQAZKhfuY1XuZj0DgmCzUloqtjEJ3XuvzOMqW1XOyn5/pGyXabq4VHY90bg9MNtkkTS1bLZ0rxbUGn4nYCVnHgP27PaFcH5xbRqnp6inAHycgTOt5jNrQYZHnLmw8+L5hQMnbmOwJiD7hgU/+SjUYwBDUDlAMLrUlxcvfe08a0BG1ipgtuMH+2iLJXRoh8OAINcefeMu12wy1c++utE2W+jOraE+eOt1pT0K/mVojfn3mLrw3jH6APREK2ur3a3PoFVvr0lWzsuDNEkXMK9p2O6pT34zJSfIXUyg08TCFz0rbJ5g+kQBQklyoBiFdgdAB7DCHDcP80Wwn7jby8wPChC1up5F1Op1pB0FyEbYjmAScpqm6rYT1dp0M2I9AbTzuzCSwRCH3O4AJdFUYwCCtYsf4mmdhjFnZ+m4Scy1OL40LOHzoriH4hVAUWVB7e5hOWneIMoiCtlqTRrYLkcheB3/+aPXXIDcP4Z2EIO8sBXjXECEjnWGuYa8AJAkM2g5NEKEHrZxzZgNYS/0oMFwmPPCt9OYKtlJ+y4smghhQBjtorLXIB0qczeFFupOLYqFdkczbCw58OrwkQMF4IY5YChosExlM8JpfXGz0nS+0b2TY71xK1W+ubaLBjVy32dlyzQNvLwJ6kw/t/KG+SAFvHOS8bAFpgCZr9amYfD7mGJZ8UkJHpW9YoUqIGKmEKEY4HnEEJmo2kkqW4gwJ1N3QLrlQBbj1E2eHVbCaAASB6avL6aa76GhdHVv0NKoudUev3cOATs9YWkZLTJsPklqN/hS094rrQjdNgaFYmIl761MBjcZAjG8ncPlgXsydafYOnGm8KiEQi4y2uhLshCMNRpKQRbsgkZrss4pakQu2TdUtBvmSuMjXtslevz1S31+cekOyA+P+xodDdUh0dksff2IPh1Ycakui50o3iJRtAUkvvH2oKf6r1nAVzCUjaR2s3YLl83UQ1yL8LCJHSSdFKw/sftlFkjHOiaCnj3Ni8LopcViHLrbrTt0DAs8IFofjRwgsLvLt3uLNP/p2UKr1UIPbh3pwZ1jHY0HNl5grbA+4U9zQLHZ+DwOLooGOiQuQBrEk7Kg8/OmOEIYGNzj5VVMMud6qoPHYi3QR9BQHH/Kz2ZNuTOx2ToJ4PsWsol1yvo4OEl3EdrvGslrdYe6ur7U588uywKk0O8/6uu9MxyADh44F50WtAKB9ILs2DzXnRfEppHgg4oyrZu/I7nm79qt1JQqWrqVO1AFUlBAUMzwxfOn6LRznKvFsGLlfXJQWfRI17WcAmyqJknl+EjboqHmbq3tcq6n04N+8usbTyz/rTdv6ffejsQCSiT/b4vopO4p7jiXuLtsQWQkWVCouMco8AYe1OdEG+piaeXpQV8g3BhkFAFQVHua75N4oouxOHK2jOQcoffwyLx9hI64+5AEc4Rucmw9++oeD9To4gaY6Opio1989ESfLPZ6MMj1Ww8HenCGC5a0Bi3EBjffKQcwP0hrxMCNnlaLuYshDl+7xpXTppvoIjJQcxLZljsgDFlscggxHKychWAEstQPeYJwHjbY7hwU0EjRCAQqCa+X+GUaDY5b2GvirAPxF30VpguLqb5+stN//HqiTbHTv3t0ovffHEsDBiImaphTzbVi8RyHOwVz5bLD7yPpho5nWkyJkJl/TjJ6CGCEd8IacbJVB5mt7DnDBYuvWgMQjam/IRpn/Q6Oh/7vAjphJwTFpgP2EHK2jSyiNNwv5rq6nOinv77WJ1c7fffhSD96Z6Dx7aOyQ8Ssio6LJWIt1x+0tI7mWXQW40yIzp07xzU88qMDiqPP1dVVADtFwwUGPw8gE7EvnCKh8FXX6XdCZ2Kfu3jjjIXqgIOX33O7q8V+p6P2wB31vC0PiZxerPXpk4X++vGFbrdr+sPvv6m377Hflx5gVmt1LWbHBH/j7vjB+479TaPL9ClAIoqRXnRicSmCcsd9sE6yZdBl6EBzrmPBjpGDadltKKnsN3Qig1I7uNVmvdRwfOyhtVAXm51UtSToGJ49RTLkWRXMP2D+Q6F9OzW6CwVy2K6pr4Vaxcp275u8pkHpzGONhjtO8VwrXYS91mzbD3gVlu0VQAgaS4fGdETYGqVeApYGeAjveJWF8YqntOMUVcaGCiEn9nJuUgfwb0DZeX98pudLbZfWo6L5Yegu6xpdwunxUKlnp8T7B+RwzoDur3Te9BwPqD5Z9p/t30qz8mqvl10Pu2CWxQti7G93Fdkflasf18DPcRbywittCAwJ1i55Br+DuAzTJDsw12KmzXyus/6RlutCk7yuRa2u27WFux6O+fUAqNFbEO+dY6wxkUgM+lK8Ov5vMs/dgfnRxzmT+7XzPDlLmOdQgNiiGnE0BRp0WgqlshMCPZoCbgEYWIfiGl2YqtCczRZByYUeZRdWgN+I6/vVzrnM/Gain3x24QLktVsjvfvWQ+sa2cPodAFFsKgPPQ1C9sK0StspA3TsD7puYE2MbABwqqGC7jHDo7E8BmTFrh09jJ3BWIdtFzbsXbohzBRzfyffapctdVhB4d3R/tZ2OdP8am4HLyIoBQgUyhrFPpa/MEJ6HdWLrqbZVvMi0Wg01EmfIZfMCcFEiY47NsCR86wR7K+XvibP/6FRwDnjAgTNzdYifQaR20oZl7pyf3jeX8XmKK2tt4tlnPvl4EY7mpWOrcTrtpm0JbWXReiZWDUzofj75N+/+aB477WRCxBseKsCBM4rE49JzCqbNiMK5S+q2n62DPOAJVAfqrpIZKm3rHFYLmLGQbcXnQVXoiDfwd1noqR5m3j073H6QDQVwiK+N+yGPzUtYCOmuNuUQ86wUcwOdb24WupmttbDOyd6bdTSevrSFmi9oxMVOUkSFnNt2zMS5Npp3/aoJNKHTSRaZIopXYRETmirOReIsKqEqmqbm7pUOm3AIa8QBH7OFBu33GOz5YetJlfXqicNix2dzNGSgm6ESwYTnBEvogG5mOoq47Dq6uFRTydd0LpIrAiQBAaoFyAwtPM5CJfwaEtL4Kr1XLXHeA/cN0k8QcwULEgZDI4qW8c7AktJ7aroP1WC5vfIBqkx5RuxcRRXJIdQ3KzJaY+0SXIVnab6PaZeRwHy65fn7oB80JJu3WZID7znrTrdONCgIXCAgYjaJtW2eduonqEH8Dt5hnDpCw4OUGdseAsfCrRWQe055yniQN1YexQXtNLh4qJfAOnjcPL9l9QgWtkVhaHGdHQS8WZDR7dOfVBRgBw2Oy3nCxcg6+VMt0+G5qszkJACBBR0OB45cWVd8JkU0H6/ZTClACFxdzBuQvvhwGNQGUUtxedex2nNa51ksKLP8T75nw9Mu6GESJD3XfF1ORx4P9OrF+bX835o4dIKpXUPTYMAjFPM9PqlfvnNuelkIM7/6tFY79/iwM6Vp30/H35fv7S5vrm+jveMfWW2CA4xbW/2MRQ6kkaEd7uNRe7ceyWQZC9X77MqmPgcYohpd6VnfczIINkNG2Punz3OfXn9UkgAAAxHShodD1xkmu6zWa6ffjbR9WSu33rjVN9/EPanII6mYDFMEypXp+OEr0q+HTtALd3ZROjc8O/CPLC6V54/CZ4547UoSCgo+L4ddABhygm63CO/A7MCQBESr+OTM6N08+tzT7dnmCsdUoTqTOpOj0ZqDUhMWy5APv7oiT6abnSvt/PMCQoQtAV7ipm0qw6T2Rk0vdlrne006A1dFFPsse5AwH3tAAFMvS+dy5iou5ovvBZGJ0dlghOB3wJk3mOr5XV3WGHCEWBL5R4DBYj/Pj8/tzMXe8KoF/qvZrucn9QI95xVpifPDvoPX10r26/1b18/1vfeOdI+rSlZF2r2mIsDgu6aMwaxdcNmNgCSAK5cQJR2qsRP1pRtsjdhd8q7qtZ+RU90wtFqmG4RNrlBlwJNdXJGATvoWsvF88ClyCg4epR2KyiwaPSwYl0uXID85NMrfXyx1ncfjl2AQMHi3rm2iuvOZ1TWvGlvqPli+mrvupNnV6boiEyn8/Is6OjZs2dlBzYoVn4usAxKChbr6+LiwvdR0UdrUJ1wgWSAWn7wOyGuVSgxJ9Ww0Xc8PrQPqu/3Wlys9Kunmf7qq3Od1Hb6ox+8q3de6yvPMx3omLVTa7pgA2Y4U9m1jm4TLJcoQGn48d/dk7GTYCfuCPmJaQf0LBNfh9ZzdwaZE4F+w9OtW53oqGw3SrtDa/Xo0s0WUw1GRxqcnFmbsIOfvo7ng40/yScxvNcLnUOWrXV5qGm22rm7OWzlGiZrNQ5LJ4dMZUcjUxWuEYMjcebLWoxyBoHPBlsw03EI/UMMuY3v84x7g6FjCP1M7tWuUxWtiblEXQAd3J52Lq7Qeezn4XjlGFR2GBliWFGc6rvMCSrmB3TybXG/39pFE/dM9m2s/ZIeZZenalJ7FA3sUyfzRvoDuKpQ5VYj1pLR5hKZZq1SgPgMKUJTVRUg/BlggeeLJTvvmNhmGpzt09uOjdU92ZwGkxqKvmWmUSvV9XStl+uDXbBG+yvdv3/fMRPqNJ8LwFnRLjubpQsQOrEAjtWaR7sKBQtdSNDGQjfJWuRagsoDnTgANdvqrzIDjxgaTC6uoljDOarZVNobmE7JnBZyN/aJgZQCel/uDkyKdoqieYtFOlSkiT56utRicq3TUUdvvn5PaTe64ylA5S7XYr+IfZFjVLPTao1bJAwbuiotnSdQkZlz01EHxzcw+6ShboN8umYmBQUU2gryUEBFCnasdF2AGKSC/bTx+bZbLUwrLNZzLa8vtVtt1WnUtMv3WgBuc7+jY7VGJ0raPQPm3dZIi22uxSGKylPO/naAxFxTJLMhfgcQsc2wCxAGK6InpmO8tnsjHSOuId9s1fFwV/KtZRTppb6oitUudpnBVBZ/MGJYP6Y3USvsd0qLGHiJ9b7lCSWwzPdoMiR/9tpZ8e79kV4/geNV6MCDa/bUge9bL1QgQv/WrA53OXC6MmpzULsdwlGSUV8Q1W45xM50mSQ0FiwuKA9uxdTKwO+EkKQgKAeuxGuxSAlyVLf82ZuP4XIl15L2m1FeHCGSob6YZ5qsd7rVqOm0eVDRiqT2uDXSNlnYlpEAiRWc3aIQn7u6ZXJsCN4GR0Mj56C6tCKNBtBhVvDaEHk7eQLpgO/eibZjfiAhKzlc3E/CggsBkRPGLIbesEh92Bk/jkMXalfSSsVa4QU/v1no5WxlCpUnI3dxjKA3G8mQHRTIzUgESj3MKiu7LUY/Dk6e2ZgOpPDPPTE3jzb3au12HpoDklQnZdtIHs0NL/UwIOFGGgkmCL3LKaz8XJXQ+XDnAG0MtE4OaqQdDaEGrKRvnl3oyc1cl7ut3qvTQmxbIMbBgI2jAwI2cLznbaGMYY7woZn+XM46gXO7RwCcEJBB+4I/iTsO75Bgxmf0EmwlCxemRqyhh4A8lm3llPdRJjjck3n9pZDKySjcSuhF3Z5GxydOShbTpZazha/ll8+lxeSl7p/0TJFpN/ZGR9q0iEEzykTZ7mEIjg/QdjamEVCktDpD3dxc2TkIMTxBHmtAXiR7JdvH+ohuz2/mu1QF/m5yWSY0UCPKeS4OWTgWrcwx9mEKaoc4D36zCvWabb/nXb2pycvn+sVnz/Tzx/A0C/3ou3f1vTdv6ybL/A4qZxUXIWWiRyJuAWDpYgENhMnirF7WkFHzLZ3C1MWDNSrlAE6E+JXwEfE8z7lqy1YHaVDtwuqwOlQr9I77Ya3BIV73+hqqoxUTtxfXWl0n+vGThb6+vtQPhl394MPRq3to4YJFfGnEnnU82UbS62TCg+siMeE6+BnQKHuuQwFcQ/1Zu0MACkswT+pQYpiDMPFnU4jxbvo45kG5K6ka5reWnSTuI+womX4LFQS6Zd1zJxj8BqVqcrPUrz75TD+btPVad6ffe+tEt3HJwkr66MR0os0aB74ozt0tA0App2dXRRHgAtfnxNrOfEFx9NRZXy9gQ8wsqp5J1S53/NqGqJDPrd5Z0EcbLsYMLDEkzkMmE42Pj7zOOWTsCDS/0vOX0n/46krrYq8f3Rvr/Ud9NU56qm3oQITGg7hn7ZzQ/cSapxAk1sK5rn4nneQAumKQ3HQCYhfx3gj0t9YWa6Q6DCsef0UxeVXUYJ+MwYKPz9Kulc7psK8ugkhrp2raL2aa3iz0t5/f6OMXK73/2kB//Gaqzkn/VYJbFaXVOvLvz2tiXoOTviZo9dJxaTCIYudgS172bQxCdWcmafhe+B+JOe+Bv6s+v+q2VZ2jOGfjHVTIsotfaEbMi+ocuZt56CS2016fr/TVeaa//vKFXZL+5aPb+vCNobattWrtnnr1GAZc72OjG2AgFvGsH85oEjfOJmIozwlWAmvK4KfF1rn/jv/uDaBPQtGIPc97qApFXz/Cds5KKKoANJ2ujs5u2bEIwf5CiLnRQmJcQXdc1gdAMwaHmOSpLmdbrXfSqNPSWRezCyhYdSPAqTsMe9V8FpHshOnLdp6FnejoKM5OD7djHlGpY8QKOVvo0DzyuggKUSvmgDBLhVlFezQxOFjFBHnRtfFgwp3dmVKMK/Y7vxM64u6QoXMtE3hTrHdSr8HQ1qmuZmutEyhCXQ3bhY5a0tx6zBgm2il1p+gbKooU1817hzpGgcb1sQ+ra8aIh2ul+GKfsIaIRVXeRM5QfR8dHHvqZhLr1SLxxdKdWmt0clyLGO5bhM5Shabbunb13MMZ0Rq2CoCOvZ5S9HPGLWe6c++uiL04ekGVzOZzzW+ubTPMWTSfTpUtJt6BdJ0arR5oYuR6vUHkH5wrGBhgRT0NQMEathY6IOx2GZp4UAItaXKjxWyiIRSvZnQ1PMNEuH5u7NLGmsZAKKd7UGoTeL4GE8o8gELsHx9nRv373ZrunI5059aJTYB4xHT8CoCzXktzFx8rC9EvNyvNcEQlT6sfeQ8xC4Siw/ZJpfsgBZEHFrfq3gMp9w3QSsxudzXgLGBEwmGrzX5jOlO+mGs3vdZ6ca3F6krFBrOHmmnzdHXoRg9PTpV0MZGpqdk/9jl/qLW13PPuGWibenAyoCfUTOea7Amo5hjdZFnEqZICbTYCVDy6ffuN5wPlsGSKrXUgM4a0zmem8ANGc1rGfm1oloX+qjqPWFcVYO41Wpq3VNoR63Kc+waok/zoznHx/sMjvXEGOi8XILVG15V/OzkoZ5Ot8VCO9jdIiXlc0F18qIPWpUYAfRjQhiLulIWGinCpcJsRjieBt2yFeZAPLc3Sl5ogZx9nJgVT6ZaFiw8e01ZKBLJEsO3Ipb4+n891nW11q17XnV6iepfWb1PD5kDLw8KcYAYo1XFzgaQKV9fDkGraLLFQLNQbpj44QOGd/OJBTpXeDRcJAi4PjkDjw6CWOPFC2+GkwE4mLb8YvihAeEGLxcQbzOgvqBtFWSmg5FCiAAE34hlhpfZimjlRfeO0pzPLRgIp9vR2ggQOGOZAx/CdA8ZHPBe4+lsSqKCdWCiJb1SjE/eZ0UbF855gVwqTOHwPMWTLxVU1KRkng1IkSYu2QrIrkTrBrUpc90lHWwZcd6BF9LTPDnp5PtWXV9c6Z1ZDY6nBaBjOFmkvvNe/VYCgkWUdmF7WjEF0lYCTd9Cq7+2MAyUAzQUFiO0Zzcevq5lEdyDeJ2L8rvn8kxkEsETNvKRtlCLSqnD2czRnG1ccJve2NRgfuZqnAJleT9x9+Ph5ruuX3xid/uDRHaUdkA8KR1AMOOVhpsC10N1A4IoLBwdkv4/Q9dS2d1hZQn+DPofH936Tx9TmViQffEUrPlBqEgS3O1ch7or3E4eJ9yE88t1Ok+uXsacQ2JUGA+bUl0OB9nRaFjN98tW5fvyrlz6I/+TDO/oXb9/VuqTaVV0JPof9yPsAdXOhXVL4ELhDVwF5Z/2wN0H7641OvD9E5qW9JTSniBHYcwcFLlCuSIarAOTCpBRzVjQa77EykaG1v4GHvG9rsZtrNr9yAfI3z1d6MrnW7xyn+sH7I3d6uAeScUAEngPf4/cvbpbR6i1pVzzjqgAxxQA6iIeb4pXOpHPQzRic585naRIAMMH1bvGSZ/ZP2SXBYpL3wHOrCki3+ctBoSRDXA+D5LgmbIqhFM5na33+xWP99Qvpfv+gP3jnzAUIqFGr33d3I99i2R3dB2II6KAP23ImQfyOKJCqAiSoVtGdcNFQOo5UHTTWTpXget+Xdp1Vh6cqDI1QzWJWCDHZazGp6+Ts1BQy0HgKlMZmrmcvCv0/n59rle9cgHz41kjtWwM1dg2pGVQ7rsnt+X2IaeP3Nb2OKUCiG9byjCR+N8+bn6cAqZ6lQRKAitKBpfo+/7YSzfJ3VUeXZ+HO0GLpdRzPjtlG21cFCOtvvym0md7o5mqmv/nsWr96uX5VgIzunUQnrNQE8vzsllgaQyxmxM8AvChA0Huw97FSd7cJ+pcF678x1kDbUN0LlttOMMsOW1Wocx9GDEsXmqoA4b1WHT5TPrsNHfXPrENa1xnQsnYB8vXl2gUI8f5fvXFH33k0cAGC6KJbC4pQLW2oU6cjtvP5xhnFGR2/M8xYKEBw8KkKkBDPho17TEOP/VyxBPhcvvge72e9mBp8AkAKkTrJGBOcu15P23oAjN73LSh4aMTQUQJ2JNo1BjaZeTRyU/UAACAASURBVPbixvNi3ntwpFGnJsb5Woh7fWGOf6uPXXfkB7jAFeud5xxsGChcQtgtbPF3xCEs0mFc7D3MsIp/XHdV8Ff3ARbHdW8PNdO+mtBU0YDk3EmhxSoKZLrhoPDOIeh6+jzDJn2vtMmU6aUmUMlqXRcqg1auUSPX1o6VIegFwOHf2Kzm1VDjAM34H52UylKYf+N4WtJbKhrVt8E2vweMlErbYHIWzqQQjAcoQUeBc4Wuqqd3o+0s9W+Ac7XukZJ2mPagK6vvcS2VzlcrFyD36zLVd0thl+RKGfgH/XM+MzhHQUFBgmEMXFJ3UNsdd8kaza5dHp0f2XABDcXWc9MMKOAQZjZA3Q6LDC0mn8xm0yhw0p6KVsRvCm2KXRcdpakOqVgORalcXziZeh8fApDl9355WWh+c6VBr65HDBoepc6b9nuKvoNmu0ynvZE7BZfrpZ6uM832jJgYadw/0mlnrLQHVS3iFu/eFCRAUTucJeEYWm8qbZYjLADd2219fXmhXa2m7wyOnL/RBdlOJlpevNBqcaXtlh5TXfV9TBpH4I5NfZ8OYjp0N7MzPrPzZl5nxh7Obm0P/ISCfQVoyNykXqo+xRxdLoxZTMOi+4ETIjpPXFhxFV2YhuUJ9HYq22qzyJRNJ1qjhaSjT56CXpQiFYbGNsAH1mIVw0wzLalatiL+1iDMijn0qgD541vjgsnIb96ifV1zAUKlXwcR0F7Nip9NUsUh0Qyklg8AmUbTRkCGA81CsA4AdAL0jYd/wMqS1xEoPsUHBz8XfHU9MVLkZAYErpeGTdc2bsZBnc4Jh2qZqPBzDD2paATNel+/ni48FOp2s677Y9rugXSlSUdZEZauFCC0UHlgUKCoDmnJ4zKAiMyDZ9C8WNnPOifAJGr0wvEEyzVTBPphU0h1SwFydnzmA5VqHV6y3YgITnRrvNBnJS+VwotEoe0knM/iUGJSsl/0ZuMC5On13B2QN89S3Uqp6Qny5VRPkhOSRFq3aE8Qvy1jKqg3jQsQJi0rprvbzzo2oLUDiKsoEgmou3gvh+3yVWKIMJTnC1JQJYzM0qgQajYt776ilzmZbPS1RTjXRkDaktaFXlzM9Nn5hc6XmX543NDp6akDtIdA2ZIwFqWLzX0kKFUA9cFcclmNvjLNE3tZO6Lg6Y21Kwdz0P5WiwsjcW4dt0P3wMdPEKhTtORxnzwvI+4lR9aIZTl0iU0KLSodMq20ZeekydWNFvO5PvpqqaePP9WD01S/8+HrOsYFC3tqkKJ2N+Y7YI0ISsaGx/HDloN9Hxb1FlbOM3eltqUj1nhw7GvOZmtti0hQ3FEoqXs8X9asN3V2Ex0cEoJV5kKSg8ouXMo1v4pBSdDTfmPhGNPdjZzj2LLf6vMn1/rJJ+deE//6g1v68NGZirLQ4V1UHUV+N4kna9v7ledO8QM5nGTXhgtBSbK7TWnd6nsoJ9Gas1uiHLYPLalj/Bt3vcoOgSkCzdCfVEWB3wk84dJFZTcYqLupabaZa0EH5Kamnz7L9GIx0e+fjvXdd4NCFvdL0A9thFFqrHSnv9Fk8bmsBZI43r+pGu4QmgNRuhOFWDuKCLzKQ+tG0uJ5EZtM05uJDz8nyNOYEB37LToVgbiWJhxlAYKbCGuTAfDEoMV8o8dfP9VfPS+sAfnDd89096jt2EdnLeyvcZ4KtNNrAR6iQaDo5ERiH7EuqFVBXSTGVIUqhwt/rp59laBUe9p2mCV1tELaq46VKSzEFrsc4ubV1K07t63ZYK1DcauvZ3p5UXMHZKOD/uzBiTsgtaOO6lsGxoVLD9fMZ0E7JF5GR6NjsIdnGvfFULIY+AaPPOiMEbuqr+q5VtdYHXYkE1GE/kazyN8xJIUChHVcJZgADulooDaC3rzQdnVwATK5nuvvvpzqk/ONvvNgpB+9PVDvLN5rFTu47m8XIOsMRD06FLyrqgDp96MgpQDhy5a9ZRFu0XuJupN0V18+0MvuLO8zCudIUPlv7r0Ci6qivmjXdOvonguQ2SHTYb3U9nKjb642+qsvnts+lgLk/Yepdu2NCuZxKboeFCD9diDoMYcLikgIRkOTgqMV4AYFVzgXco7zdxTspmqVHdIKcKgSZxf/i4V1pNZ+Ql/qxByWFYlssyUGOoLkulAuBdzEVKOpjvFw43N9+fRKz89vdDpI9Z3XT3SU1rU5QBdvaD9f+BxJx0N3WUwb3qHdSoyQT8uBaFzfoF9OS2cSdkVrToKqVMXAqhvBNbgzmO9M2cuTlrUzdIhAnBsYumy3uiqBGsArzmWKc0AEr+92R8vp0sMpyYNmq4M7IBQgaWOvfrJTPQ3KqQseuw3FnuC/3Vlq4Tga5yP3xu8xcsyE9jIGV3uiuifWSPXvq/yJ63ZHp+zwOBGkgLT7ICMC9h7wu1kvrHPiWvICatmRGoOOEjqJ84XyFflNQxOS7E5Ht9GG4YxYoKMpfL2mR7N26aIt5gZtYK1YD4jrYrMTlujdiKHch+2sbVawt8bTzwNgqOx+8Ez43DqzmxZzC8jJt3btcCRFX0tSDEV1s8JtjnykqaQ39J/dRcXhENbMIUAQfsfj64OeP3lsg4Pvf/C2UoY1L2YusD2IEEU2w2xnC02Zg+Wztqtb/WMdpUfqtlIbRBCzbWlH7suzwbCoZF5wBrZrDfUabc2Kg/5pea2fzi71//3d3yu5mut/+NP/Wn94/wFiNq0n15qdv9B2ca2kWJu6dlgttUbwvtl5nkj36FSNdKCk1VFndKIegH6jo13SVqfbUWfY0V/MX+h/+eXPtJovdVpv6+G9e/pv7r2pfzE8VaMcTEi+h97FBQiF9HKmwxaXN0T6Kwvw1zcTLac3Hh1gqyB31cnfghFUUed4h/yvisEVrZGisgJVKpCp2mtex1UB8tZtEuuaQExJeilAmsVOrUFoNCIwxiHBRNnqIONgdaVfKt9xGiGJiyDGzIQQsDshqHjfzRCqsAgYZuef2weKOBoflwnpLjh72GrS1l1FARAo5PqVMD7f1fTFfGEK1mvtjh6dMOGZ0j9XY1dnmplbl2l/aNSFQYMMtUIID68WpT8oBhV8TNFMPOgO8eMw7atoxgYBDfLBw3wMEnVIspLGg7ETEpCbtNtVxuEKJ9SalhiAE23R1FQGDhTakHFwFhbY0vLiHp9dz/X4/MaC80cnXVOwas2eURX/znIDmW+Z40oyVza58e/lvbAoeE4UIyM4uSw0WtxMlIfzh20oSRpJPO4QcEYRGZV8f54r98rGrahKTCt34vDPtC5Vh6Q3OFOW0ydsqovLzKGhZy+v9fE3z3W13er3zxoeVDQcjV4JkDio7VgFnY9nsEUnETxDz28wUhHt4nxHsVmiaqxN8/EJgpEUtFuBNgfyyyyEaIuztpzQIPT/Z6icEZMSFfHBTlODAzHthxYJ3vlsYcvTn316rq8++Uh3xi39znfe1O1jum65fc05RNcFnY6+Z6PgHBWTcgs71ZzeOtN6FX7uePDjYEOAHQ7GKoqaqVoE7spAwMLbsk0eyWVNV+dPjRKDHuFDD0IEskQRQuCArsAmdwFA6kxXoW5LJ9MisQ3MV0t99s2VKVgkRn/49pEennSUlMHfB70TiqC4EKwrBB3Uy8kXqFKNIXYUEIHm0hoHAeX5e32yt3gXZcfGe5WZCyVNoNKJsBb5M/sJamRF26hQ1CohNue+P1Brk2i+mWqZTbSd1PXjbxZ6vpjpD24f6703wu7SIAd7nqQ1CV2UD55ldCiqzkpV/PDf7vZA9Ugajln2aMcileeZx0R29pKpSqDmrMfDzgWaZ6M0Gh6gaLrnMUVldCq+XehCe6RIaHZa1uXYQWVz0Gy60lePn+inF4nup3v9wdtnpvltqZ4buNckboHTzavQd4rbQP0DMY53Fh3S6FLGu6JDwjP1dZdzEvh3vN9q37obwcC+LN4D181zCvFnObSNz0fc7M4wQ8Ca7oDQIaIAsU5vM9fFVUN/8eWltkmuf/vwVO+9nkqjlgsQOiBVAeIDaxcFYHRh0OZhfxzgVlx7FKRVAdJpM3y05CCXB3q1d7n+6j4qcITPqIoRF5w1mYLVLQ0WvLbKAoT9gSHCbp1rN59qPs3091/NXIBAwfo37wzVOgpks0LJo3CKArCiYFX24XT+cRMLnnN0NpjfEody7BOu0yNOSloi1JIqHvFzlUCY+6rmIlRJsRH7UtvyCgSs57pzct/i2MkO7namYpq7APmPn35jO+o/fvs1vXu/6wIkr7fUKqIQT3p1FyDWEHjOB46W4ehIkeShfS3MUqLDa0DHNGref3S1Kme4OH+C+cAXnwmIcfcIrdpGCTz90di2twu6uI2mhsOx2szw2ezCdQ+qdZNhpfQWwkwiu3mpX332VJtDovu4EPbrGvYwcWlotgqHRmsR+0OzJhhox/nGez4eHetqMXdyjdbMHdV1psvLS4Nwsa9i3VVFkGlxpWsP+5+zYYd2jOFvXBvGNv2e3eAA9JhjxBdnOmcIa4Dr9hlmOm/mDggiYwqQrIDi3nYBkmqrNsyMEiAELWb/9UqNrMGM8nyuKKKOQSX45i65Ozqx7zlHqs5c1R30INISyMWkgljJWcX64p43DDIu4wJaHVwMTRktHRebOKKmLdXaTVOjDks68w2t6UKOhurNp86bWp2gYHFO5XTTSG53W4N4xKB8j5jc459sboCNsmnM5SR3AC4KOrQZxFqvI840j+CIGWXkZZ61tllpPr2Jrls/AOKwSk60RI+4XMQ5SoxrpS6mQs9KXhZmQR5RsN3qH7+80dPHX+rOyUC/+4P31evQncZYwReq3WKlp/tMXy/navV6uj28pdPukfpcfy9Vo9v3hPNikOoqyXVzdaMEYx3yyNK+N28kerZe6qv1Un+3vdHjbk2L2yPpKJUen+vdf3ii//G7f6A3R2OtJjfKbi60X05U26+1ZCj0Yqb1EvC4oVqvr/ZwpFqn7/lMjU7feXKtlerQ6OrJaUv/e2umv5y9sJOsFiuG6Ph/rdVO3zm6pR/eeaC3Gz3d66R26ko9D2ylNWMNEKjbCnipbTbVbjZTNsMpbGlRGAULMdDgMPGzZBewVnme3+6E+nmXa9kAQ0k19LlUUbD+9N6pKViPTmkP6T8rQOiAUPk6eUW440ma0cZiUSOq7VRIT4lid9q9V7QBErGKutAlkagEgh4GFM40DduyRpFBcLNwt4iE20KkItploFje6GyWUqvAn6EyfDabW4z9aDjUm2d9tVKQopWSLFdj2PfBTAFC64+J27igECyYA8LCh9pEjyZlcmuS6Pry0pvg7PhEhxpToLGJDN4uG6gqQPhvEHwPCOp23QrDHhfLOFOgDrmubi59H4NBJOD22C+pLqD4FCCHTQitzmcrfX0xMVXnwbilcXOnWm/gjVuhGjx3d4nwc76ZWGPS7UZXiqSUaZ8ED4Kku1SHhu0QjeZsqXjRrdBxKu05GaBTGgsgMvYiwka5bPtSgPBMHIxLnmyF2PCZ/cGJZts1U7I06A3UVktPnl/r518+1iw/6Af9XGdnZxb4kxxDQyPJty4Kq0IVfn4XbNykruOTE7dl4U6yzhq13StnjAopND2OCdVO1pkbEffC9fEMnFjZki9oDNxLhQRVyWiFell/RJeHAGb/eviWcElj+CYB6qtf/0JH7YPef3RLp0OsbYmKdYsus7zud82UU9x5Vpu15gs6RS2Njo+0XtAlLIyY7w8R9GoJVoi4wMGh7r+iKPEceLZVl4BrvLl4HgktLlTwMnHzwK6TwIRGCmciKDFwX3cllc4Tperm7TLRdHF1YQrWR0+WGg77+p2HqW73E3c3/Q5Kh7lqf1X70fu95HDS3va8AyeIgaqDWDVbIYg1yl4OT2NAF5/J/6B2VAUI+7hKGPls9kUX6+aSG195iPOu+B6H5b7fUwuzpf1Su81Cq0lNf/V4piezK/3RnVN98EYvfq4cVMWhT9FgNNAdMtygogtS6WwqGo+TPCgz0D8834ghWYcQ0tL12NkAOChaGB44Mdm5C4UXoFHSQ+KD3/aTpWFARePg74NeFxoQChCsiHHeoQD58qtv9LcXie50t/rdRyO9dhzJlxMZkEVEnWW3lGcMBSuMIkJf5q5fCS5EBy06r9ABuBYXIeVhbjT1W7OCqm4QgEXVcWJvWPdSUpqcOLsxFB1Yki80ICSrJHus116xcQfk//zVU2WHrf780S198MbAHZB23ta2CGcu0yNLu2ruIXQd8vrFetSx1FSecAXi3PAaavTMsWe9VIVHBURV79Ed6m85BVUaFxfTIOUM7ytnTzlBA+wasl/D2REK1mE513K+1s++QJi60Lt3U3dA0lujEhCJIv/be8TPeIWLU4AFxA67GdmyMrqtdNgDgIuusgv7PApGA0qdKLiqIufbBUg1GZpnUxXOUaRFEuXOoXbugGSbnab7peoYeCwSPb5Y6f/95ZdKez39yTv39c5rHR26Ox2wwj4E4q9uTe0kHCmhjlLgepZCu2Mgxxq7YS+eE4YVCGxN/wsLaLtUlUOBK1ouH1sVWry3ca+lBfqWRkODo9NySvrOTmqj8dhnGesBR6ECSh4UHQBO5qUkNU1ffKOPfv2NNvuanQhPuoX1E1jZrwlz6DnLvGBbUsXphPDMmevkPVA6LaIpI3l1AVLO3bA5UKln5br54t3wfJ1A9RDLJ2qmAx2sLWQ4bFdpjy414EXEOTpBrA72rhkgzBxjqNwhMZW9KkCWOcl6T6OOvHfogPyXChCu252pNWdCsA6IceRXLljLuTgYLFQAnJko5VldfY+uhPddre591B+MInczkMS8IAwIArz0GV/OsnI3Gcoi+UlTOjRrHip3WEEHS7RBA3p2qgHOmo2a5/1Azd0hOmfqPWDUbmOXQM4JqFMcS/GAwwGNoZf7TRQLsE0oDgFEuIZq8DLxwGsKsxhiFR3zA+yTa99renIcyDsaYWZxAG5sNz5bGDy6yuvh9mRGDpys0q2upGH99a/ODfK9djLU995/BI6q9WpugwJiQzZZaNauW/PRSUc67g41qPfUoxBgsOLpsYpOV3+xvtb//fVnup7M1DqfGpzadRraM9MpbeuylWgx6Ci/NZROR9LZSMIivNvV0efX+u9+fq7/dnRXCefo/Ear6aU200sBgW3oTKy2KpA/dPqq44LV7qre6anTH3sgd62d6slRqv/57VwfI9z3PCqs3HYSDJJsE3NIxkPtfvGF0v/1xzrZSrdfu6Pf/d6H+je3H6i73mgHS2ObueiZ31wqX8yUTW+0nk9N2TI4AfhWdt1XdreM/D1ApXKuW9nBowBxrlBEd88Af2n64Jj55w/vFO89GOvhMRz6XLua/VtiXD2D5Um2yqBCgIpkLoZ6efhStxPt/xIhh4JlO1tv6mitUoVbM9BJTZVg09MxMeLWZ/IkSGmg3Nigxu/Lo7KuRUDzwiwXEa0jL740VbYq9OnNTIt9oXePj/T2HfhXG/MIc0aoli3uwXDsFioWpnhy4zbDv6dqpjDwoBRmA9Trujx/YfoUBcgmj7a+HZhIcEt/bYKLk0lsIhc4BYXrwWI+NWI97GP3uvWAQRIkChBoW/Zab7dLt5+69gmWmUvfz2R9MAWLDggFyKC21haxljsW23DB8sTd6MoYXchDoxEsUricIJUKBzIPPiyTKSewIYiNgYjbQH5sI1wGobKLZS5mWaUiJGNxReITyVYVnN1xaPU12SxU77Y97LHX6Ov5xY1+9umXLkB+/6RudNiOKR5EGYI7C8dBWC34W3umBDqO/uDIrWuSHndBWjgoQL9hAi2TnCMRgM9p5LYUqIK8OMks7Tw3JSUDezjWmWlKZSu2SrrjidWMpoFm8D8jTRmBmKBZ6IubXE+++kQnrVyv3xqq3yzCshWhIcG+ABEDDYHTHDMVmHjLmk4Hfe3WheAe94cUhBz0wbWG3QMXXGXyXz3TCiWodCFJSZWbTieaL25Ub8RQIN7fapNp2O6rjTB0sXLbG1tWGKh7UHf0Ss2e5pfn+vXXl+6AUKz+8NFAd4d19U9OXj2bao+76Ct5xUZ4y3k+7JMW3U67fkXBAQJIAcKXC+RNJImgknw52dtuvdYrCkEVoIxaof9KQpRMnKgEoKwzPt/OPwAci9xi/d0+0/qmpv/0xY2ezSb6o3tn+t67o/gcNEu4sUHnSEJQyufg6sPnW9RYFkVVssfP0Pkk1tiyuRGzfaBR0EXg5zj03F1DX2PKYklvgE6Am1I51JB9CeJrmsQgwJbo1gVFBz4wOh1mLIACZ8udNSA/u5QepIV++/Whbo+aRlzh+dqSGhEgCVlJbyX+hlYmktAI6HFdVQfEMbTsgLgTgGOZB/hFt8BoYoniR2c7EmS+x5fjRjn0zAVOEoYRTs6wNz4aOwkjGWJPtveZOyD/1yfPrAH592/e0bsMIhwyiJCBq7Ev3fmFJghVEUG9uxoHd0Do9lRFG1aVvMNVSaNglG3lAlddZ7V/eT/VOqviUwWO8K75fdNsYeBl3I/CyqjvYa/B0ci0Ozri4BdMNF4tt68KkPfu9fWn747UPR2UWVM5Gbt0ozP6t90qW0CVDGFzWEeHZobC0OuYKdDu0AZt2fqUJGKgqcH90BDyFTS6WF/82R1hi8KDjsU9Vu/d651CTTudje+6AJnnK4vQKUAQoVOA0AH50/df11t3W68KkGQb4E7RSdSpxd5BX0BH1sMmSQ5Zv0lNg6PUBQjnFp0MChCKqTjvgyZUnQtcm8/7kg/uopC+LAOMuz11B0NrQBD+w0bgTKaTwO+NwaNhLGKKGl1yOmGTmb58fmnnpXvHI715Z6hmsYgBdWk/Emk+Dzc7EPQNDkXBwSeeMzeC9wSIZ1CuZCWwX0wZLWdneV2USX+VLPGO0y4FiNToDZU3WloClLaYccT7Z8ZUP/aM9RaMGWDIogxEmZrd6ptJAgVrvs7dAXF3fNA0BQsNCO/Ce5TZPZ2OtaPV+z7sgi4Kym0GCuBdHnopchBoUVUhXnXmzNgou/4V24J3xBydii5cdT3oqPPF3/Nl2nyl/6RGBUQWhSvMnK3qW+iX0lKJ2ifHeq3XiZyOOIGdK5+HkJkOG1SnOfpOCjGGIgR4TXzDCAhAeJdNIr/CIGC3CafNip0ROJr/DfGL+8KpkWtFf8Y665QUfvICcgCcK5k543yTAbiAsiXACtuC5+q4URSOQT9/vtcum+vOuGub/Xqx0mq90B5K2marBSZEgFPNrhLocl2olR0NOwMN05Hy45G+ruf6n/6P/02f/OwfVTy8I713P3j8aRv+sZR2pFEqEUtujaXTsTqjodJmW+OkoQeHvoY//qX++6cr3as3tF1MNH357P8n601gJEvv+7Dfq3r16r76num5r509ySV3o9ASxfCSKFJ0HAQWkUCO7SSwHQdQEDtBAsdIECCWk8CSJQeJHERwDCN2RMNxbMuyTdsSdZLcXXIP7nJ37ru7p4+671dV7wW/3//7eppKAYPp6emueu973/E/fgd6+ztYZFLJ8zKhoBpklkiacg25CiFsZZRqTfmvzWo1/PrH1vDP1hM8XU50/fT6YJUzM59jNSyhGdUw+O77ePpLfw/p925LSCGg8MLlM/jaH/0Kvnb5eQT0xKJMcr+D7tFTkeLHvRZG3a4V9V03WIUCdsqHRAPY87FCkyu8uBidMbHUEl287vdndQg5F75y6YxUsM42WRVZICYBzUGwrANibUpfSWZV0FfZdGjQFFBYWoMfMKiSvKw2Iksi/ALhRat6RaUiF7SYfJ1tppLmFN7akhZ9jiSmCEu0DNaSkWeypAhr+PCohUGc4LmNdVzbrCMJRyJchzNzhWYgy8yfUmzxPBEGlcRmKhFQljRfymM4HWujpUzsqD/QAiIEiyRrBS6OGMvsT/4j45Ep9RRN4lXtRUJTxhNBmIjh5tckyDEgIQSL0CBu5MS+MigTp4oyesOe7nFIT5MeDXRMBYsJyMiPPdV0EqtmMAFhFYAbpi8qSLqWDrIic1kVnVVEjhu3FmuR0bqGG4wRzxSQU93BHWx5HwzzZ1xVjhwQVjoZxHEcpB3uuhcK6rMFDOiiKcf0AKVcCb3eDG/dvI3DWYwvnKujubqiIJGHAp+14SuNcB3KMIwkcno4GEGXHB2qjRDLng+NpE1sJ8eXAYsqKtwcqWpBPfjZRL4U8WSsA42tV0rl8mDKlcu2UTk1Na+I5CEMrEgTt0kJxlpzRQcfSeiTIT1QEtwZhGjtPsR2LcKlzRoi1iTknJ4Kh0tnUjnqEi4wNVdgEeKpVJZl8siAnoZV5IhMlYSSkEnvAVbvKEPMZ6PWO1WCXIXgmJhOTCYSdHodtPpHCMIEmXxGqhl8nvVSA5VshGA0Q3ZMB25CKJcKZOl1wLbttNfBo/0BvnuHPgRZ/Oi1VWw3coJX+uCVa+3kQeSTTnZAFLzmrJPGOp/vLPVYhaJvEFvahGiSYM85wcDdkegZqHhZTH7Pv/h5XEcMADm/uLYFiTzBh2HFEuxK9pbox10s5mN1QJiA7A16+PFzm3j1OpXLbI9h1YzS3qyoe0MkdpukAOcOIX+ffP7C7WdhUBen/kP3byallHPkfGeFUWvbyfHq2Uv9jrK+xDybhDHHgJwIHnBeF184bDdebF2pu5bSDyOvBOT2nfv43kGKq+sRXrvUwGqJQgZLmQoS6pVlkuPMFVUsSGwfFh/c+ZkohXbwC3Z6jSNgeG8Fso6Px38LKuuqT165hPuRr1z5MeF7cJ2oy5KF9mKDR+YFwaIPCgtG/BmM6MlSwG/dOxQE6ytXTuPydh6zQioIViZvgfvJBITvxXGSuh2x3ZlnxHIWcvgaDMyBOMzSQdy6VD6pUzfGdSP8NVtHxc4Mn6Dw68NuW/NypVbX++ocSxM011e1348mU3VATiYgP9gd4aXzTXzpxTWgbBU9K6jZGeQVzzinFjHPOROM4JpnB4QFxPzU+wAAIABJREFULa4RnRNd694ouHZcJ3YX+Cw8jNE/E+4BSiqcShuv13NnuEZ4kPt9wv9OEgVKQKiCNUynIqEn3aUSkN+5+QiVclkJyMXNEElpAYl+zqwDQ9+QSlTTfOLZJDM4fib9BZzZZK6YlVoYnxVVeAjRokIc1zUTEg9pORkk+g6Ckm96NDAh455H1R8WkChDSh4FgxgnphHmMgq85yzsTWfq5BMyTFw7jYZ7wznOba7i2ukGltM2eqMhonIdQS5VQa1I8vzCP19gRsJzPkLkimoce/LXFEM4RSxVZjOWNPnCiC9W+Aov1UBjzsMSg74aFpIIN76ZVABDE8Gw4qR55NBZnkmI5ov4tLPjBIQdEEoRbzWLSkBkg3kiATnuBrhENANbn7wednaUZMjokvDaCWInoe8hp5wzfu3zvnL06JIBrJPWrRiknmeX7Sm2T/DFM1edOfk4WGKZp/t7Gms86UlDWwIK43TY4SBXtUGeo/Fn6d+1pJQrZcJZ8SYfi4R0yriywCgjWyOhMwnhPhgsKYlP/gu5CJSKje25M2mhOWfGroPXyOSSRSp2eLkeLHE3uB15OeSOUEJ+7syBpaqVeQb9IXLGF3L1fnGMW8OalDa3GgWs1vJI4wHGIzrWTzDiPCSvNMPzOiP4U5bFpQoLyk0VlTPNJn719vv4B1//hzwhKPUGvHwJ+MnXgDoNaHMyaka1BKzXkFttYD1fxtmgiHWEqCPEBgqoDpdofuddvDZKMe6TB7KLwcEeUz/MR0Pz6OW+Ua6hQOgiEUVlSu3XJBn88MoW/tWVCr6dHYFRIfl4/HuEJa6hjFdGeVTfeBenbx/gf/3rfxOHh0ems22yrmhePY9f+M9/DlfIoaXk/aiHzsEekkEXk34bw04HLOoyPuLcYU7AWCadDI+LfX5P1rnn9mKenVQb41zzsaOHl6sI8NUr59Kr27XjBIR5KieYJ6Fzv+KbsZthG7AtGAs+I2RLBXO8dBklD0ketAbhWaJI6UknwWvBhW1owuKyUuwUdXSQFIyAxuSAL2VIzpzOK0SocsTWpKtoBsU1fP/pobTCX9jawNWtOpYZ0wPPJ/TZIAclJ4iF1Czmif5mByRPSb3FBM21VQwmI91DtVZW1TMmljsFCtU1W4jFokGv5IaeyuSM17pRbxiul3rKXEhLOpFbUEbMJPXm7cAqqGLBMSm5YJMkVyYgo15bY8sE5GAwPVbBqgQTLItlVXaUbCwTkZkIBVFSNl9g7MiurK5zA/etS34+nY5TyWxSwm+in2ehwIS6bOGSYMfrZ/BLGJm9sSV6qkwgVbXB+DoF0/t2VS613fMVzDIpFmEgn5VyRNlN4M0bt7Az6OOz27VjErqgHFQI4caRsQ5GIo1pkhKZzNJMkLagnAvUuM6iXs4LZzjs97RZSjWHpLbJFDy0ipUVyWD2WH0eDmQUuNKsqwMmE70SK0cmS8y5wyq1WrZuQ+aiJgSL5L61zS0dlv3OQCpYNOB572CBYWsPl7YaeOHsOnLLqXxIGCjK0DITKOCkNGKn1xcmml42XCcUCYhQQpgn74cuyiMlpEU6mbIk7uA4PPQYWHA8PB+Cj4HX3NrZUWcuTmMMp33EmTnmaYz2oIPesIeN5iZq2TzCUYxoEqMaWVWcPjfFagWj0UwqWHvtqVSw2CYnCX29lEqBwwf8XM8KyN0B5iE8JVY7udYkLxmId+IlRjvtIz0v34LlGuA9MAHxlVzfAfHBrwWjFkwKIhPP9Ux4HUw4+P/+Gtg5yzZrSLszdMYdxLMhpr0sfv9+F/ujHj578QxeuWoYaq5dzn0e/pzjMpykLPXUIHjHG6Kr9PHzVSWrFAXJsMOd40/ehXVXJUfqXLnZceLc4/hxfVCSWIlZvnyMsWYCwvvmfXD9KXDm3KIkK1VkCLWNmbqGIqFThvfbT2Z46UwVn3puHc0C33ehAI33wl50xE6qIy973hM7ILwf2/CNk8DkjRVpk2m1QEs/45TzfIfD8y/481bFt73BV9Y5lrxuHvDct2j0yeCUY8g1SclNdkBY4eVzy0x6aHfz+Nd39nXoffXaGVw9W0RchDog06VTqaMxF2FxIjH7Z8KMgCmadXD4p1ar6nn2SHykDHRowQbvRz4vLrlVB44dBMIfS+QRGMxCZ4abX5xHT1uH2ptX643jecUtZm1rQ11tVjnJAaEM77A/wZu3W2AC8rFLa/jKK5uYR46r5jpHSjodpp6fzwTEG6jyWVuqymstaB50jjouybfkj8+H56bvNFEhz3ebhc93PBAFhPICeuaTw9/19+vndFjJC4IVL1N1QBaTIWaHU0Gw/uDurhKQLzx/ARc2skpA2LFNJga7XOQSVKKGrotzXt0xPpIFi0NMEsiPm2NlbU3/pqcJ9zl2QLiuybegW7qHcHp1M14j70+JokRpIsH3eO6SrJsvV8WfoxGx8fuonlRApZAXXGY66gnHz7mK8ioe7rTlpXNhexPbtRDprK3CGQolTOIhwiVQZ2UYDq5DSAghjFxzI4NA8uzkOmEBxaq1c50Z2XzNoHAO0eH5b369VCMz+2XwWao3kWWxVQn5TOIJtcq6qc5NxipSspBG7D0LjoTXDicLYfkZmLMDMlyGP5SAzOm14BIQzlN1wKn+5ZRD42lPJsXa43SOGWSXyQLHh1wGv3aeFSUMVsZ74NmvszZva4eFNsEAlScT4kguk60dSiOzYEyjRj4bSWez84Y5pslCEKxCJkKQLUhghgiHSysrqDeqkuGNqWA1GYgkzvixQsJ3mtHZPR72jlELYZ4yvCz+hChkrLPH584CKmcgIdYUc2DnspRnMdSUMtkpYweWgb9xqegi7iSgw5zQJ4dP9xFPJ4pJ2f0bjHpKWoQwYFfAuaj7jul7nSKqxRCnGkU0K5Q8o21DH2N2kQTzriKloba8o/IoURW1WkdhbQWllVXshVn813//72Hvg5vHaBs5R3/530D23/kxpDwv6HXVqKDUrON8poLLKOEc8mgiRBFZEES4igjTvX1cffumOg6Dw6eYdlqYzieIWXAXGTBCvtpAqdFEsVoXhK1YqSM+t4Wb10/hreIMR2wigNDMRPCtGkJcnxSBW/fwEw86KMwTfP33fg9f/41/jnF/JISDuDZhFn/sZ/9d/Gef/Txy5CSP+ugdPUU66GPUbxsMS3Bik2MnZJNrJZiNtXZ8YY/j6/cmW2/WreLcFC3BdRqFnuF58KXL2+n109YBKVLNIBNiOFsqE60VLEvWRusqaB4776ul7IAwI+UbG77e2jEkG+ogcBAtVhhFWMua8g1f9EyYxWObLOWqIAo8EBQgciHMFsq4jxeoUyBR68fxFVDfwEFvhMd7+zi70cD17QaizBwpyW6U1Rx0TSKPDq5UwJmY7r1VqzLyMeD9kQxoCglWRWQFhgF7obhqnh/UYmbVg63nwQiZRYJasYywbFCLwcA8FsgPsFaVQVBqQfHYgJEZIwNXVsi8nO8sTmUOw3Hd7YzxpDUQZOnyRhWrRWBGV+NZrI4OFyc3askEC9qRYpqkunZ+TyZYwo4Tm25Bw8J1V4iNJLSI2EQ6ZjO5Ikxs4GSESdKjJCQ3VrYwWbVXNWQ8PYbIeAiHdats/IKwioXkBOciR5dQwOOdI7x76yHGQRY/chrY2DolWAif8ZhEWprxZY3LMo0nqhJzw2YLmxK2qlwVinr+pcgIwKz00DhHvgUktS3Z7uV9GOmUc41j6A8O30nwEEFer4eW8L4U3MuZODJjSiYGFUoFV/S5HoJ19yDGfneM06tlnC6MUeJ9NtbQ77URtx4jmy+JtyLvBWqqg1ClomGYHQyJmzkl/fh9Bpg8BEzuMoMFYYkZ6/jVyIjpD5W4EiQcNisY7B0gHU9QEiwhg0lqz52KGel4ht95+hHG+Qzq5zZQzkZoToBLxToo7qxkJohQzmZw88E+3rrxFNnlAp95YQtbFIBicgGD1xlPyapjqhK5DpvnZZg0ZiyoHwNqFgQYGCpfdZsOW/Ra8w4HqgDEKUIpSJG8IbX1i894TD0LUH31V9U5154VRLK5gtE4xnTQRjCZ4GCcwZt32+h1B3j92jaun7WunIep+Oqx8SNy8hIy2JG5sCrwctBQ/k6lkFOFRp4Ux3LBFqxwvnfjnK0ZqvlRrpnGXjJuMgUqwu980O4NW/l7XHscVx1+uRIWKQM6mpx2UCmW0D2a4Qffv4+39mJcagKfe3UbaxURfDBh5zxmApKiSNyw/JWsosqvvQyvEa9tnbKyaM/MIFV8yY/muFNilVGf4PmKaZw4bhclHYkzJ1FahEdTL2OgJljibCZojsw3c3mR92n2VQ2WeLy7xO88aGGSLPClS5u4frGKZSmDYlrAYDrQ8/XjyetXMYTVWVdI8Qknr9XPNxVcJEtt2HXrNlmByuP2+XWQsaTDimSmRuXnkmBew5nUiTRH3f7L/YX3of0tCNHvDrCgj8J4pgSEMryvXFjD565VRUL3hQFBapxIhIey8V54bfwZK/oYYZ5nGv/0+10HS7AuNItOHjqmhNKrxaliaMU9/hzzZEESHYSu3zfDSCVbToyA75OvlVHK1eQP0IkHgpOE4yxuPxngd28/QrUW4QsvXMSlzQhpOZVfQNy3JJ/kYnb6ODYnoX2CSRCCyleBapGmTKZ9P2PQMyYfWsslC+4UWLjuoPepUsBLYReKdSxSJDSBCyJUVlaBLAPQLNJpz4pdPL9YeGQ3nB37CVWTmJ/m8GA0VafgVD6PM7UsZmlHwWU6WqJ9NEFUzElGPyz6bvhYPDmez+zwGQzy2ZnF586X9kd2fryISWBjz2KrX0PxpKtuFsedMDJEJSTZgsRd6PxecnsKg7LBaKj4pVSpotlYFSz3gI7fLOCwGzAPcTCmmXABZ9eLqIULJBS9cN0134323XntISPjzY2nJubDuIEv/ozGW50F8zGiVD3jJjnac0zzEYLYCn2MO/j+jLF8t8eMRZ2fjFn7uG5l6uIJKjf2MJ8RFmXct3K1gTjJ4v7jA+QLZWxuWDLNbkOlXLQEYDZVZ4xqmrPE/GU0rjS2JBSvXFVnT/c7PVBx03cXFbSyeDs0bgupAFbMsURFxdyCqSQKwh9l1PXnPkVIusSKCOdz85XMNcYVgpwlFDYItC9SjZXvd6MLJNMRztTKaBRD5LKpJJ3J8uvRVwmEVLJjYzwaFkpJOq/WV1BprOCfzlr4xV/+FfN7UgHCiirkeaz//H+C1WtXEAcLbEYlnMkWcRp5JRsNJR8ZJZsM0vl1Mplg5a33EDzew6DbwYi+HP0u+r2OnU/lCgrVunyiSrWGEpBZtYrOq89hd7WIp0EsHykmH2PyIJHBC4sqbrz/Dl54dIgXpiyghXjY7+GvfP3XcP/OXYBWAExCaGK42sRf+2/+S3x8dVVdmEnnEHF/iFG3hUG/rcIA+TXqVDmOrEfgSEnNJbycb9bhnWA8nFkDwp1JvkvC/UTx41evX0ivbJRxupZBicS5iKZfPACnUm/wMpV+ghxjt7y5mwiEdkhaa8WpYThyGoN3wa7oWEqpMqecoU1YZnMzKQpIyz8iaZWKUwtViXjIhSxXuSCHC+ek6Qm/P86W0RpOsXfYwvZaDZc36PI6RyZXxJSSf4OODiVOfC44tpn5/paBmeylqmtFC1iod6wgJrSANkxJ9olUUSF+X9dAWMTcVIlSymWyKsckJsqKpDunqQzNGOcLte/sXq1lJYgFk2LJueWQpCEmNLLK5nDQm2GvP8H66hourJexEi0wz5fVYmYCwmciUx5ClzJZuaL3+1NVfGWAk5jqjZQoJKWXmJwau1N0iR2TrEWs5VILtM7qam1FbpwcI0pCEtbDDYfJlA6ikRFGTwb4/mv9fxIhzQVY5uaa8OEyxL0He3j7xn1QEPgnX1iRGhQ3HCYgEwb3hJCEOQU0YZ7kM5IfQ0Gz2NonSY+VHs2D1Ax6mICwssH2Lu9TMCxi8JE9TkD85mW7gBMycBVVj0vmpiNsb7nsgoWF+TMwESEHJMgIt83xDDMhbuyNcTSc4PKZdVxdyaCAGeKwgF6njWSwLzk8OjtLAWdBDXCTqpQAhvOC0QHDCgodQ6exEhAGU/INoBuww9iXuVAnc3VyMtUi0koBnZ0dbRJlJixUVUln4ivR8ThcpJglM9w+2sXTdCS+1kqhjNP5ClazBawWKhhyOsymuHXvKb7/oIMwSPH5F7ewVaXBFn0SLIHjmHhiMp+rLzzw2rVpOD4D/yaPhOPjPQlUcCC0x/FFOMf8ocoonV/7BIR7BKvDXpq333MkcEeQ9hsUnx+fUVhrYDxbiJjHdu/TIfDGnc5xAvKxKxW9F9elP5R47WrvuuCbnRBfHJGpXmKdOOvwmSKX7WsGi2EA4km1o6X5DynhpVIeK0AkNsczmXZRyYefx/fwnQSfyPB6lAhFFSwp5xKm6I2O5B3UPZzig3du4839OS7UE3z+E+ew1cghXylhlrDLN5dGf5Kx66TyoKp3zj9DCYZzAuf/+z3YK2FpzY9Gmmf+5Tsp/PfJBIT/Jmz0mJjuvGYsIWE9zVRkyO8jr4lr2Scg9Wx6nIBM0yW+fOUUnr9UQ1LOKgHh/PRwIX6mx577DpkPpvxz98GR72aQKCv+l5N49wkIf08JCk3STiS8fH9/RqjSO11qfesM4ToTLCaQIAB/b7qEEg9CsEhC/87NQ3y4N8bHL6/jJ55fQVAxviOvh/ugv17OCV/wEFfKBYU+yVMlW90YO6JNEZJzyxlwSWKWFV9L4G2N2FniExAzwrQC4GBgyQ/vj8kp56te5JflG+IKUQWL+v3kgNx42MXv332EeqP0QwkIciXMBwZrCUqEDlrnyaMcfOWcYZFgPznCea3AKMgL9yt1sAwJwKowYdO+q8UzTveec/5V8xi1RlNQLPI/pglQW91U8UNeFFlKgFo3kV1tdQF4RsWWSI/HAe7TFwKh+AZn61nMkp46ysv+DIPhXPLWtWYN+WIk7tCQHdW5eX2YbLCNl4fn+f1NxcQF56clwypOuOBdMHAmJqGZJVMNjjEJYdwIC5I95T2xYMniGe9XcrmCoRasm8DrpwfQnEWzFO1RjNYoRalawrmNCpqFBFGO8DbjdvkExHeUfDFIwdzcuvbeF8gnwIuZcWP1/4THlZikmwqZXguDY1MARnNWAgnPpJ/7Y+NEkLvEmEAFIAl6OLLwgqd4oueiczHMozeeS+kyKlVw8WxNClR8byI/uq224KlMCvg544lJ2sqImWR6JiA6L/n+CYLx0bEzO+cb38cSXPO7iRTLPKuq+6KF4I/sXEWMhyiSECvGYRGM3XpyIbVHaP1Qxp/fM0lpJiAs4nAP+8HRAuP2EbZqJWw1yojyGZQadSQU8mDRh3MjTxRDUYgHFtCp1BkVy6jUGvgHBw/xy7/yqzRxkcXA8Ws6Q/3Ln8LX/vJ/i2aRCUeAOrKKkZim0BjVOj4mZs/fLCch0vd/gNKtu4h7fcTkpbVbMl1Ut6hcVfewQslnwbAquLexhpVPvIxuJlbiQQ3UKc80LLGKAp4+PUT4xlt4bRqoaJ6L8tibx/gr//yf4OZHN+hmDJF6SFifxvhTf/ZP4j/99KclSz7qHCDukwPSxnDQkUwvYe4sRjIBIaeY84ovJiC+s3gyAZnPbL/zRZdnnXsHI2YCcm2rilNVEtKodpBXAsIqHxMQtk/9Bi+c9wk5LQUnkr70srusRplRIdtjujCnasIEhDhQn4DoUM3zgJvrMODko7kcs3piHPl7wuvTV8GRW3z72U8+HpjtCXA0mGC/1cFWs4xL6yVtakxAJkzsKEvoAiBzPWbwYW11TmYqFqlSUypoARJ7TAwquSBqLS3zwgwnnDUnSI/yR8iw6m1mXeyY8BCn/C75GV6qlBrSPgPkAUiClwIktxFMZwkWc7ZYc9jrjrDXmWJltYmrWw2sFhLMQ24oZrBDrWYGPdygmeyQCzIcWILBEikDI7lpEgrmXNkTKyMZDn5qxHNuhurOkONSss4QOzc8AJl8WDUsUQWKztp+/PmeHr/nN8lkGWKRA9LIMJ9RmsODBwd486O76M6X+OontiXDS7wvuxrEXDMY55yhK3qxRDz8VAEh/QVYqKahE5MBYVOpbU/FJ2LGZ4YvDVgOdiRgjq+vlqo1LdiCVUQ5T6qNZ6o+3JT9YeQJk3SX5nMNSwWsbNh1srpHLXluZh/tDLDfGeLKuS18/HwF5QgYLQK020fA+Ail+rqVjgipIjFdDsJzkRv5GZWSkZkt4I1AKUQZc1GPn6ppbH8HJkVcJIF7QVWeGEk+K1jbfDhUsltk4p7Poh2P0Rr3qG6KUiaHjSSDR+0DPJl10eM3ixEKKbAW5HGxsWHV9+FAPiAfPRkgWCzw6efWsF3nQZoDuUOemOeDdg8xkTqN5gJhe66lr2qhyQB7LL4PulyspQ3WAkUCV53/DytQznCT0tt8VnzvydgUhAQxcBAazmeOhzqja2uYLQIsRj0sR33s9hN8+1ZLCchrV7fwIy9tHFfS/SHug2tVpot0FDfIkHVkjTQvKxriWRcTff2som17HA8ojsM8LOl+tAaofZ4jH42SkCbowMOUL+GxXcLBcbTN2CSYy5U1BOS/RQFG47b2lfb+GB+8cxff3p2qA+ITkJCk3IW9HxMQHmzc0AkX9dwJlRscLppr1joghF1ZFYr/r04GVcecTr5PCPl9/q6UcEhkXbhxCb03EdWQTLXE9n3KG9saYwJie7XBSSnDm59P8Ghngd+WDG+Kr1w9rQTEd0D6k/5xgM33850CD3Xxc80nICcrZVo3NOFyXQZxqpy4ieYkg8rQuiuKtVwl+7iTQ8jA3O7DOFssmCy1FtldYDBHRUSJ6NFgrDvCH3z4VAnIq1c28OWX1xBUjGzpA2z/uRxvfo4PljjuOsNcZc93BThH+H8MtgyaYHuvgiNWZN060dyMDHHgExDzqTGTRcJw/Pt7Hqa6WfkMGuU1IJvDIJlJBSvpzvHB3SO88WgfhWIWX3rlKq6cogrW0kRPhu4Mor+DEwfguDKp8F02VtPVyaO3g4Nmsrtma932Ap2hoa0nJnZKNNnEcxLYvHYmEuQAkivGgI5wpvrGplScyLUKU2dyTDQEOz/cN10nm8/tqD3HQyYm9DKolHCmQYTGoeRApx3CpgN1uOpMQAjpHA3Rb7exHJtEb6Zga9EnhL4DqHOQKnUzj+5wnR6XsCghYnGS68tEgWV0p+dPLy8S9fNF0NdYnTmuEfp68Z4iri2T7I+JsgBUoNxtjdCZppKkP7dRxgqNsTM2h/7wGcax9HuvR4CwYKkigVMRVfxFzoRTrCTswv7fzmkhPRLbGxQUuu4Cr8uf5d3hWAI67CipEzY2A1Ouexb9AsxVcGU8yPFgx6bVHeOoMxSR/Or5pikbkm8ZUXVwJBVPn9TOJgNLLmXuagmIOts5Pn8gnfY1v1UN9yIRjoOmNZGYvLtiptwzPrAvplSZRAsQMFEHhLFbxM/3xqFh1pGgs1I0YyGaZ7CKD9MY330yQGv3CS5sruDyuS0UiTChr1exJDRQkFK5s4iQ5onkdkrOm87LNJYt4+/fu4Ff+bv/tyDPP/TiPtwf4T/6338JP/vjX0EfQ8xok2BsQis8GDgQjNb4f+soov/hHVy4cxvzVldQtnHnSIkVOVOEXRUrNZRrDQk67IUBoi98BnV2usTgTvWH70UdMcJDf+Obv46v9ULkYsLcycUq4kE6w8+/8Vu48/4NoDuiYgInDNvzuPTaK/if/+R/gNPcd7uHmHb7mPQ7GNFQe9iTShZVylh85/zIOsU4DontHSaUZIkklTEtmfUFEx8XHHdCfurKmfSFM01BsLLLOSZpgPHcPAUooccL5ssWpJHtrLJj2V42x+zmGVHPY1aPIQNKDE1TmVVuZpBMPIQVl5qGyXSGlFczPoxuilhEYk4VhDooy0mcPCcg32MYh9ht9ZSAbDZKuLJZkfgAAQyD2UIkSh46VNbwXQdhqF1ll8Z2vLd8aBUC8gv4mew0cNIXs1aJZzWbC5jkS362dVWKx3r15Auoas6mESvzlC6M5xjObHF5yJJ1g2xT4J9Of6QFw+8/PhrgwX5XeO4Xz63hVD2PPncTJ0sp0hsxozKmczyZlNUrM4eh2gQTCP7NQg0TItUvXUDHYN1vvHxmqhSGJg/Jjg+vXd0b/b7DBM8MN+kDGJ+AqOtDz5Agj1lmjqBAZZACCtkCHj06wpsf3UdrGuMnX1zH9tkzIi5yLrFNvaCaB7XQudCZtStpMhURYmi5UfD5c4PIcjk5CBbbf3RmZwLiOyD0cTkJEeRz8QGggvqiJST8GQ/v8VV9+36sIISV59PnzgnnTkzsIl6KgEwZ3seHXZzZrONHLq+iWS/JvZcY9WX/AFGtqYCPwU2gRHSpLgfHl4lGKW8tZQuOeE8me8q5zutkQ8dLIIqQCwu+mdgrGadYAA85Km+V8tibdvGkdaBKfDVXwHoSqjo1isfYnw7QDeYICzmsVWpYL1RRzVVFKjtoz3Bzb6zD+bWzJZxfzauFOxoQY2xz1HcSfALnib2WzNp8ODYhkhP9M/k9JXauH+tlsrVXuGBElW8HwaJHgrVonyUgvsKqqislZ8cGzWxub0uueD7uY9Hv4XF3ju/cOhIh9vUrp/H6K2vHhx3vw+8LHGN/qKnaHnPyO0d579hOGCHN/lxC4iuR3u9IlZt81ZlykRPlJZJp+kmomBnseVgRf99X8XygMxr0UV/dRJinYg/lSwciTB7sDpSA/MGTMa6uZfHF189jlRCZAILAiqAdAIUy+WOR4BU+IeTcOq7mZm2vobqUbep2EDLg5fPzSaUFmFZM8J1kPm/KEKsyylKvF6twhSbb45lEWmWUyQwTEFbEGdALujboKAH55r1DHXy+A7IoBigkeRx0DvR5vAffofRnCZ8VoS0+gVXF01VB/fckFeqvDymSAAAgAElEQVRI51SPsnniklsRZw0692yN2Xv4OZSlqIWTTme1zicgxJIzCaEgCQsyy+EInVYX3/poHx8+HePVy1v4yivryNas++E7NrxGnV3u4H3m6v6sI3LyPgRpVXBu54zw4a57oyTYm/ApObP74FiTzC64FZWONK9N4EGJrXO21vMtR3JCZwJCEnpEw9OjGd67tY/v7hyBaOevvHod17ZLmOVmmCwCdUDUTanTfNggPXa2255k68GSlCBn92tno8EKjZ9g90FTNv28TPsMDkcuBN/fzho6ZVcEe2QXkDyQ+soGSD4gbGlB1R1XeBD8ynUv+cz59VF7iSdca1EJ56plbJVpabArFcBZa4wgIhXEIJ28dsKEZv2BijYsEDJB4/X6jpXf+49jGuevZc/M1Du5jPw5mRYq6ghQ2YleFizusXPDqjjjGDpxax+nNw4hmjnjZ/BvvueE0Fpy+yZT7Bz00ZuTb1jH9moBa0VgoLVu65Jj5lUmOd+4B0YSBKBfjSE1CD9SbEG0AxMMQUEzWo/srhHuywSRnTMVENjiY6OsZAUVBryKRVyngcaQ/DndA92wRWrnkrfENwjIczMYuJzEwzzavQnaA0Knszi3UXSCN1OTh5/T18rmlN4rJaHccb7UVWN3yOadiiixFVB5D75rw+tj8VkdZakUUkyD10hDR4uzuPdyDy4VIyUg7HzRAoFFQ8VgDtoYRhSHscKrBB0cz48xBq/vO3fa2Hl4B1fPnsLHX35elAFwDyIfOcfnSH+XvHFUszklIEvJLgNRGuD/fXQLf+P/+FtISKbRfikZN/t6MML1f/sn8N/95Z/HpLDAUOkB92imdZYkkDc3RoI25jiNKnDzIV567yOUhzN0B13xQEjiJ/yPkK9SvYFKvYluPsLD56/i4uULmAkQSL3ADAFjZqCNEL994y1cv/EI9RmREkuMwgz20wXem3Twj29/gN5BC2gNgO4AmM6ByRS1ZgN/9T/80/hkqYJpv4VRq43poGsJyKiH+YSKXMYHYlGccY/2X9cBYeLq1z73vhmraSdU1vxe4ROR4IsXttKXzq0eJyAEnxACQNlJJiD5cu04eONE8Vmqf1OaF3q3VksU3OFIqV1h3019hZsNOR+SWq2ZdCajZAb3Uv/RIqI8KdUrmJwYNps4Qt9284mIbehmPjdNCthr99EZjLBRL+LiWhG1UvY4AaEKzPErY4cEEwAeCOroOPgLq7pSEEoNSkJMITflUsFa9VpQc9J6yJ+SQLGqqqyOGPE2CxJ2M8tA1QAuGAWGc2vPKwt0iZTviPBv4tsLedMNv7/fwoOnZhb3yqVT2KqFGAcWQLP6z+SC4QUdRZnxs9NSLtRchZYqEaYExUXKgIJtVfpV++quKr6wah4DFbXzSQrngZcST52ajC8lQ/M5kW5JfvLBAH/Pd5P4NdukhTSDOdvU1ZygJdllDg8eH+GdO0/Qnaf47LUmtre3tbB5ULA74F262cqkcoUCCtaOtLEXReLmdbI6lcuwjUXcPZW7FqoK/+EEhM/Rw8R8EO0hV7nQDlsfXPoKK6/fDnTKcibyAFnZWEfiMKK5jHWyaES41x5ia7WCV8/XsbZSRVBeEQFx2qJMHjdGbmyUX0zVhudhyyCN0sMMfH1wRMgcFx69D6zKybnCNWUVK4k3JHSzH+ue2eIkkZUbCxORZSGDR4M2bj+5p7lFGb9qvYoKQlRZuZvM0Kd/QqOEfLOG8SLGWlJCZhmjPw5w5yBGa/8pXlrPGueLimbiL5lZJgMyjomHMvlqqKq6fg4rYKLZoB1whmt33ILE4FpMQHyFilUeH3xybdm4WwLOn5mSpOmqkRob55TuFX/qmxuYJ1ksx31Mey08asd443ZHxpWvX93Cy1drP2TA5ZMAPw+IoVZlVhhp0rotS+IzY5LLoosPzj2sRHtcYt2EgPNA0uGU6jUMvgI2FyDR84S/7zsgzwIvqxDPJkPUG5viCkXlHCZTc5jfe9jBB+/exRsHc1xdDfGF185jrQJxkbhnayxYqHCYbWLy+RkWrPngjh0ZK5QoqHXqWL4DYt0O2/98R9DvmwzYVEAhzNW7BjvYBStbfq/ns1Yll7y8bCS4C7tD3DfFARp28fDJXB0QD8HyHBAmIOSA8PrUxXFO9P4+/L6q5+M66yc7mL5j4INGmeOpmGLKPQrI8s98Mfg+gqm4z5EMrEtaGJjxeVundSHhiIrzjyFMYNppo33Uwxu3jnDjgByQVXzppVVkq9Y1P7l/MDFWQO6UinwAzZ/jOPHlg3Yvk+x5Kww+/OHLuJZr3Aef7MLzpQJYaCpxrHZb8WSuNaM1SXE010E87oAQ7gLCYJeYHIzw3q2neHu3g1I5Ugfk8lYecRSrA7IcWVeeHBA+S46bdZms26b9ykGsaDCnwh2LWc6NWwGuK0jQlI4vctgUEMuE0c5sg9nQqyPS+c+gfLZkUl1R90M/y8Kj4wP5qijPKd8RmIyyeDiJsQxzOFcqY6O0QHdEb6QAyYhcz0RBubo0HP/JFPPxDDlKadP8MWOdQAXhrjLLr31SyeWh50c1RHUyn4kZkH9UWd0ijAJYxFgQziyHeCrZ0WeIXemqC+ytyKoOK+HWrLLx/dIEdSbZkxke7ffQnwfqCJ1dL0l0YhTb89Zcdrwzjq0XWZBZp5vPIycWwTXoY6DUeT8p2aEs9HgsiLPvcMYjux89E/pCKWk0KJ8Ki4TGOXlxQwjM5R3DYJ//ZhCZZ/FIayuHDOHHgyl6I/INMtgsL7Uncv7wdzTOJTM5VQKVWNGadVSuX0KvWUzRHhtIt1M/6/dgn4Tx/XQ9k5HOPtIrCC9nEZJcVSY78pijXD8dy+OpOgUs+jIBYayl+y6aIiC7hiw2s4vLAKdSqWI8muB79zt4eO82rlw8g1c/8ZL2N3KWcoUKddPFVQolwxthEUXYa5SwXF9TfFUexfjdJ7fwt3/1b6N71JapowafRnYuCcmHIX7mF/5HfOxTr+NOZiASN0NyJh6ETJE12scSh+kU9aCI12918Knv3sHGNMHuoIV5+0jjwCSeCQjNPIvNFdw41UD2469impuigJwJMMQJ+k9biOZz9MYD3PvobVxrx3g8GuBhv4N7kwH2RwMM0wVm9HnhuTFbAIcd+YQgXqAaRfjv//jX8G82VzAbtDFqdzDpdzEctNUBYcGACrFMQMgVpDCCkELkSAvqaB1nW2NzcG/1LxX0TsCz9fNMQJ7fbgiSEbHaxepWJhLEpRQChUrd1Bac3NtxZcBlrT4B8YGdV8niYahAJrHJz+ci/e+ogMbKqi6aCQkPMgUdgdMPZquOkp9RDoTHUBlD5HAnT8ib8Z/FayEEixyQ2TLFSjmHU5VACQgnDjkgDFqJz7Qbp5IPIQuRk8SdSraTbXAGRbxOBvdaMPPYyOms6rNd7JSfWKGkuRWDO3497vdkeFMv17HeWEEuCLXZkF7EVtUitMXFLF2QAXZAXFKgjZvqO6GRF9n9IBGdULPnz65iJU+meN30rBNyA2iyQz8QM53TppUriYTOr9k+ZQeHUBEGRuoEyErUdazk4RDonoWOoUSng9kwc2U3gpMmL2EBHkTU/n6mIuTH3h+ErP7RaTNTyqK0VjOfl2kGD3Za+OhJG8Mgi09fqGJ9a1PXIi1z7dM0THTQruVCwZyCP9++doaAFrwLD6hnxMQjy0TJdUBEhort+jyx1SsycO6pahvaguDz83rUHj5mwS7XLdXIQtRWVjU/qM7GC+Xze/f+EXqTVE6pVCtq1KgHvmLE3M6u3pMHLDc2KqtRdpAwQxIROZ8WYV6JnK5FEormZUKnZ94TmxzyXUnmWGYD9GZDBXYk3+Vkil1AiapGizlytTIOF0M82N8VhrSci/Bo2FYicqbawEZYQtodUbgRs2YRu/Mhzgd1hIsYh70FHnYSTPt9vLQZYqOUyNmVwRQTfb7YeePB9KzS7uEg1vngHCOswfhFNq6+Oq0DUUaXRiL1CeDcHX6ai4SHCN7kzLvETTKIlw+i+fwsEDDCYWVtVe7hy8kAcbeDx5053rjbAUm5r10+hWsXIq0XD7vxAbavilO+2TZGdmDNXJDVKwuS8ljGBjnw8BPuDVynui/tHwxYbU9goGOa/6nggqocOuiAPzB9NfG40rokKZUY+AJKVfqOmGLezsM2bnzwEO90A5yvJvjMx7awUcsgVyxhHpCrxh4uhU8MSx1TecpxDZiA+AAkX2B31ckQyx/HgnQm9T7x8Hu2h3rw/jzHhXOW/89uqQodlMh1JHErlBCGa99nkMYx4LiRRyHyaK8lDsjvPmwrASEJ3XNASigiyRr0yMO+eN2+U+ULA35f8fv6s+CW0CWr4ApalnromXUk9EzyVkjxHVofwPiuFM3puKYF5yiamRs7riXC+0qsYkfW7Wy10Trs4nv32kpAiAr4iReaQMnOH59s8/q9op4PbP39+cDWV/H575MJCP9tdCoL1hk6sYrok2YmIP6cYQKiILKQ1zk0HJqYgooBgZ1VnKPIByhFVcmazkIqLi2UgLx/50AJSLmSx+efv4BzqxkkpQS5Uh3ZuY3XPCS86tnZysSC46eCleuAsLLpAwcmwRx3zjcPe2MF3Re4uE70LOmF4rDhyyRS4Unfy0UYjMaCTTGxIoRpbW1D98HP0O9TbY/VcHbhubamET7qdDCeA6cKEU5XgMmC91VELmbBcqKOC31FpDJH0jk751QwYnEgMUlpX9w4mfT6JMcH/0zcBVWeWXFTXWEZCvMMYjc+UGzC+0h4ziNrqmAK7JlQ5cRzFI8wNi8oqkeVyPUbjfHoaVcQrNWNdVw6VcNahTAF80jySay/Ps4J7WXBM1sDXhvvlXs257ECd3pmOElqJqkat4DwdoMlsntuJq2u++u4MD4mojKGVD9F6p4pPqFICGMefo/qoCzikk/D+18kGSUgjLnIwNwsmjSu0BCFnPYFCtrw/pWUzMfiUWgtUH45GwmqTL6KOjQsjjmVO+1DDsbI91OXnCRpeoyoWz6QCE0+ygiKLsK5OLHcn2YKiNkBUTHVJyA00lZybBwFBvJ8LnxWh0eHuPFkht3dx7hy7Sw+8YmPieNmpHOqcrIbUlAM3KuVcP9UA4WN09iPCMSIMWX3eZ4iftrGgycPcPR4B0cPnwC9IQaHR+gMBlh2e9j+I6/hj/+Fv4g3m2M8RqzOxxQLTGmyzb8JoaOKWgJ8phfh3/v9Rzg1B3a6h0h6XcwXPEMMelWq1ZFsrOH9j19AZ72KKIhwOB7i9sN72L15A4N7TwTxmu3uC+glWehQyttY0FSFssD8O8qJP4b2EHjzJrDfVgJSjwr4H37ma/j4xhpm/RbG3R4mgy4GvbbUsJa0cuDeMaaXk4kHSJ0wa2emT0Ds/FsKguULC1xTJ9ef9s0vnN9UAkISep6EKRKESLBKFihkEmSLVW2QHn7lN0H/dzEvcsQxJIAHuTYOWNDFCamJprCYi5VtfJOAZALC/xce0GWMzFIZKLDdr4OCCgGUvnOYZk5kD1/i3/vjBB0ax9Ekq5DBSi5GpUCNOUtASE7i+1ubiJuK07l2JLMRW0qsNuYNX8kBJN6dHQYFl3RipomUwyGSCLzf76AzGaJYq2A+okRagkq+hNPrp1AKKd1JvHhGbcts0WQ7lXxwVHiIJNZp0AaSDVGi0+ZghMcHfTwdzKROde1ME40wRlJtoEwCPUnwrrtxDEmi6U+Qd/wVGiKOEFN6lmMamZxfEthho8qD5Eqt4kLZUmYYWVXxHM5feGV2b9iONrhDvzs8DiA4gfxGxjFThaR1BBRD1DZWze19EWHn6QAf7bbQSzL41JkiNk+dUkIpuAXdnVnpXzo4n7Dy7CbNrEPmuiBUa1CXn54lUr0ygr1w8Y6EznEnrMwnpxxPX8HzFelCzjognJMMtP2CUUDCDsh8qarzggF9s6kDhAcYNa+noxluPSVud4n1RgUvbldQq+SRlFZU3Zt397CIaclE3C99TLLq8FAn24se5OpbqpaII8R5pEMllWSgKquLRN/na55NsDfsotU5Qi3MYyVXwmw5l8Y9MZdRrYhhZond1iHy2SxKQYgOKxr5gMOOjaCA1UGCaLHErF7AXnaGi2iImLp7MMKDFrtJMT6xXUAzFyNHnweaeboKIQ+2kwmIEmTHGVDiy/HVAcEuhx0qXOOCBLDbyeRLhGbDXfMZEILl4VCE9ylojAySw/vvdmwT88/IB0Cco/yazyQh/2U6QtxvY6ef4I07XXQ6Xbx6YQMvXDFMseAFDirI/cZDlOaTqeaWVfQNusAD2kMZUppmuaqzChQi1D6Toc6QM8Dq2WKuzichenb403iOlTjbVHmvpkplyTs/T4HmfIpcrqxgpbZaRZqhigiw/7iDh3f28a2DGGcrC/z4y6ewXg3k3TIPclIh4kbPzxQE40QCwv3Wd6eivHHZPCRG1+/2Nn7NboGHC/EZ+cCdv6MgVgjPVAmI736xkmidKsJIeIhZt+pkAsKSpCR9u0fYeZoqAaEK1k9cWMdzFypIKyEqmbLkoy0BtHOAL16DzoYTHXW/pysw9+IB6qw98wFgQmjFDyN0+wSEz9onZLxm36Xi86A0OM3YzJsjMmnmeSxZdR/gB2lGpMv2YQ9v3+8JgnX9dBVffH4FIdWVHGRWlWKXUKv77mCdJ2HCJ88nFbKWFkg+U+4yGVg+G44nixC8F0uc8sdnLbvXWiNMmhd0nWf11DofnL9K6IkWKLP2mUc2KmKRT5HSE+lwio8etPC9XfP9oQrW+bWsOCBMQHJLB7vKGodJxSudA88UupiA8DOCjMFvvbol56V/VnwOCFgV90nvQkmEEhaHPMjSqK9akZoZ76Xb75uJq5MzrlTNDFVdA84TQofYMRF8M0Q4DvDuzlMcjUY4nS/gwkoecdCV/G/ApbuYyXA15NmCQBL+DMQZUPA68pS/dSpq/mzwCSDHL16YMSzviffrfXE4xpqzhI0KRsf7joS9jxgTBZF4u0nC9Z2TmA3HqOwUDtkRIsyI/TB2WUngfrjfxn5vjtX1FTx3fh2rZSBTbLr58Yys6+eZEtbEios8CzkPVDghN01dslD7uZIV8c1cJ1EeWtb1L+Zccs6g3PGTOM58TyFLsmZ4aQVIpfrqSvkO9Tg2NTKqb7LzRp+u7nCKJ3tHYPJ5qZGRaifjt2KZhWRaS5i0P/fMwnyqvzmfVAQSQianbgx5bbNx74cSEF9I4DMy00Qmd664OurTewABC1kxVbVsb+P5yXUmpU9KFjtSt50H5K04WL9g0RUnoBDgoHWEWzszdHqHuHz1Al546QXUm3UTSwoiBFER+WoN80YdH149g+XmBn5teBvv370pA9vq9Wt4tbyF82C8DIQsXKGMdjpGJ24jGo3Reu8Gnk6GeP1Tn0babOAfzW4hHbPtpckjo0BM+YdqVAtcPX0Wf/5fPsS1JBTPdDbs6vppE0DSO7uHvTPr+ObHT2NULGHv4R6+/Xf+T/R/6y17n09cBf7jryB48BTpnR2gXDR5YCYd9CJhAqIqQYbkJSnR4V+9Dfzm24Jina7U8Yt/7s/gdLmI2aCFUaeLsZS4jjDstsTHjcixpTIrVT/piySRD8fhCgziZ3MNMnf1xThfnPPnrRKQz51d/yEIFknoi4CsYkI8AqS5Z87XHhPuFyvfqFw0UxI7uE0G0jZXmgpRjcqp0RCqQnJWweTs1OZN6KBpyQsHhER18TVUQTYd8bIIy6Zww43Eb97ciAUhCMuS4SUZrBrhOAFhZ4kyvP7gk8634BMZqVlJQzqbxZDqUqzuhYGyfrYRmVJRdYo695X1FX1/0O2pXV5fXcEIC+y0DtQFuXT6jP6Psq2bKxuo5EoI2GamYgaNdAomX8hFzMRDVe9ZLMdPvh+hP7VqUUTsx60ennZjVSDoOVGP5hhl7D4ltMfDL8fNfqkAlhOAECBWIKj8wO8RhsXWM6sQTCITqlTx+bALJJds2+gZQHPMg+HABRc2L1NiLOVCThfpBWbTxXGFyncS7CctkQF9NTJLFFaqqDeayGcq2D2Y4L0He9gfx/ixiw2cP38ehVJeB8twbJKaEgViR0CEV3pm0NzMnj27ZGz3qhoWsMtBDD8rW5MfkuFV4lesHHMRfJWL18bgiHMmnzElIv5hAsKDVhub24xZdOMBRmxylrAzEmynNBs0Ev69wxn2OmPUyqE6IM1aBctiUwSyuLOLKlW85CsSmbY9u3qEGzgDuUVp3arzXLhsU4orlJiLeC6Lw05f5HO13bMpdgZHOGy3sF4o4XSliVmSokSd+W4fUTmPSQgc9Fryg6GG+GaxhjvhGO8PdlFZZvBKuILTmQIG2QR34y6ulzeRiae4t9PBnX36kgCfOFvCShRLfnjupBe5Hhm4eWiH94vwiQFJlFx79IrhdXtjUG9QqYRjZIpWNIL0HSfOs2MSKyWXTyQghiu3DpZPUvjsfAdCFcgGg/Y8MvEEi2H3OAFptzt45WwTH39h5TiZEQSEQYeDWqhqvjDHbnbZFESlppokdSgWRwI7mH2Q6BNrr4RVygaYLRxMkdAnVgbpi7E0ci7vlWNmVepnMq0+eYsnlCouCHrSWK8jmzMs9+GTAXYftvGNuy1cbFCG96wgWPQNiukAwnHiHKU6G01Qp7He3wJ0C/gU6GWfub6rCuskVH0naCiSqRVgPMzBV1v1rOlfJJM2q/Tz95iA+LWkAg67BKxSM/BVR4YHlyUgmXH/OAEZLWg8uopr58tSwWIC0h11j9efClGOi+KDdx8ocS74OcCv+fkMYhi4+kTXQ494nz6BYQdEibwj4vKezOTVYHHsoureuZewk0NoIwMzEmEV6C6Ql1BDH52jvpzQf7A3wnOnKuqAlNfX9Gz9ePtODq+R1+AlRFV0c7hzn9zZ77iCjyNuM6HivSlwogQqK7vHKnTGixLcjZxDkUYtUacKFj9DEsOumstnkqtECJaE6hUF0SRkJW5NcetxXxwQBgbkgBCCRQ4IZXgzsXUgWThikOyLBUxWfedCSomEqpQssfc8Ty8jrC4F1RFDwnVCrSVej5IIV2Xn93JRTbAWcnkkZjCfmzS167glqfEq/38JCN1y2GEcLvHmg4c46A5xtlTA5c0y5hjonF4OY+SZPBQKCEpFEb45n+dy6jSRmNJ8qnnEZ8H55QsD/gwjNEFxijPm851QISZorJud66zmc2H8QhO4XKkhVa7pPJExLRMl8mMIKWJxlfOMEDPJF/MzmdxNpnhy0MeT1hD1ZhPPnV/FSinALGMdqJPVYRUIvb/X0uBoml8szLK44bh36uBljDPIn58LOk6pXTNHVYBH+JJbT/x9JUuuu8LxYBKhAoQTs+B657mquczgnb5bdFAnPJBCK0EOg8kcN24/kDrhC5tFrK2viyNbrVfMI4WSuOOR5kOdHmEsJDCKZlFWxR0rXmkOpHau+PXkC178tzhQy8iKr+OBBIUIoiUROh6PJDzFdU1IM2MidROdChZljxUHjAdyBWfsw44N9y4WCWkGTbjdR49G6A7aOH3+FC5dvYjm6qo4qISahfkyiqtreHhuHe9eWMM/xQG+//Sh4EqZYgErlJPmfknD6U4PKdEYKQPPKTLv3gV+4ztId9oIKkXg0hbqX/wUolcv4zBD3x0pNxhcS6I6bI3SGqGMn3unjx/J1TBrddDrH+l5N1bWUW02ka1V8c3n1/E7G2U8+u3fw87f+LtY7ncskWBSMV8i+9lXsf1zfwJxr42nezv2fxyPYiTulQ0+1SJCZGtl4PYTLP+3Xwc+fIQX1zbwP/25P4NqJsVs2MGw1ca4T9XJI/Q7h0jmZj5KfywqxpI6USzQiHyu8edN+IIX1yg7ICcLgyc7fJy3wRfOrKVXT1dxZasiwtpYSnsR8lRUIFqNRkLUYZ4azp6TxroJ1rLPpFYBFQbR4SeZ2XpoxiJnFSmb0Nb6Z5Dns3wGfayIcGEoc3IbASv2et/UAmCPmTfcvtscedAU1/DosI/uaIJ8JhGUbKUIKSIMJ3OEGds8KV1GDWtuUPSiYLDIhdodtaSYQRhTUIkwCBdSvXrr934f9Wwen331cxjsH2AQzHBjtC9zoQuFFWw2NrDT7+Jw5yFylEsdd9FYb+LymXPAaI58nMFKsYakkDe/CkazC25EE9B8iguIiwaVEirEVC+zeHI4wm5nKuUkbrTrxQUWuYyqlBni1cmNEfkxVGWvfXikFqAco+l6Oe4hSdnxYdJHw5gFZrG1Ypt1M5xilcMTJwkN4iThOKs6KPMhq7RwvHlQDNttbeBUqzIohx0w2rRpqtvuIi1kUVypokaVhrCKB0/6eP/+HvrI4uWNHC6eP49aNdKEZXZH7CGhH2xxsuumirMzuQycC68s1lRVaGM5W2Dc7asLoOCHmHTi8imnSaUKLx/oTNnYIWJwpMq6UwbhuHlimxczMEgLVQ9MRvXUqW2ZRFJzvNXtaFwedPO4v7uHWgl45WwJG6s1JFFDVbZoPsbcOXprjYymdlA53C5/f8TAs9E4ruoq0RC21iqjIzoAD2PkWAEp57CTDvH9ezexXV3B2VINR5UUO7kYmWWKy5MCarkCHiz6yCOHje4StWINnWKCd3bvIlqkuBSUsJYr4GF+ihvlGH80dwnDzpESkNv7c7WnXzldwHPnKOVXR7c3EDk8n2db3FUvkkACEISi5YJAAZ26GQ6OwQOLhFmOZxyb+g8PaX9o8gA7htOkVpDw0BJfefNE3qO2GbF5mCXhVD75kaFfmaTWMhY0RGofYH+UxVv3+tjfP8BL2028+nxDKmu+Q+oPcg/BYkGEak0cdx9gK0kSzplryZJVrgkGY0qKZI5mGGK/mfqqjg5TBzVRhTjMYX19HXt7eyLGsxqojgSnFSFN1E1Pqbw0x+rqqhIKKteNxgvcvXMPv31jgNPVFJ96cRNXzq0jDTMYkydFBU6zjM8AACAASURBVLc8XaOtGsnqJsebn8/AVQUcdiXyFlRYu9DkN7lufCJJkYbjDggvigmeE8VQYO+kk/l+HG8eCjRm9J2EYJkqQLQgweRr5VweRfq5DAs1gwq+cWMHw+kInznTwPWrDeTPNBEP5sjFZs0XUrGF0qnkjg2pGGadqGLJIH8+afTPj89Daylr/ia+ja8iiUu++LO5yGCC47FB9hTcZyPtXYeHh4LartCEkEUPEtrTBLPlAoVaRcG9CLfICYJFGd7v3u3g/ScjvHiugT9yNsLapdMaMy/U4M8pH4CPesTcOxlzYfVtD2WXzwpntpcycOecl7kezQC9mmRonJCT3SEfkPK+19bWVAjz4hW+0+c7YPlcQVLgKT8vmGMxHmHQW+D+wQzv3DxAGozwuRcv4fr5FSSVEGNCJ+chijIinCPDBCJ45l9SdMUDFsnUEQu4N5gPCNeFOnNZVlGt4KjgVdBSw/RzQI3jl1GHcJ6J5IFRlumvSeATx86iT5/FL0dCZxKR0PMrLBi5mxyOQgmzfh9v3LuPg84Ql2o1XF4vISo5ye9piqBi4ywBGO7xvWeO8QraZR6cICFUxwmCCH3A/ZYV8pxBjVhFJ7Gd3Wqecbp37tMg+di6EAT2UzmNUGPyEwkdKmRNQl6ckByVimpSyJLpIrlPpbpk1blPHnSnuP34AFtbK7h2uobtWhZzJjNOadB3bf1+qcTJGSgyyRFc2BkEah7mzKdL8F6NH7uuxlE11h7jOZuPKgqfEA/y3UcaCXNf8XwjJf0OQsfxnNPpmh5BDhExni4wGM/QG85ACd+1UoJTp04ZLMx9lvcNUgwYjBHSPZ3KjhP6SDnZ1tC6IElAhxcmOQuMCJedL8RbikLjdSwnxChnMZzO5N3DouqCRsDjoamLLVm4Nu+pw/09IJ1jtckxNWjtbMQkiknPUkbX2TAn1AFjPBpG3uos0WsNcXp7G1evXMDm9pq60MtMAcXqKtL1VfzB85t4oxHgt5aH2i/J9SQxnnt0Sv8Pnhf0zWHnjV//5rvA//KPgN2WJRg+4G9WEb18Ccuv/giWn3reJR3u/z1nJJ/Hn/pwhK+kFUwoezsaK3kiBKvWXMHTZgm/+EIFd7/x++h9/V8g3e9acnEswkW1P+DKn/4ZvP4nfga/2b2N/aMjS0LYBfEclWKEoFrERn0FxaMZdn7572D+L9/Cly9dx3/17/8MluMhBu1DjFhgpklr50hmhPF4qIRJ5w8TXMlTZ2XwKT6bk4vm+mHBtdWxzq1P/jlPPV9X8cJPXTyVXt4qK+DlZj4kwS/JoJDJokgIVsFatN4gkAmItWZt4UdZCzYIcxK211VO+CHMdAvNhia3DnR3MDIB8VkRE5BISgN2OFkrkwFCRSReOlr7BcSb4Gf6ic5/T4MCHh125YReDKEEpFkI1MGg+RFB9pzo5QqrLjTQItSH1Xd6krCCmCIes2uQRWvax+PBIVqDLpajKT529RrW0xV05gNVixIs8O4P3sfZcxdxZusMFsNYJNDBdIgnBzuYzCe4eO48Lm2eRTQLkI1TZKsVLSounJTtyPFYTtqSk2W7ql5FgRCbGEpAdtoTlItW6VkvG0RLrq8kJZappFNAGDABGaFz1EI2DVGplIWTpBKE3lNJrgUbNHLieFGrW6oWTlefmxbhYKwEaKN0B49vT6v7VC4rUWIwoOo43bzlQGzKFQwW570uZpklonoFK/UV5NIibj84xPfv7WKSzeO1s2Wc3d5EpZjDkCQmbkqEVxG64syKrHppHBD5yEhhyTaqfDjAwiUgPDR4+AkyxYpmLkTeEW/JP2DC5TXBtamzzUy/FFf58lhg6esHgTPSS6QQwvFYXV1XAsKEqDsw+dCb+3wuR1it55SArNZKmGZocDVTArIgUdFBl3hA830YYKiCRslQh9nlvfhE3Vc5+Xc7jtFEhEKSYppL8XjRw62dBzjdaGIzqqB3eIgP523xjS5kagjyOdxM+6g2V3AuKWIzzqETJWhNBtguVLCyCDCaTfEAAwwbOfxk4TJmwx4+uL2D9x8OUK+U8ckLFZxr5rkriDRPaFQ+YhGBUByrkNCfg/A0Vpm4fqW445JVBtQcU0sULNjlfLRKYkadI98RzVPKyQXzPkHxQRzH5+CoqzW9sbGhg9gfxh7GVN2oYb4MkI5HSCYD7PRSfPP7u2i12vj0S5fw4uWSEgBeH69H3Y0TFX92s9j54tj7BMRviJwDTKS4LryDuILy2DDp/pmdDHh9BZ//p6CREMpSSUEi57CfWwzUtIboMZOSRxKLY0NOTzxbotMd44P3f4Bv3Zvh0noeP/ryKZw/1cAiSDHlWqDJFgnm9IsRN8MSEPEFqM7iYG80KtR1nEhAOH8NTjIVR8qPN1cYXycTEDrRezy//x2ud0kgswI5mgiypG5UMa8EhIEag0txhyZD7O0F+GfvP8Qyk+CnrpzC9SsNZNZLmPRnwMzELZjgUoTBOiysKFtHpVA0ZTjPs+Dn8Dr4LHVQwfZ7QXIcLt8HT9YBMuEDrkd/zrByzTlAo1F2u9dXVo87zyw2hIR/VIl/IS6cnLcS5v0Buu2BZHi//3iIT17bwuev1VHaauj9rRtjMC4PJdCc641t33GqhpSHtS6cwT65J9h6tySFY8v75kuJI/HtfygB8XOL3ydZnome79zyd/i5fGnMMjkEhRLmGaCQS2U0ygTkBw86+PZ7j7CyVsC/9fwlXD1r3iyDeYJkksggMI1YLa+Jn+gTPiq0qUtAIRUWGossOBpki2uJ89r2ZkuAqWZowTGFRKzLlLJD5+R4KWLDZIaB9IJrIlmiqi5CAb3RUAGNqt0UxKCiI4uUReLw8zqTBq0OvnP3Hg67I1xtNnUuRgXHj5gCSdFxVPjZ9OMZjbWe1fVioYA+NuQdEtLmFKQkMsPAUYTyrO6dewFzDCIvPMeGfAol6AQzO1UpEc8dWZ3mgBVKw5IQT/8nQosIl6ZUayZExLiHsCOaG89TPDkY4t7eES5dPIvntutYLywxgCXY/mw42WnzfCyP4mCSw3FmEic4JIuG5D6MDQbG1S1oaGREb8VKjm/K9/BxlO/WKakKcprbXOve78dbBGgPdIar5F7yxQSEyp29Cc/bDM6tFY4LzH5/9x1lvn8ct5UcJvQ1WiTIywGd4SrRXyxxzxBRDXWyMLgkkTDinhKZwo49Y4UMeuOhIRcIf51PsBxPlIBQZp7nFzOv1uE+0iRGvVoRx5LdnGwQSWFVXF+xXE0sIMN1FMf41q19meVdvXoN15+7jJWNOqJyCZmogmJlBXvVPP7FJy+gXw2xBxpimsztOE0wScnjYLzM/X2uTsuyPcTyr/5fwK9/G+iMnNYuiemOnM6bu3YG+LNfBpiEMHHRc3Cqcvk8fnp3gZ/t5ZChsS/XIpUwGUfUG/hGZoxfitqY/8KvIe2Njeyu3FjSX0pEypksfvSLn8GLf+HPY6ec4B+P74NoRYovseuy7A8RlkuoV+vYzhZwPi7grX/4T7D/N/8f/KUvfhlffO45I5532xi0CAPrKxnh9+g7w5ORnCAWW9gRpxBAwHm5mAsur32Zf5CgN7C1yPml2MhBcH23O/jJ85vppc0KrmyVdBgMY8rJJShmQ1SjDBKnksAERK3Y0EhqUnzQZkzXSetgeLlAq/JaW5AYbh/csv2m33ESbAoAKiURkrRZL6gJbkpTxKYq8HEkRH7tsb1+ovN3htMFnrT6GM0DVAuh/EwqWVP1iKniFJsrLVvubL2RBMfNgVUWkZOWC016Xsvdp4+QlkIpCNSLRZxuriHbS3GYi3HY2scVygdmAjyY9tHrj/D62evC0FO5qD/t48atG9rMX73+EtaKTWRoacJMk901GpnFEyUghN9IzYmKAWVueIHIyHudGPv9mdqdl7cqOF3LYhonGI3HquBUqlUUK2VVrEhIH9DB1ylesMrIw5RVSh74nJXcP/Jh6RgD2+8a2ZiHiz/oZWwAaGxtw7BJwpcCE6fDz0DNulwTLXh+zQ1hMRxjgqm6QI3GCsKkgFu3nuC9e08xzeXx+nYeW+trgupxU6ByhXEPKpJw5MbNw9UHTaxeWgvfEt3lvIU5jejGpkDCjZcb8JLQnmIBydS04xkUqWLNtqwWLQmRJHw/I9f6VrYO/mMllAkq9ZqugRwWJmTsYPRHVoF95/4Y+ySSbVAFixCsIsZpQWTz4mKChdRqnASk1Lhs/HyQQT1xP/85nvxsjjH/cON/2u1hJSogWgK9ZIonyz52Bi1s1uqoZSJsjVPcnLWF3TxTaAr+91bnMbLFIjbSPDZzFTyc9ZBZLPFyeQ3ULXicHePJrI96uYwfq18UzO3N9+/i7duHOLW5gU9f38R2M0SayWESk9w8UCJNeB+TDDbmeKgJ6kFZQwWzBuUR/Mp5HkyoCe505kn29rwNKmT5jabAPcS5VPvDle/nOyLcfzmXWH1nIMA/HC8fyBeaFKsIaOsNzEZ42JrjX7/zWN2Gz378qhIQVok5lgyIOb4eSuYhoSfFBwQlcjAtXiMDRQ+l8Th3Bo2+g2JVbHumx1wWp7GvzsTCqtfGhXFmZiKwG9m4VDYfHyYgUhkrloTrPjjs4btvfQ9vPU5wfbuKT39sG9vrFcQk7hGuw6pmJkGOwdiJBESwm9C6kby/fNnWpU9AeB0s/PD/ed/J3DhQWksUgZR5n3WsDTJk9+WfkedW+A4V4RdU+7NDpKAAjXwm4tClZjXq4+HDOb7xg8eg5OVPX9vGc5frCFYKmA8XGI4m0u8v0p/GKdIMB2MlIEzUOe8EiaLDsfcpcPAeQZ8Sg1upm+n9JRwp3brqxhWiT4aHC1JRkPfPhI0da0IGCA8g2ZZFC1bfmYAwcFYyTQjWYCgVrN/7YBcf7Izx2nOn8KUX15Bfr+qzfZDKcfHXwbEadkeuw2OdWO67qv65irFXW5wRGkLfqcFAe5ifg9y3+DoJTeC/fQfRkiszi+N+qzOPhmsOtlivNpCSa0C/jpCQoFQJyPfvHuFb7z7E2lYZn7l2AdfONZHWQwznCZbDBcr5CNkSnZ2LCsRZzefnMLCwzdE6m1lK8VN0QNdhCQijHHYo9EycE7qI0DRLI+FcRYyMAmGecZQzp6AHu3EMY4sk+uYjdRGICOA9lSjVK8J0qmIhC5AsRI1bfXzn3n0c9ce4trqKq6eqCIssWM2RGaeIA9uf1DkTGXluPDvH0UlYLAvpmxUp6dGcUScnVkBMZSt2e8VNyBdQq69IkIQEeYrmUJtTUE6H0mB5mfORyQkhgVUmJExkWQij9C49M5iyEPlRrmIZLPQ509kCj/YHuLfXxoWLZ4Q4YQIyz1ePO3r+TPLdPsGqxgZRIiSZ5x3PFcZJNn/MBoBwJ5svhEgx+S5q7DlXCZPivON9e+TIyX/Tn8XPJZ6rmmvk3ji4JKHdInRTAZTxwTzFUbeP4ZQKUxVcPVN3sEo7h/0aZDzCMKTf3bH4Z0qDQ4O50+9NvjxEHmCpjlI8WQg+JT+S+RSDYVdF23BJPlGAbr+j/YMCNBRgWVJF0vmGzejxhATDXld+JaVCXhxeKnhSFp/Qe85Pih+wM0cHe3bF+oMhvn1rD/NZipdffhnXn7+KWrOMQqWMXJGeGyu4Uwzw9iefQ6VRQR9m9kdrAyUhMvwjoTzRfVAM9+k7P8DTn/t5k7UdzQTHEr+DXA/JORviAqfXgZ/9HPCl1wTj0gTiGgpzeHWRw188KmGTJsIyYTSIdxxm8V989C3cfOd94OGB/TzjYwZ6fE/yrgLg6tkz+Es//cdw88euI7l0Hr8RHOEpZqhKNAHYHXUEW3sx35Qj+xlUcPvt76P1t76Ov/aZnyZxQ92O8aCL3lEL8aiPfusQ00EPycLMrIsUXkiW6ipSuIAwORWXGch6H7BFrPjVC54odnS2Gvwe52Tw+dNr6aWtsjLyciVSAjKme2w2QKOYR8x7pFwm20uScHNkTxjWOheaCoZBF/xBYQod2pCd/rsCDpeAUGrVZ/xy7vT+AQwcmTTwb1fRy1ca2gB4QPGiPfbXb9jcjKkcFWdyqJeL2KoEyCVWDWV1mvR3JiDsptCfgfKdTJ547VwEC2b/lTJm6Rx3Ht/DxtltDEYDYfFEYO3NMCEOdDpGebnE9RdewM54iE63j7gzxvbqGaysU5+5iFu3buDRg4c4f+osLp2+iIgkQ3W+QiUgAQljJKuOBiC5lQlDrlxEVvMoxNFoiaNhooV2abOMrXoGi2mAIbGNWAhLK8WBZaprIyeiS6K7pEA934WbkBEHhSPOhPBKQDz8jETMlqUj3bFL5GQj+X2TY3ymhiLVIAUtBklRxfDYa2OOJeEUVFOp5lGr1JFNcrh7dw/v3dvFNJvHJ9YDrK02UKsUMJuODO9MdSPCa6I8sqFJ+Kmapla645akBi2ZzzoKhNXN4EZKZRG2xh3hnG6h/F0FlqkFW5Lsc4TkILFOiu+aceMWNjYIFBAOBh0FKVaFLcvl1Ds9M8B4794YT3s9nN6o4JMX61iplzANSphOZsgvxkicOZSHKHgIjK84cf6qOuWuX61LV9Hl+3cGQ3E5KJ/cW05wmE7QSyaoFcsg/W47W8Z+bAFHfWEBLpWvKqUq1nMlvNPewU7cx0qaw8tBDXE6x+O1AMM0xuVCE6/UzwLxDO9+eB9v3DxAo1bFZ144hWtn6noONPQjTpbnV5RzghELVnxpUJfFZDTU+Fmb3yQ5eS9se6tztbDnJD6SJ0kKxmAY/krJ5puHjPBr3x3SM8kYpNJzLzgH/CGmJKREgn8JmdkU486hEpBv32ofq2C9fLUiCBbHnV0IVVNLz5I+diV4HX4+KIB3evv2jKwCbZ0XezZMQPw16N4cSd/Dtk4GxOza8TMNlmVJgeA6JKSWy5In5GHI05gdEGL1uSkwAXnn7XeVgFzdKuHHXjmNc1t16cNP4oUO2DzhL+Wag1uZ7LVgV6x6O94KIVg+AbFEhXApE70QrCxrFXvNO2dgxgDRf4/dHqv+uu6I+1rBD4mumawgWLbmCSlhVZfuwDzkZ5h2W9jZSfHN2/saS5LQn79UR7hRRnYRYr/dkUEZExDfASFUkRAsQZFSg3dZ0G4+GH6N8JlmM9ah8s/NJ68eBkcIF5/RaGTPmF97Y0nNr2xGwS/NFQmzYQeZFVUaj5IcbYIKGXVAOq0+3rzdwod7U7x0vonPXa2hcc5Umrh3+iTUd0EE/eozBLG91+aYnVVM1O0MtGfCDoggQicSEEEXiWt3PiknK8c6nAktdYpMPmHnNfgOkOYxE6JKDQuagyKWL0S/O8fNJwO8e+sQUTHBp6+dw/MXVpFdLWJIp+/BAiUmF9UscjS6dd01G28rHrBTrsC+xATX9i/5ObgExM/1XLlpFW3tCZGpCFElSjCsAPPpQPDMgEudgaPYujklBaxKFyh97wqb/D8GiXROF1RjNkc6TvHu7i6OhlNcbjSUgBRrth8t+jH6067mDZUiNV6SlLccSmcZA1VW1RkoUSiE58t0psKKJHXnQzAhpqt3oVwTx0PKXjl6lFHm3vY5FT2dxQAhOB4pEC3obWYJGQNXwrol0e04Tdk86yZjjCdzFRjvP+1gfX0V5zeK2P7/+HrTWMnS8zzsOVV16lSd2qvu0n17n+6emZ7hcDYNKYmkTJoibCqhLDu25RhBnMj2Dzl2FkQJoECJjCAJEDm2gwhKfgROHCBwDMeJlMiRQVKiJJoU1yE1e08v0/u9fbfal1PLqRM8z/t9t5sxkEsMejh9762qc77zfe/zPsvbCpGrWH3D66e6xyWk8fW0fmfG/vE1KG1X84ySL8cU9kbDk/NMIS4Eqpyr5mTAvenkJJhFv8eFr/gGURhWTxg4JcTJ12MNCt0XAh0OrCWTJG9NiO5wjPFshXKtibMt24uk8Mhs9grTeClRood0cHzfpI+zpZQglOvwOrKnJD+Zot9LNleY6hnQU0mVyFBxr2QIuCQHw2NEkhly+GXBAC1ny9DTxSCCfEFSN/rXWAes2J3nvsx1TLmhfDZF5Dh6IM0wmsxw1O3ig/0p1ssA1154Ac8+ewmNVhWlWgVhqYG43sbo3DZmLzyrgZRsNdgwwZWL0LUoXQ4X5PTxDGX881//ddz5jX+sNS5WwrLRTyaN6zPx/xMs0H/x8z8FfOI5pe0JnCyWOJeG+HdH1/ByUkAumnEatMJ7fv0HX8H/c+MmcJdSs8xAjsAx5ybQaB6iXa3ir/zcz+KLZy5g0WniD187j1mzgpuYMKpCArg3swE4xeWzQRvnUEIbRfQfH6Py+9/CT6yLmAz7mAxs8ODw+Fgs5aTXxXw6UiIpAQhnwxAMRmViAAYerbHk0OqlhYNordCDTLjo2B3ul1zjJ80tPptfOLuVXT5dx3NnaojjIoZJihETdwBpkHOaVk4K0TqHZA70Ai45oshJf7AUCSEgl1Si68ID0ZlS1GFzEiwNdXGpKDJsufkBlAZosBcTHziJmhtUo63Xs+6rdSv55Ys6Gq/3+jMsckU06zG2qwXEwRLMzE5zoaRV/FkenHyoCUD8YcaFQGTOaa9hvYzupC/95+7+Lk7vbKPX6+FomODq9ikNJnzY25PhKlqZ6W93PMLmuo5qvYK4EiFZzHDweB9xsYyd7bOSDkWlgop9UqUcekYAIgOyZj8wDrKiDgHTJY7GGfZGNLvlcbZdxKlqDlHYVBrYnKwD/QJc2NQf0uy/TtF1xbRtFsZa+I1MFOzCfAkynM05mK+sReuLdprlnt6UPL3vJTDJ3O3mbqChUrJcscAHf84DmEPHeA0IKFY5PHhwjLdv72KYAT+2HaLTZuFeQbpMBKa4CZSqVQ324XRPFe1ufZEe58R3ddeYHjWf6ECTkVyoOS9ARcmFMuSzpTqbolu56TvttYblML3Edej9Q/E0AJDuPEjV8eFhpRQvPSwWVMBr9OHuGg+Pj3GqVcKrF2vYaFYxy1cw40TzxQRrSkueSh1hl9A03/YQ1tobJ2vVF08q7FyKzYRdEhcjnORW6KUzjFbWNS4SANB8WrFBVoXJChuNFmZMxiqUUM5y+Cg3xTCf4kyxgqvLCPv9I9yuLlRkvdE6g1ahCiRz3Lh/iO99uK8Y5x+7UMVLl7dRabTEJLCLli8w/cQYEMaS8lDO5RikYNG57NT6+86izV9HzujwEiz/nKrQcHNiCDxF5Ttg6Q9B/9/YIeH18Aewl1BJalQsorJRRZGZ7LMpxsf7eNBL8YN7E6VgPb9dAwEI58zw9ciAcC3reXcdFi+B0d6kKdomd3hiVLd9zZgRk/vwZ3yDw4Nyvn8/7MwDED1fjmEwT48VwAZCM3k+SM3z+oZR4cQDsk4DHHfHuP7Bh/jWnQXONoIf8YCMZ3MxpeV8dsKA0LzsvUMsNT2o9h4QJbG5NaU6IQhMkubSfFRA+jhOJxdSwZaYnEV7u+uUqsPrZD4qLgKoicNnn00QSjEpwZJsp3+Mg4MCvn7nGNNkgs+daeLFKy0UTtVQSEMcd/sCIJRg8U9e/2RGloaBHMZg+M4s74kHqL5AioqxAKBn1/y98iw4910PQPyaUcPCfXHQYsYuIdNaGIJC1lQSTpPbUFa2WmRiQAa9sTwgHzye48p2GZ+5WMbp5y6cABDfRHgagCymlHZY/KwBaTdzwQEQFle8vpTQ8f7wmimK1LEc48nwZEaKBzG+QSGWa2W+LN4T74P0PyvPS5qi2tnEms9uQC36XADk5u4E793pY11I8CeuXsTzFzvItYsYc6jnMNGMmVzZ2FvulT60g2y8fRgrPos1SnR9rj+ZZUszMhYkw5rR3zkDsAQgvKb0gmhmFn03bNIwjIUzeJicOFtgzmKVsiXKO2n2JSAm285Oaj4nll/3dJpgNcjw/vGxki7PVitiDmodM1hPuxMsV8bMisHn3C2yfizo07Uld86nlsRJAFJyzZBkoc/MwjhYz2Ugj+tNFBloEpXFGhCAaMp6yFSthYCgT7ayOWLcJxYITQgkYzdZXAIwsiM+MrpYzrBK5pgmazweLnD/aCLJ6PnNkgDIMmcSLL8veRDO1xTwmdq8KAIcDb8LbW+jl4yfUylevP5re97JxlSrdafKCZBQzeJipJ8GrsYO82cNuGk/dkEClkxqYI0MQpXMm2teUEI6YY04WcjDWSvMrKBkwACHOC+m2p0IWCSfX5tkR5OzWTATQBMQchAmhyO22pIRRlFJiZY82xfJRMwUJeVUBuRzHHp6gBIlwJSYUwWx5EBOvUN5RdTkXa7k/bU4eHrMcpLfcwYQFQsBPX6cZ8MUvcVKapibx6w9Aly8eBGXLp5Fe6tpKpOohmpzE+uzp3Dw0mUbLGlivJO9hbPgbJigDRXkaviv/vYv494/+E0OUntiLi8VgdNtk1t52RQBA39XMQ98+kXgUy8Cs6UUM81nL+A0YnSGAbanBVQnS4y6j/HlL//fGN96CEwS85p4E7tidfM4vb2Jn/3M5/FTVy5jK2KNVccfvHQatfPn8Qgzhg9rtX4LQ+xjjj+FDVxDBSXkMBxPUP7OD9B5eIhRr4vxoIfZaIBRr4fldKwkLIILAij6mVlXs44sxSWBETb6FwwLYlCQA7qUYKWZNWL8GvfnqG+QBT99Zju7slPDczsNlOM8RvM1pvMUIVOwCnnkSrbQPbomAFFHk3MkuGHkrNMhmYntw9qwvB6c0iGPptktlB4/eIKu1b1zXS9twKLJqGUzlL90nSDRwQ6V22tYUcMF9+h4glkQolkt40y7jGY5r+5Fyrxy6uJch99kCSxe2d0NNEyN3ZJ9Rp1VLab2+OhQhdjm6S28c+MDLNMIn37uY5glY9yf9/Do0SNcijdw5vQ5lM+fRv6IGxSHBE5RrbkBQYsUlbiOyWSGRq2kh4OsBxkQSis40bzMIYELm1TMoTpkQPYGc+wOmTpTwLlOhK1qhkrltIuOJLKkbjqTsY4xeS28GQAAIABJREFUdFzCk6c6yvycHph5AKjBW5Q4RCVtOLEDlLwG7AqSYvWFh3W5jB3wwQFjNyiJt4QbGeUXxhZYss50MNE03rAaokAWfhlgd7ePd+/sYrjO8HInxPbWhiaIs0tCKQrvrVKiCEQLeWmEU0bsMp54ZWlX/gBUV7NUNv2uss1zmNIgTd1rjqZFK8z4fUzykDyCkY48oDSps2SzG9b0yLiha27WBWUHm52Gehe8Nu32hgAIO8iUB/Bnrj9cyQOy0SwKgGy161gxoYImTWacF01rq8JoaR0kdpX9Q1ipt0/WKr/PuqGWzMXr3e8NTSPL6LRCDr3pAOP5xBieYkGdmnKtgsFohG5/gGqzgaBI864l/RToJ0iniJHHlWId4/EQD9dMY8rj9bOXName0Zz394f44Ud9TT5/cSvECxc3ZEJPF2utbfo/vAmdk6GZnsRDTWyFkyFYkWqf1883WGXWYWeX0xdoPmJaunU3iV70veRB1nH3ev7JzK6H0n2yTB1ib+TmtdxkB3rNPL8pluM+HvYthpcekGun6vjYlQp2dnZOGBdfnHE/4mvwGfS0L9+/GiEOhNgha94C+282X8PHkfquM3+e3+NnzJhk0IAMU5a83IP3naya9qXxRM8QO0TDYR9xtSwAonlHaSAPyK2bt+UB2Y5X+MTzG3j24rburQcgnMPEAYb2vu366fl0A/nUZSoYM8jUQQEiF/nK92QDLV09yY4q5+gwcOKpgWyUN/rC3TMo8o5QPlupSJrDopDsDdlPekBixm0CatAUFwkePQ7wB7cP5YX77JkmXni+g3U7QrDKYz1eiC0LQzOL6ixZsLvLYlbN3BNG8EQX7NaHtOnlmj6HZ0j5aTxglUQ0sKAAPo++scR164t4zaGibJja4+nMpCkskrlX8JDm+bYKECRzMSAcREgGhL6cz16uYuvKWb1nFnfGKtt19s2w9SKTCf0JeDD27IlU0QAITbAGlCYCIL7rPZ05f51jplVUPjUXIlt7BsUkXNpzXaoTC142s2obWwIgRSaiIUO/O8f79/p46+YRsnCJP/H8RVw730auXcKUjclxihJnQEVrxKWKusmeZfLlFfdinSdVa/qocGQFrPPZyX14TTm0mOuTAIRJapVYxa/kWoy8TmeSDBc4sFaNlrnmLhEMUObUO+ypcNeAS0qMXFojzwV+/3h/gRu9PnrzFc6Uy7i4VUZlw57TWZfX0oCdADILUCa4OfaA92vGpoRjQPj71QRa0WPFgbbWBOR+r/kdpPnpr2Tjs1yxuRVscDnwpzEClJDniwJYvA/1Gp9paN/ie6jVKmIM/V7DlDp155MU945meNSd4+z5MzjTjmTgXtCg7dlG9zlMTcJYZPombG6WgdgUORr6K0xpsuvj9zv+ORybT4leUQ/QUzd82Te//N7rz3rkXUCQiz3W+mNIgxtIOZkvUaF5W8mYeZSiMpI0h8GETdEM1dxEHlSevcl4pJkR5glgKtVY3kLWWIy25zrTA8+6klHscUUxxZTgtxptGdQH3Z7AR7peYDQ4RnFNFcsKw95jeZwyRfDnMF+wuM2hmGfgzEz3kuBATDbvL4cTUj5c4pT6FNMFwwI4p4S1IRmlgoICbh3OsExSbG1u4uzZbWxutzT7pVim6XsLq+0WvvnKeczKRTCLlP+EyKlop3Ih0rsO9Ocoi/BLf+MXsPePfsfib8l+KK4+AFoV4MIpM2wMJjb4T8bzHJRw8+IFAZHtP/lJ/PjWRZwJiri/5j68xvFqjvvTHvb/u3+M7Df/yORcZMcI6KT9W+L1qx/Dn/9XvoTz29tolUPEpRB78wRfe3Ebn//YJzHDQgON+T5/H13t319AW5+Dz+vudIDat99C5cFjAyB9gpAuRr0+0vlMg7A1f40z2eirZgNhtUCZzzEle4GZ0AlApJhh6EFA77ipGzzI5dkiFY9P0fvC2VPZ1TN1XD1VQ1TKY7rKsEgDRAQVwVrsgKhhtyExQlcHXeqmHrsTTrGWbpMS9eqi7VaBHdC+Q6K0G0dLe0ROExIPAxUpdIgLMHBIFGlQ03h6StprY/2Dx64nGZAZQtRrFVzYqqHTMPo2SQOl+KiIZeGkTlIihOxlStRTHyQj3Hh8D5z6uk4SPHv1sjpkb994Dxv50zhz9pQkWnv9fbzz1tt444VX8clX38BoOEUtX0My5wROduSNTWDKlsZM5SIU8yttQKNhXwwIFw7ZEGpwifDJUIghSfN40J3i0XAhRuXKTh3bNRq1OJ2bEpHEutAFrjdjUrgQOJ3Tyw74Ob0W1BiRHArlqjEg7vDzk2cln2ERHcxPDEL8b54p8MO2lrn4BLA1GnXXDRxog+LrMqEqo1m2lOnBpNtpb7eLD+7vIymEeLZOZN5BvVLSDFAVtNSAkkqNLF6YGke/eLmAibRpICTErFVNqpWS1tVEauumrKltDXJYcqYoJRw6nPkgUIJmnW4aEvOl+sn68wZnb0bm2mlyrofLWN/c3BYAYSd7xKGO8zneuTPDXreHUxsxXrtUx1arhmVYV0ezvJ6rkOGXCitl0Js2mPdB69YN+uL38PDSdXcMiLpoUyayMUWFf88CZaSMcforeK3m07nAI7tGR8kU04ydm7GuyWAxw8ea2xgsE/RHfezUGqgzocZ1YcniLZJM0Zw37x/i7XsjMW8v7RRxcaOi7PyArO88EQDhaVcgnZsFmI3tYE6p5XVgnwWoMRRPeWhWRtcTgGjTYVFOg6f7atRsX3i6sPKULJ93AhBeD8qt+LtpHKbxluuL97C105aOlABkNRlIgvXtmz0xIC/uNPHK8w1jGhyw88yFgCinQ08tcexpcM575JsmBCD8d2tK2L2UkfOp2RL8e/4+Dxp1j92myv2D95E/z9fic8P1xdhUvu7WqS2MRgM90yziCUBorD48GuL99z7Ad++nOFOHAMjFnZakKfTgUYJFBoQmdDV8XEdXAI5HnutULzNjpij54vX3HhB+dqVLFZ5Ej3KdP2ESjaXioC/+jGdO1e11LDMLQ/4O7sG8P2QZmUTDRDzKTAhOKqsl7t5b4mt3jzBdJfip8y1cudrArBYgtw5RmwUCHuoz2eVVV58SLLJHZIg9G+uLHn4PP4skZGFZz6Ht4c6E654feQIJ3HXPjNXVWs38dViJyazyzCIYHY5U4NbbLeTLkflZOMhtxcCQJY4Oevj2h4diQC5vlfCF51uo7rRP1oc/c7g2+F7EeiWp9mU147R3+KGLzivpZH2eAZFBOjRQIsYkW9lARPfZnn5OtIbzpRNvFNcVQaFvoNH7NBz0xIBQgkUAEgVA7ziRB4QSrLAS4KeevYSr5+sI6iES+k/mUANslV+iyPU796ytpSSqSIWLjy9ZzP7TAMT+v4vdcQM+VXQUQgMgAb2LToqxmCKkr49ne2JmfO5l9ABGlTL27x2g2WnpWaVKgXHtLIAzF4+96IV47+gIg3mKc7Uqzm2VUKyy+Fwjm6TIUmO4vIeRTTU1Dmjg1WT0sZgDpkgSgPDe8fwnK0Egwsnw/H7+PNeQ/BwrC1gRc0LGLjHPh/Y3pjC6PYJNokqrLd8lzxI+W+XY7i33SDUuqK5gA3K+xv2jGR4OFkpcOtUooFPW7qrf5xu23ufq13xADZdj19hMJPghi8c5WVw/nFCuRgSLb84qosyITb0VQURsUiCvydf3PQlD0X2O6k5et1STj7+LzTc+i/w80yWLfsqbM5QjNgLLqnt745nqHM4yqZQjeQJWlFiPWOdYo5QjAeiH4ZwdGxDIUNWyJEML3hPei4CSnBi1ck2zW8iiULqzWMzQ7x2ilObFUo16u4gJQBSBzgHeAYJ8CeXi0sYzCFAyTWuGXMbQgDySWYKMSiiCDoISARDOgaNfIpTi6X53jvlsiXaria2NJhqtCmrNBkqVJurNTaTtGv7ha9v4sFEARzHybhj4yKGOPKrIoYICOgjRRxl/5+d+Hsvf+YZJqnThNXnUErIungI++3GTY90/ADingxeTe3k1QuEf/Ef41Kd+En86qaPE8QqFCB/mZ5jk8/jnX/kK7vzHfxfZaGY/w3QwyqKDIn7ujX8bf/lTX0R+I8G3jr6L0WqKW7fv4Ptv/hCv/PIv4m/+tb8BapHETAH4Grp6vl9FHRPY2difjXHpX7yLwu6+wMewd4xRvyv/FtkvyukCQhWyl5QxU+ZO5okWDDLr9OUywllJaCYl5EgHhi/4s5friffKN5p0lv2rly9kV043cHmb5rFMHpAUnIoOFOnyX5uhywOQUlyx9AXp71IUorwKLhWjTgdth7d15sYzS7ngw8tYPWW0B0Yp803yQSuVbCiUKECmdMjIZw9AjpJHR0Gr0HQ6YW54/HfGiB6MVpjnIjQbNVzcriupiPTacMYYx5xQIqUlPITIIggtE7Gxw0JqrlnBd66/pSE0IYueRh0f3r0pk9FL5eew2IrxeHCIyeMDbG1sYpYDrp27iothE4OEaVJ8OLmx2aZHg9NoukCj3UEyPJJUiFIx2kBz6gCSAmf6xlATMPn37CbcORjj0TBBq2M54acbfEAbunazJalsTtPOo8AoSVKVLMqe9tgQ2bup55p0zo51lYWDyaZYkPNPdrd8wVbJL3Wo+dQZ3/X1Or1cyYo7dvnY3c27box1HQn7QsyCBef2IGKnaR7g0cMj3N49xqoU43I9j1PbW4iLZM3YSc5hycNonSGitCZlfOtK14TXgswODyvqSHmfGvUNrJmKs5xjzA1NyWYpcstMD2lv2tV95ewUk5dZQcKf5fvLl6yI8qic606dHNfhWSUjsTBcW08DEKZgscB6//4Ch8MRzm7VxIA0ayXMglgdzcp6gZTjSlwUsF07o9N5hGvdc0CYk/8o6pDDr6hT5j3l+1rn2HTT+yNI5ENMenM0HpiWmClCyVK08CwfoE+AMppic/sUklyGNmNR4wj3j/fESjRWAZoLMxoHrTLKlQYWgyG+9+4tvHN3iI12SxKszSqHU0YyhnLSai6/UnejwM4wY54nZmZmwIJnPPwhSfaLX/xc45kBXUrE1Il3AMRLqeKSSS9UrLnrYIWadd4tBCRTAcAC3ctMLBSghrhTEY1LAEIPyJ3DOb5/Z4TBYCgG5JMvb2lP8V17DxI8GPImYF/A8rX4u33XVAXoeq0izxdaCmb1klK3z3jfky8QPQDRkEL33LO7y+9johcZC97fcqWs55wAREwcZQGFEvYed/GDN3+IH+wGuLRRxCevbWJnoyKgraJktToBIHzPXFeeeaERlddZjR7FbrPDbwWwGf2MFRDjF9jsDa3/kAMyy5Iy+g4o2S5/PfyzL2mNGwRGENIfDhx4nqPWqMvLweJL0cyDAW7eSfD1h30kwQqfPt/E2fMljCtMVIuxNTNw7QGIwJRekzOG2Gn2rJMZ0T3Lze9TelmueAKIuHf598jrzP2ITQ3PMHjgxOvjgT5ZH3Zwa4wJZZCKK0bTPL0GDTFgzKonA3K435UH5OZRKgkWAUihHduadsww//1pADIbWWPINxzYTOEXC1DeA7Ji/FkyNGIKk0QzaDzoIpjj5+Z6NQmXkw65oAfOyfFyGe5ZvB8m/7HULxaHlfaGTOgBh+JlawEQpmC9c7uLuBXhp65exKWdKtI4AwUyhWVO588yxxkoxX8JgOgzOqlJoOfXTaJnu0iNRwsv8M+tnmc2jBjRTyWEGOWFzsFCLpNGnO1mW5uUN7H7XTY5dwJUqrEk08VyiHqjgWRpDJxmdPRLeGtvD4PFGs+0W9jphECRyvsMhbSAKDMmwj/3igIlsKbvJAhQKebVuFKTx3lA5MmgZy2Zo9DY0v0iSOX5RLDAAorPqmJ6l2uZvCnBEtPtPCsscFk4zwKyJ2w4jNTk1BrlOV2yZpMaBTShLwMcjIFHwyVaGx1s1/OSYJHt9M0Ofq/qIO+DZMFIxtRdaypFGAigqfJOIcLCliERJzJ2JmpqX7XzmiEW/qznuuGX35u1X0f1EwZGcnB6x2ZTfX4lF2UmeWbhKU9bGEkhMxgvME4W2G7kdM2qNIizcTbqK1qZaVS8FwUadpSAxnMkNIlevoDxIhHQJDNMFo6s5YJTzzUXY6kIWvo+4ixEwGGSvYeoRoGKWoaSrNYhChGf6SOtK1bWNLkrSCFPIMjmQoo5EjEflKJlmm7OmUBFyQQ5tHJ/vFaTr9NqodNiEz6HuBojrlJO10bQqOJ/vhjif48tZp6yLgKokM83ZeHFCHEhQqdQRjVXxuP/5n9C+8tv4/2338aw238iw6Jn4xPPA3/u005CtQAOesD3bgAHQ00lD/6Hv4XP/fhP4pVVBVUmz4UhdsMU4yTBb/8Xfw+T3/gtziVg9rAzoK9w7fTr+PlP/ft4eHQdb975Gt7d+yGWa2dqT9e49j/+Cn71r/2HWGKGIVbyftAPwjSvHUSqcameqA8TfOxfvIf1waE8IDT0T8cjLCn1YlgTGysCVAT9BkCyBcdX0Oc1USwyWRKNHM+ZF4tDsenx5J4mOXWl4p4TA8UCIH/+hfPZ5dNNbFTykh6lhdiGsnFi9WKMObO52c0NTWsratFpvHlD+NB5doIHn9HPZlDkQqcWzx+WLKI8XcsHTSkq0ylqlC3Q7DlPhVCZRkE6l3q9yI141yAplzGuzoKTEiSLFN0xs6lTbLTq4GcpBkylMmN6ITX/CN/jyXwCHegmBemOh2hka3x0fBfvrg8Qteu4uG6jPWE6VYTfS76L+jrC+copnGtsoxyWsT/oYpxf4fy1K6juWwdVRaeftkuWw2WJr0c9bdQmIbDOBAuSk45ZMlPh3hsOZEC/dzTExsYWnj/fQTtaY8aOBzc1btxBZrKpMK+CT5v03Io3RsolqQ3YYRHDRAsySKZrJ+VOqjVv4CsfYLGcKmIVi76KUCVJLShbmkkKRHpUs0cKsboLfE1jWowl4QHFg7fMaEXKdynDotl6nsf9h33cPBggrdTxXCNVh7pWiaUPJeNDUMhGJZMTqFkmPWsyrJVNW9W8o6J0uycDohaJ7h+vA8GKChXGG7t1wevpZXq+0PWbLe+PN/ByTT5dQFDyx46SJiWXjdXh76V+tX/cxY39Nfa6A1w4XccLpyPUyjnk4pZ8AqUlgw4IbHkBngyzk5bZJUExxc2eA2MSBTScR4Hv6bg3FYBVUIKy5y0lTdPfyWKNU8wZMMAhQpElzaXTRNPRq2EJD87kdcBFHH7JVKHlGjkO5axU7ADKAhw+eoh3bu7iw8czNOpVXNsKsdPMo7N9iipN6+DrwLamAosaXgevvef79c+zGgnu2VVjYG4pUFbAW1PAAyylX5SL+ln7Xuv6Vih3cJI4soD+QPQ/y5/je5KZt1alSAp5Sv/6RwZA7g7FMLxwuoGPX27o2lnhah1wdtz5XrRfwjrp/n2bP+eJj4kFopcr8BD0IQKeSfEmdb4G9x1/LfgZDaS7fSy1TiQ/A4tPNWco12FSSz7AEgtJfySPWAXYe3iIGx/cwLcOcrjcyuPHnmnj7EZVEbFMHuT7DHO8tiZXVXqLY1oIbj3bQfDszfFkYPS+Iku0I4BW80jd0JIKLIuqtXsmMEYpgCtKeK0k/XB7pn4vSKPbIDR2klm0y8zuZo7MR/vY28/hm4+GmhnxyWaEy2djlLfqKHKImOS2NOVaKp8V2HyG6ZECytGTUAivO9cadKCJLUyfnvL0883Ppa712t6/GIWVrT/uGf5naHalUZuhDry3Yu/Zda3EZlDPOISxjKTXxfFhH9+71cX1gwQfO9/SHJDaqc4JcFBDxzEVXmLDzrNPyLKmjJ17fg3z89o5GZr/wc0JsvaorVAPQPg7+Tl4D/39oSzQP1s+Bcuff/y5KQecVuv6LGVG4i+XOOol+ODhCG/d6aJZCvDq8+dw8RRBWBFpWMQkWem+xvlM+5cvUP0gS14//755VlAqZdeYsbXs2FMC495nqaqzgAV3qPNtof2Dn0sNjRWHD0dYUMZGUCJWPlJcLc8q5kypYcTYWBcAwj1dAI172cEMbz5+hOEqxaVOXdLkUp1q9hzSQSoWhx4BRbOuGbuak5k54brOmHhk81fEPie2jnnOcH0QzI2Woc4VAkE9KyyiKLFTFPQIpTzBFCNn3eRwR+MRiLGA1veyceQGnFIiJeUB18JygTz30kKEwTRVhDg9IK1mHVe3YzyzVcK8YHMRBD6VpFowKZpbw2liMa8K58nnUGnW5aGcMTCArE5WVDGq1E82QpxlU7Iggpl6KI8kmS6yAwyAKNerKFVrxkTlzYTOs4k+V+tcm2KEP5+K3R6LLfJ14PFggqPeBJVGw3yqkQt+cRIcnvPzZKbXrcZ1dfiVPkf5N70C9N64oYicEi8GnUlRPMM41G5hs4K4JoqLI/R6x2JG2GWn9YBrl7O+5Gt1QGzUHyIhk88GTzFCjrK3WYIpQx5KFU4bxpzccxTrH6X4JXN0RwGSdI52q4ZmHEtemiuFkqlSbhZVa/hmKcXfH93D4YQmbKJBdudz3FiIXIFGBflOE/lmFf/J4jz+4qKD3/ydf4Z/+k/+CT587z1Mez1o8uAXXgP+9c8CP7wN3Ns3D8eDQ2A4ZYY28Mt/AS/++BuICDKd53WnXMf+/Uf4xi/910i//H2TbcmvQ7XJAqW8pXZOkqECMH7kKxfg4q/8dfytX/3PMMstFSNMTmrggAjTxCZYYwMhXjhI8PI3PqDbX/dOc70YJMDmM2sR1WZs3mcC2BwjUSDzkS2x5NDJZIJJn59zpcnofMa4ryj4SOckh55aoIhPBRVA/3PPn82eOdUQACmTNsxxau8aYbBGBG4YpvEm9egLbbIh/oCn7MV3PtkBtMVsSUXWFbLOHP8hAOF/44LknyxwQna7mQPNTYPDYuIYlVoLoRsUFnMysOtq8LCVTMtFffF9ka05HMwxSTJ06lWc26wgyq3UMZ8zHpiTpJ3mjA+WDlKa4dxDL0Pvco7j+THenu9qcODzlTPoJDTn5fBbd7+KZ89dxfnOGYRLRiHWZDy+d8Rkjh4+f/ZVR70boOF78hu6/v/SUk6M8bFultKvXIdVqRDrFL3eAIezFA8Ox2h12nhup4NGuEDCVAnqVmVitM2T15wARJKDJaVMkQAPN0Q+OCx4/IYokznN/6FNgbcNao3lnGlgZBrMkMfFSOqSwIUdihxlNhw+NWN8nEsuCCkJMnMYNz0VXEwSKecQNWIlM4VZhId7Q9x43EMaV/FsfaUhiOyaPwEgxkCpo8ADl7NZmEyiialiYi0hS1GCnKK7loeGmyDfK1kCgR3SqtQiOrmZ2B0nufPFvgqO1cr8IE5K4xk5bwgtMomM3eFa1Tbd+UIdssFRF+8+muNgMMYzZ1t48RTTVoAsqmOZLBEux3ag8tAJCroH6la59c7dgh0sX6zo+9z3+6J9NHbJEJTSsUinBI2sg4sTvoWpIoip36zxWgQcLrXAZL3Un+v5DOVCEe1yFZ1yVYCDKWm1SlUHLCe69w4e44cf3MVb94ZoNWp4/WJDIQf1dlsFg4oedgML5pFQYps3MTvNO58XD5o1H8IlWvBR5PVksevBlS+QZARnceAKMBk5BSw4a8U6+nx9Dx79BqXnmuZazqJoc+p8HsF8+iMAhAwIBxG+9lxH3ye5xcLmIxCA8EvFRmaggl/+mfMFHt+fiimmcSixxKY7s9DyTRMNC3UGdA86PIixItH/vElXLK3vSXJTiTMR+NzmVj8CQPZ3jwVAvrGX4dmNIt643MGZjoF+kuXyCSnYxK4F15LfV2jC9IwzpSFeLkHWWfsu0/eeml3Be6rngA0DDet7KppzYQlO/OIeLLlazhhCexYSNTd0PfI5NHk/eKlcytB8sIeHjwMBkFU+w6c3q7h6Jka+w+QydvUJvJlEQxmbn2rO4tI66fngXw4H4PvhNRYIK8QnzYOTBpj7PGIU1wZuxXgsDPQpRMIVZFElVjEZhza3RmsiB0Vvs8Ehtp3FWb8nAEIG5GkAEm82dR38GvJ7zBOwYB4BX4h6mefTMgOueb7H2dR9JhfCYsDPAP0JCHZeKd8ooRfLN8t8vLQYafdMEWBFtYb2QQKQwmqF4/4c1x+NBUDacR6vv3AB57fYrYUAyGyxBuc6hOsFcg7sW9PGmZFdmpuBkCUajdaJr4N1FL+PzUYW5cWoqlrIWDg+65QB8bw3Zi0kCOXgWLLDTBktlRFyCj1nsZTKGHDQmuvsKyo3tDkR2odYDB8v8YOH99FNZrjQqOF8u4ioRoYmh/Uwxbpoa4sAhCmLCh+h3IWzYMKS5MGeVePhorXiZIbcN4ZzOz/k7WBzmXJEx2Roj1tMXS1jRak+u2s2EITwc3j5IqVPBtRNsql9ENzLi+hPUjzoLnFrb4CNzTaunanj4kYRqNT1fnk/CTTYBGE61EkN5WbG6BoyXpvFPtPTfBRvYJHc2hsSO0uocPANl6gdYzQcohgY0GKYEJsclCBx7efzZvhnPC4LBW/g5pqsMCWRfjcG6JDT51lWCHE8nAqAcATB2SbP3My8qfwMBB7ziYpVgiBKKNUUoueT9RvBpZsXozUztzljjELmc1irNtSQNJ9pBdnsCP3jI535MqBTKZwtbZTBOkOx1hD7Nu4PsGLjROAjj8VyhcFwZCCr1kSxUkdWKCntTA3uAhPo5uiPaSRfo9WsolWpoFqNZegmkCQQ4Ht8HKzxX+6+gzcP9wGyNFpfkpi4CeMh0KoBrTJ+5fkv4G9f/byaNg957r77Hv6P734NX37nmxi/ch7YbAAf7VHDBkxm5gVhEA3Bw8/9OEqfeA7rYqQo6PxmA5/pPIPH717HO7/yG8D3b7mhH7wI7Oa4lLCUIVhlxMUaluu5ZG4bnYt4sfUJJL/wBp7966/iILfCPhZiPKYuSpg84jhb4Swi/MyHc/zkO/eRI7hwKg0CD0rnPABh3cz3mTKgh+oSpgCsl1jRSjCbYNg9EBhhI0I75ZHYAAAgAElEQVSSerdP+b1Mkj7HVvoGR/CzV05lF7dq2KqFqMbME49k2CmHOdQIrt0CUnSae2PskPGQsEPa6Eo+hNwsdYDBNLhW6Hn6Fuo6qcvlCjS9GRcpl3BibLpGXK1qUipNYczMLwRPwIIG7LBLpELPwESQi7B7PMF0EWCjUcN2rSD5HTfmOVVvq5WkHHwvfABVmDpTIRe5tJ2kkIopro93cbyc4vnOBWznW1iOl7ixeITtzjYatRZSyvWoJ8QKu0ePMZgO8Wde+JQrfha6WVbA2UFOzWN+bVQ5X2vm0p0IIHwnNSoR6Cwlc+hTvtSbygx9abuKZtEyp9V9mhPxm5mSxTwBiDadiXUQNAwpsGEz9NMomo1FwjxBLghF+zNuUoUZY+RIjwWcQB1hwQ41/aw56iJTMWBKeCBFmguFgo01YIE8B42TLP5VcEUx0mKAYiNCHFVQDMrY3R/gxl4Pq6iMFxop6vWqzEpkPxZzigBsJBDXE1mYJbuu9HWsmNW9PgFAPJB4+PG69gdd/cnXZYHMHGsxS5Sj8aA7GQRmm68Hy+o8yhhuha7YGyfB4vpjsaaOUxSKiWPhRZaJRvfecRdv353gcDTF5QsdAZAKD/FiVd1MAhAaFzWMh7LDVabrp66va0WEzhvFz8p7rnvlojSV50+9qmNH2Fkgu0NAyuwEvtfdxQzd5RS93AozduPWK5SQR6tQ0p9NxopybgVyaEaxmBGCTH4OGbspy+n38MfX7+F7Nw41pOknnm3jTCtSIcCuEtcRwZ33dniWi+/PSwKeMJqZgA1/htd1yWGb+bw6HbzmfF0vPdChTq7WFf8swOw+GEg3luDJVGj+LAtHf+9oRi81GwIgSCYCIPSAfO/OQDG8Hz/XwUvP1PV8895qTfO1XDAA7/1kZmZOrTUnW/KSKYvrtTk5KvLgzZ+eyWURYV1T/wwriME1ROzgt0KJQMH+JGgu6tpIXkpfSUgQsjaAS6nHKsDxwQA3r9/EHzxY4tp2GZ+4soGdNjXbecwpRyCTETIMwqZ7U2Lhi3IvweJ/l8napwDRu0OGjAZvJ+XxYFsAYzHTmuBn8k2jZOLYRMphWVQq8tNYQj3zHMHiGCyC9PaGmW5TF7O8GD4WAPnGwwGCMIfPnm6KAUEzUoSqP6c55Jb7h0ngCBaMAWEKndgx93xShucBLZ9PeiD4mfi+PJPtn2GuLwKQE2+VA1MsEvn7VPi7nHoCEEk1KGvJAc1OW4ynmGIyTv2eBhF6APLxix38xNkQUbt2cu/9M+yBkN0PN3/IMat+rXGdsMDlM3Qi0XPrn/JiD/p4LwwImz9HEpjxWO9d79UNlfSf2QCk7Xlq8LEAZupRLkApl0pC3BsuBUDevtsTA/LGxy7h3CYZirWKG45gYYJisJiqiLSmGPdV27RMYmX7M/1oW1s0z7I5SpbT0kK92qEQ+hQlUwGwuUXWk19KpCL2J6AguOFwwWrNwkSUTlnW2tKZxMZMMdI10HBDt09Ojmb43r076I0nuNys41yriGrTPE+YZFjQhB5S3cA0q4m67pKN0CjMIZ5OLmrPkzVTJyO7J3ytVWC+B80/UmPSDZxkwb9YII4Kaq6oWeZCKsgCeUnmgkw4JY3OpK3rp+kDFi+eW7NZRi9FAQ+6K7x/7xAbmy0BkNMxqeqGUpqM8bPmGxkTz6iTyeF6IVs04/nghiWyAOXZt5yaf4uvJW+rFs2TuN1SI9Z0+FI+UsSyPLaUUUuCECBftPXNZDsqHdgQkgRaHesCEqp96ORg9L9rTgwnC/TGTPBk04utiLVAJ/22ZJCS2UhgVGd0wNAG86Vwz5AnRHMrrBFdWifaf8loMywipmfVMYXGwM7lC9SAu4zRu/wN9PgkqgMgDx79nhOLPuZ6JJOVriXDX1MpU2uhVGuiUIr1JxPEKCXj5xkQgAQrNBt1tKtMMy1LIqjY4zDGZuMc9sMl/tP3fhdf3b2J9TxVaqU6pS5dTxpTNmyjAJ88+zz+6U//IrZLNYwnS+wlQ3ylfwe/1vsG9qY9Ax7TxNKwRlNgzH9mJsvabgJvXDW2ZG8IvP4MPvPqT+DoO2/hg1/7X2z2h0z8RPzsTjGlBDgTbOHf2P4FXGq9qPStarmDqFDGRlLFV954gLf/ygjvFmboZSvFE3OCuYZx8votlmjVWvh3vlXBl+6OkUVLJFWmkFpjhf5Q1rP8h88Hr/2STTrOWVnMkS5m8piuZpycfoTZkCyIxZ77Gt0zbLyfPgjI/7fgZy5uCICcakRo1CqcS4nRLEElKqBdCZHmzcTI661Nyk88dclV7BD6SdAEIHroctbx56bCxWn/LeckNZxe+0RCkC7NAKZUAuk+OZwqEljhxFR2vrXwnT6SIMS/eSVBrALc3x+AaTybrQY6ZaAZM7+8hIQUbJJIiqKuKtMDJGOzwVJKV2GCCQvsUoC9RQ8fHe1ho9rC5Y0LWI/mSMoBDg6OlLrASeoGZKhnDBTVu1lrmmEvXatQXy9o0qHBcmnRsjJZGc1KAGLdFqPoeYgU47olRsw4FZuM3ERdxoudCjZiHpamCebgQemKnd9ByJQGuYkzxPruCw+yslHOPMRGHPxXiBCFZVHaeTf7IJlPlBbFboAABqnLvAEQPVukSrMUDVh3e+7M8qTkNWFWZrYAUdzAmib0CuNoiwhXIR4+6uH9h/uY5Yp4uZPKVFyLy2JAOFdCpjZJsAwMLFjI8lTUxkmONa/3Rap+q9XRfeoeH5qGm6yHM0OTmWFBLq29G2TmD2qtWQ0mNFmDL/p9VCsNnDzsuYlzPbJLTX07iwt6ZQhABv0+3r4zw/5gjCvn2/jYmTLq5TxQbojKDkl7Ms2jWLINlsBzkboMfCu2WHCq6+okOXpNd+DIA5JjShpBiXmD2F2Q5tJtAGgxfcgSjGgO5ETYJUEaBwIGwCYHFM0S5Fdr1KMYlagkXTfTirju2UxIkwne/2gf376+h0opwo8908Tpeg45xjMykpAMgECLzWFgKDvXnM2/MADB98A1xS/eT34GrguyGir0JzYMyxfo/Oy+686/588StMmL4OJu+f088DQ3I5cTkPDgha9H6V6+wgm9eWSzMeaDY6VgffejvgDIa5e28eyZSIBIHWZK19SVfTINvT8cnzROPAPm14MGlJYrSnOSsZf9Sheny+eTn0URuu79m1/NZhH5LzIg9ntpeOeAPX7PEyYuZNOokEMuCgRANEcpzaF7OMStD2/h9+8vBEAowSIDwuKMAERUdRigQqmQM1nzd/O1fcysNvjQ9hK+VxaFvA8egHhg7r0TjM02v4x5wQTaHACxwsn2ZTLcvA68lrVyCVPHfhGAkJ1V4SMp6RhIutjdC/D1+z3tA5/baeHKuQryrTLyc9NZKx48sgYG37OiqhNK1gyA+G4x1wvXFu+9TZan/thkTR4E+rXIa67nam33RPdNHjiLLPVMKKdts/Bqcigcixf6ZrBGo90SAKFZOh8UsBj0MRpMBUA+PJzj5UsbAiBh07w7J4wKjcbOs6FrzX3fnYseVPAz8kzjZzk8PDxpxtHzYoWvD2yhZMylPS6fzJ7xc2ds3zDJJv+bT5DxjI8AooYqGgNSZLd9tUJ/xPjwiRiQRgQxIBe2S4jLeWRRSQyI5CzpXFIP7S9O8mSF8BMJI8/3zVOndX173YE6w2IKlzRaR5Kf8udl9JYyxKSwbCSJdV6HNqxMspKS4nbnMpnnEJXLkuEKyC1dQ4sDiCsMDbBnqN8d47sf3UZ/OMXVZg3PbFQQNwmQQ2AaYJoxgpWNQRZJJuVV4tKSLaCc5mx5VUKjWjPZ9dHxSUOC0hxGD3NtCnC5FB/uh2RU65VIciDmKmm/cgEVGgy3oldhqmfqpAnlpIP+GjB4hvd7kZVw/3iJtz96hFObm3jubB2b0Rxp2TyaapBQcs4mFb0qLjWs3x/qelZrDb0en716u2OyJUYuDyYKsfHnHZMhfY3DzxoUbQ5ONbIkSMof5YXhHDA2dEvG+gtwLo0JtkGy1kJbh7zH7IaZzIu18Wi6RG+USK1SLxAAFRCXI0RklxIyUWOdYZy7s6aCxsV7c81w3yCb65UL7aKBXaWwLSw9LHUpktqjAihFUKwam2VzrikqIRZSCmQB5a5UdNgAa86i4HBYxRRTck4Zd6mKcq0loF6u1pGn57hE+Sa9unSRrRVg1K7VNbi4VKqhuXUKpVID9VNt5Eo5/LdvfhX/+df/TwzJVCgNzpnLNfM5E2AksCuFefyZxnPo9Jf44/u3cHewh4PVBCuCBurHeGn57/x+m1ZrhtXpHIXeDNlmQwE9INB54RwufemnUXzUw43/9beREaRo3keR2lWL8C2FKNVq+Fzx0/hL+59FI6nKD0ioFyUBvvr6fXz1r45xa9ZDQsaF/hExF5z9wH9SqSX+5ldfxBff6SDOc77LBOvOCNPWAElhhLSw0phFjhEls5UqyGmONJlhNu7L/8FhheNjTkvvSZXB0CQf6W3qn7XOd6+MMtBfQPCly9vZhc0qTjdLaNarmK0L6DMTOMyhFRewLtjmTuR8ImEJbXPgFxkQf5gpDk0yJNMwW2fDOrmixh21qi69y5nmejRzky0k6iY1oKhUkil1QkmKz+73KRaZHTT8HfO5AyBBhK1mA2witioWtTjLcprg6Tukvmhnx18Z9tTjuo0zy68RhAGu793FaDXHxy49h8qKi6qExweHoNeELEK9WkU9LoHkPbv661asjsqkP5SpTdpLpiywO7/gUfdEF08JlhVg1qFWUVqq6j1Q9rE/WeLWw64K4QvtGNukmktW2Ax7fW2SPExJE6oQl87dusn+fpCO9JpXFSzZEqWIg4moBbVCnCQoFwgDMpiSxcVYdAyXMvr5QFB7jgBVWMSg5HJ8wKjnc90ebbKkdklzxwVR1wV2eh4d4Z3bDzFc5/BKJ8MWY3ibdTEgo8FAQERDzQiSGJfnBkOJWKdMqRihUDIPCAsHyqF6/WPzfMjQZlpPFfykExeLExBs19coaU9He1DC/85uCn+Ow+u89IFdZEZDsmjnZ+LrJeOJUnP++M4Uj476uHi2gZfPVrDRKCNfbSvxKDftOwBiEdFkBtUd54wDl2fJOGb/Ov6g9xIlHfrIm/ExoL9loc4RQSv/nd8X5VyMp4Z0rQU+yO4RiBx1j9HZbGqjZ4e3mLOEFxWOjTpa7TbWlOMsZrhx9xDfvXUog/vHz5aw0whRbbbUxRF4CFg4WDFE8MO1owPHDbXz8iJeSwIbbiRmEjazrfdZ/H8ZEHbdvRyFBZixU1bo2/fOBWT4e/m8+8KSf09gQQ8I4xbX09EJAPnO7R76/QF+7PJpXDtvhR6v/3RqnWMCEO4N6nbOLCXN70cncgk3WZrFFj+HPFp5M47yWeT3GSMz0b/7Ivlp/4sOeCeRIADh5+C1JKvo9zcCQwKQfCknAMJGCwFI/3gsCZZnQF690BAA4fcQgIh9KnCfsK740yZ07wFRMb22uFy+HteksQYGFPk7PHhSYQlrFvEz+aKDxk/JRpRiZH4zDp31bAFDDmgQ1n1zEiwWQdyjdc+THvYO8viDu8dYZCt87kwLV89XEW5UEaOMo17fnvUyiytrHnkAIqDASFYXr+5ZO15DJWBpppGBMV/Y8uf5ZVIrdmdtXowkUg4MEoj5DvXeoU0MbtdsbfEfNVYcANG8CjY1hwOMhzOlYHkA8smdPCjB4jXzIR2ebfJMBXfTE7bFsUZ8X5KwVCoCIB68sznB9eUni/OzaC93IQ2SlboodDW61EQxCTFfn+tLvioavR2Ty24th+epc54tQA/IYJyKAfnh7SNJsF5+9ow8IK1mLAAy4HTm1VIeEDX+XIKcmidOQu2vFWdPNZttvT7BfLkca5Ccn5VjZ/Bc8hp26fW+mU7oo2VDS4Vj4iGLrjnDC5hQlQ91LtO4zN89TXiPC+qqcwq6Z6uHgzm+feum2JdrrRae2YpRapLhLyCdmkSM2yebwUG2kjJgPrM5TPQ2FqrVk8YJz25+VgIQL1FK+NwzJtixc6wX+HcsntgcKRZyJ4NIKWfmvWQEumfpJqOp9kP6XCSLZPPIsXUpn7kVzzpKpkL51965vYfTO1sgw7ZdXiNfb6rGITDgz8eVis5qKjPkx2KgCAe/xYzAt8YfU5q41mmOX7raSuCawS6abfUkBY7XnMMBy/Q5TWdqLvAaB2wm8Tyv2KBczfSamcyWYwH4JZBDJolRqxxISllNmqE3mGL3eCAZ0FY9r+jhqgYqZzYHIrUmmgYQFvxeaIMnuY/Z2rJmRLtssld5NNlc4TVzjQLPiPOzVeOyGBAao9lUpieEUlI/PFbqlhyZ+AkmM4KjirwfBBtBZMxHud7UvJewFCOKq6rBRwMmbyU4f/48zl69gNw6h7jWQLXdQI4+D3eOPxz18Pe+8dv473//n2HO+kihSR5U8JtYi7FeDBDc2wPevKnIYPsKLOnKZ1wLrMjwI9Y4ajQQdzp4pfoc3ju+gf1gAJRjUDNZ+fhVnPr4C7j3nT/Gikib8jkyjDFN6jb5nNRlYTbHs/eq+PS9Z/Di/ArO4BSiZYhf+9K3cfvzBRw8fKz6VKCDeyibyOo0r3BuVsK/9/XP4WKvzX6PxilU+DvDJaJ2gvozK6yrC/RmXaTFfTFkrMEot5oOe5iPB0iGPYyO9rEYDyTHSmZTJZN6cMl7yOfEK6P43yXB+9euncvOb1QkwSID4gEIPSB1ZvoVY6NilnZQqNPMKLWTaLcn3WVPy7Ij7LtW7KDwcFcR5uK5KK05ofgje5h9Z0teBrEnHKhTlaFIHUtn8H5i9l2bpjCLxICkWREbZEBKGRpxQZ0PAhAWy36mBQEI39d0MjkZWFSiLKNEqdYS1VIJ93v7uDV8jItnz+B83MK4x0QJ23S4MdAUWomLiiBjzvWiWUH3+Biz/khyC6YX8B9GxJJxGSazkwOWP2sdOgMJOgyX7BSw2M/w8HiCDx8coNXq4PxGGafq1LtaQpUHINwY45iTQw2EKQ/bMUwehJSc1Eda9dxavhWGyBEgavorGC040dC+MqczM5oRgQpvdpZFJ9MwFmRoUSKmdCcWx6ZJlx6UdGeJpvQ8loGZAXkNA8bw7vXw4cMDTII8XmwSgGxho9WUjnPQPxZ9yiKxTHOzMsJJ5dkUVB7OMr9Hocx2YWqdF86v4N9z8Utqs3ZRb07CYwldToObcY7F2BD26kk8J9eu72R64zJ1cowvpKaWBlt1G8cT+S5oRH/z1gQPDrq4uFPHS2djbLUqKNQ6Yqxy4x6jv8AYaW5GXLfU2OowYNc+YERhVeuYB583xvqHT5stO3l8lpaM76VhkbnijD5kobVGNEgxZg56sMI0bw9ti5PBx3OMHh8h3S5Lv8uJwvR+qENOOQbp5GoFqzRQd+L63SO8efsQpTDEy+dinN8oob25pQJP10p58Vb0EIBwzQnYMlzZxfDy+vFZtGJ3ajn4dZvU7UGEZ974JwswP8CQ14Sskfk7OGl9qr2ExTq73fy9LEh8cclDSSlYzgOSToaSYNHI+c0PD9Ht9vDGlR08f87ma/D3EoCIYXQAhOthzGFmzhAnFtYVrvw7vkc+E74rQ/O2FWNmZrfC3Jgf+bDcpsnPynVioMTWV+S8aqZdfqLLZu46JT8EIHG9puKMsx0IQK6/dx1/+HAlBuSV83UBEH6PByBPMyAyVLqJ7gR9kt8wVcl5QPhe/cyTSmydXi+L8/sr5XAmJZtqT5S0iUZft3ZZYKkxogQ564Y2KvGJCd0DEO7j0l2TAZkeY/+wgN+9fYAkXeCzO00BkNJmDdV8FQfdngCITSy3LrNmQSgfHsqT98WulyiKWVtY44idbn4OX3ALKBYszUtgNW/vX2CL0hUBL1tb/CxkQFhg0IRue68xu0wion6fzyjZVzIgk1GCP/pgH+8/nooB+cTpHBo7mycAgPfWs00egPj4X76ul2b5fZivpeFwgH4HC3w7gO1g5t9rDslTHjYv7/OsIp9Pi0C2YYEm8TPJlvYNej8a5ssprOdiQAhAaEL/wa1DbNUjvHTltBgQApAVNfz9sbrJ9SivAWt8TZNT+gbZ07H3gc57vjZBR0wJVT7EjKZhenE5/8ENuq02mgIGBB/sjbEYZwoTTewCy+xUkzHicMVipM81Hx3LA8HEP362Ss0aNqzduC8Pjsf49s2b6vS/sN3B1VMNRJ0QK8YIJwECDk0OaTzmXIK55EZkQJj+pnRCTaW3PYxMs4rd0VjXkK/PIl57Hg23LMpkNudMFQtpoMGdM314ago8LywNiszpaDzGZDBU44RrSXub865QhcAvTvTmmUYAcr+7wvX7h9jcaOPauQZOxSmKrU09hwpIiEraT1lI+3PKgx4xpwSd6tAbc8d9KqAEz0fyKirXDL/0VKqOiiMBLLJ8PM94TThLit5EhtZsbuyY1Iqy49FYrAKbm6y/+DnTqKwaSsMEKWVlw2aUYO+wjyyfx047EoguRSEyAgzOi2C0AOtrFvguxIiNWZ/UxfXjJaD51RxHR0fa26iS4B7F+8M0OUnkOD+HAQtRUQqBZMrkULIs1sTM0gDTGecdUW1Qls9qTEVAKVYCJVUUhXIN5XobcYMzPnivDET3j0eY3D+Di89ew5U3NlA/RXM6Gy3cVww3PP3Vn03wd/6vf4R/+Hu/jcfLmT4/46JVzJ9IoixFDTceAjd3HUBQjJn9YyYqY0HaMYKzTZQ22yi1NlEPi9gf3UdC2fIzF4DtLXlL2e6eUyLXiI3BIBNCNQ8ld4zk7Y+B7pCdYsSjJTazTbyWvYpmfQe/9VeXCE7X0L/9QFJ/RQD7OSLc+5cJfnL/In7xxs+guKKvNiO2RVjJob5dwPa1CHEzwOHNFI8OvovalX2Bc8ngZgQgXSTDPqb9Y4yOD7CcDAVCJqOhFDGmTJidnO+++er3vBMAQhN6rVKWCZ0SLAKQOE93ix3KpB6FxDn/gVMrnY6dHUzrmlg0n3U7ratiC8g2N3WzXGIRYyB9J6vW3DYKOLUIW6OXbXPTIVK2ORSSVriUIg9S9DuCMh4djjBfF+QB2azmUSvZaPqEccIFA00qIFY2KI6mLK+hrUcRFswypt5zFaCPGd6b7tJ1gdd3LmE5gA5M5pZzNsgwGWMdEgGzDbfGHnV5qxStSg3bzQ6qhSIK3GApL8iAQw6ecsXL0wDEa+sJhoqKtl3j1uMubj44wukzO7jYqWK7lkOhbtGklGDxsOLi5Z8EN7wfA6VFGG0qUOeKLHXVkjnmuRRN6h/zkQ5mFu4CIDPq+0NJ3bRQ1uwGjDEhco0rovapj45obOYGTuCc2UwTqULJ3nBTXzPTe4n52mJ0s9kK+/sDxfAywetjG6E61M16TSkljCOmYZCRsyp28kx+IgBZaqQPpUzUcLKzRxZmOZoYAE4srpgSsmRqhzqLdEqR+LmV284Dw6X+UFYj4LkyvbRH4Px7f+9V7IY5JclwTTU6bb2n6XAkap1xjT+4NcWj7sAAyE4ZDQ6srLQUGZibDcCYSmMAOeCIzIGxXuoYK62ooEOFr+nTbCSdcCEETOvgvaLWkg91ifpTgfuVDpZHyRhxoaiEqxWlAJwQTuNoHkpw61DWQ9aCsj9uSCxI6LXiAUiAnuYx63fxzq1H+P7NI1QrMT7xTBPnNiJR+UxX4fsiiOFB9DQAsQPPpcO4JoJkMU7fzc8o9tKZ0L3MzDccCLzIgPjPqonDytu3hCY+lwTTJmWhH8liiv094j0tt5rSEROAUIK1OwS+cf1Agwg/cfUMLp+yCeMegGjfiM0YKmA0np5Ipjz44Pd4UMVngp9TrGHo2F5mA7v9TSlAbiP1oKTb7Z7M+xiPLX2Gw7j4ZbInazSIjaFplRrpcl7ggicbAcigO8H777wvCdZLZ2ogA7LdiEDT9GxlAI3yj7IScWiqti6hWE/X6de+ouaayRhYkPDvPQDx6Ux+r2XDgJ+F8dQsmgj82HzwwJxDL214ou35vBdxMfwRANJgI4HFmDO5Y3SI3cM8vnrzMebrJX763IY8IPl2Gfwf2XTPgPC68JpwP6UEi8V1uWhdf7/329+bV8NARHwCblXEOqmSH1xJFpefj5+Vn5tfx8c93U/NhsjnMBwMUHVFML+Xsk16QFg0ElRRc04GZDqe45vvP8YH+zMBkDdOBaif3tDvkl/LsXb8/wb4uDdZWp1fI74ZxM/0tJTKAxBjc+yZ5/e0Wo2TriB/J8EWfxf3DN4fgkrfXJEp2qXo8Xsl3WGTo9VRgy6fJgIgw8laAOTNmwcCIB+/uiMPSCUuYB7k0B/NlCTU4N5VsjkrHoAYA2kAxO4LO7s22Zx/MsWNfy+mnOxVRnlGpgZdmclKOWPONU8jC+y90ZOjAj8TE0JGgDJCXvvp8a6Tb9meyEAVATR3xgwPJvjm9evoM3Z7cwOXz9SR64RYFAtYzNaoz/ksZygVydwuMOEgQqZxUi7NOGaeIw4cMslHIH5lTQVJVF3TQs065/fiAFjPQLGo4c8wnYmSpdFwYoZ/NWPWlvRECdZTCg9eMf697ZM9lKIKFusIe+MMt3YHYgwudYo4XcuQVaw5pQCFqIga5XRuH5HKB8bme+bYagnWJNbYzNh8cvUUawJ+Lp4bYtfpa6uWVBtEjLNmUyFXQFSN5bdlE2GjvaWBvvyMk+lIDUrWXywyte7qTcltyE7wfKF5ezJPcTSYqkFIBoTnBoEou+kaRMc0Mg44JpAKrdbLmAZIoM2msEuJI1ji9TvuHuq9tptNnccDDsKbDE1NQ3aKzSCs1fCld4n3ma9TiWPkg7xUDRw6SPaI89+m9IJFDGxh3HMJYVxD3OwgrrfEblCetUhWONg9wuT+abz60pfQOB+g3MlB6bdleqsCFCtMA+U6fYJEuO992N3Hew/uYtIf48atW9jrHuL9vXu4ff82er0DZDPOBwuQHU+B3tSGBvKzKSYAACAASURBVEqmlYNMpI0ysFUBNutAvaSI42AyQG1VwtXJJuqTNfbjCUbPbaL72nmsRkuk3QSp83vKC0IvCRkMsiEEFMdDM7Vz8fA1FlPguVPI/9K/hfwgweLGA72OTD0834jwZxM0B8CvHv8HOL84BZTXaJ0voHO5KACyXmYY769w/NESy0mAh9OvIL78AGcu7ijJVMlXgy7mw94JAKEcKxlyjkhPTTlj3G0YsPZAt397GXrwc8/uZOc6MTpxTgAko8GWD2guQzm3UgoWF46ffK4i9ykJFq+p19b6FA1uNP4F2UHkRs0Hg4wF/yy7FB1+T6N9+kRDa+ZRk5FQksI3zALJFygyqMtYy0mrZixepUU87k4xW+Ww2axjux4qL3rNgV40QLnNwlOT3GgIQPxhUkiXGJNuIvLrDZFWCnh/tY+He/fx6cvPY7OwpTSFAhd3PsP+pIfueoLuso/+YoSXorNKWdluttEsVZD02KkdoVYsoVmto+c2BXVX2Nl2m7rvFCvODJlo2Ot3D3Bz9wjnzl3AuU4Jm1z8taauDwt0zrrwHRqyOaJI6etw5lqeFdw4VIzM6DmZCSg1GxvyKXC4nLqNSDXoLqIuOyqqsCeIGnQHygAv1ywhhu+puXn6xOQm8zcBqJtiqcU0JwhgKyzVgxYkK+w96uGDB3sYZwFePdPUhluJS4pym8+YkMEirSAJVr7aUIcyTWh+M5kHNZDs7Kk4GDD9ikbpOWJOZFUyF6Nr7XPyPvtuO98PNzeuC0ofWGSRFfCGYG6o3nujzY1yL/qbefgEGdobGwLNlInRAzKbTvHWHUvBuni2iRe2i5wXpBQsykjCxRiFihkneUCQ/TCpD9NCnM9plup98F48LVNS95pUMv0gYpiWYqSq5ZKACH1EYbGA/nAiMMFCc8Bc7lmCdlRBLV/EajRFv7Cw6+KmwPL7Ko2aGBBNnE0LmPSO8db1+5Jgtep1/OTVNnaaoQYRzlJ7PqkD9d4FenT8tGVysnyv8is5XxHXo9ej85D1GnXfpZa0URN7KwZaw9AZ2qx7SKaUhwbvBQMKvKeCv8eDQ25QYldiSjdCSbBW4z4ej3MnAOTHnzuHS1s5TU63LrglcRGAiN7VUFAbrOdBn/TqruDVwe9kDSogc/Y+vezMAK1JPfl5xKgFAfb39wV4ubl2uwM9n01OqHcGYgtHMTkb5kt13MO4gEqjbtP4ssIJAPndOzO8eqGF1y+1sFG1WQUT5tfP5+g0OdHYigrJU50XgmeH7yBRL+4lQN77QCDFL8kmnUTGXxdr8Mx1zdh5ZHa+Hzh43Bvo/tQaFjLAn6cE6/8vhpcA5NFBDl+5sYclUvypi9sCIGk1Lz8YAQgLFDIgT0uwmIIljX7uab+B+ZF8EW+Me+Uk5tYzNb6AEdAt+WjzMVrNjj7348cHWltKR6M0zgEQ3wiimbfeakpr7wHIajREMl2KAWEK1ivPbIoBoQndmLKJiiQBNPe8W5faJI/eQO6vOd87wYRn+nldCcD5eyg/MfkszcoW7sK/5/tj44S/i+vr8ePHukb8HP7Z4H3xYIf/zn2y2t4QACEDQhO6ByDfv7EvCdZr187j7EYoE/osYwN1pTkgtSIZMYsnVgFO7bzkR64RwcIxIMNu5xYbj2Vq5xEIgEgCuxgrGcmHxvC85v9noaqAhLr5xSgPZAFGORdB5WRqgDq/GNmzov2SHWUbcqgzjWfBIMXX330PB4dHuNxu4tx2GetmDmPt22tczDPSeykAojheJkMyXU3hKWud7XxW5E2TD3NmTHpgCgt6vGz/NZ06RxHo/qpjb0CFEk1rvEZW7K7WaqpxLUwHEwO6rkalPJFfmiOiAafsBJcwmRcEQO4eTFCpRLjQLuBcM8SiYElsZIX4rFI6JMmo27OKJc6zsOYs1w3vD9cYGyc1zrqgIoOvRYaCw/4c0+PX14J+uEKIaqmqM4X3jmuFAET+MViYC8EHAYzADD0ClHrVakgp3UoYn28zOuidmC7WOOxP5GfboJdQnugcCPXIgNAD4k3o0eYprS2a9XlvGLWrxlU5ljKDvi2G2rDhxmvPKFkCDcpE1USd2R5GWdZqPhETQhBCLymZZnp+9g8O1cQke8ZU1EWWE+gIqKbguqL5vNoQ+CADQqkpBwDfffsjTO438InP/Jto7IQICoGl9ZWpAOG+Tw8RENXzCGOGJARidmxap5vqx6HkKWR4v3uwj/fv3MTNO7fw7q338d7BLRwdPEJvNEBGv0azZOAj8tKpNYqzFTanET7ZeA0/e+0v43LzGoJ1Dt3eAbrDR7g/eAe38jexv3yIw9UYD+IQg2WGxeEIoJTSy7z4JghE5B+ioTMCPvUiglevINs9Bo4Gxn7M5ggGYwTDMU6HdfyF7b+EP7v9swjKGSobvG5sCqwweLjC6GCJxZSBQQFqp/N478P/DcvCDbzyp19DVAk172UyOBYDMhsYCMmSCaaDLnpHh6rx2i2OLLD0P+8P9XJm4YY/+/yV7Ewjj9M1RqZlWIdlxlWpa5XLFjK80FDNh5oLnElJTDfgDeeGBQ4Ucoc9F63vxmnDos9Dd8zoO0+bi0J0MbgsTNnR4wMsrWzJBj8xXYTFMU2YydyKCHas2Glhx4VMFjeKyWKND+/uYjyZ4+x2B89s1tAoc3BiHjNO0cxnJ3Q83wdfg7+LG5GMnvlU3R0VJaRQV5zOzK6oJUrxcBbDQ6nOfI69vUcqblkcnT9/DlWEomLjWlWdZxUwyrReSxYzXRn68z4AATFnqNdmuGJ6yArTxQqP+wscji2BbKeWoR3MMItCvQd2N0lTs5hlh1J6TPoc1j59xDSbvjMm/aiueeWkQ+KlDv5PyWBiS4liV8hH1XIok3XCcljHbb0mrw87cqKIXSeS77+SUiXKicbcuGkwzHDjo0d458N7WKxyeHWrgNZGW53uHM0uLEZpFkWIar2JRWZUMYEJe/+8ZgQcMqtzgUbWlebnidV5tHklfqoyZZr8ooFP006Z8bWGokMr1TqKnMgqBsVoQA27c2ZlMXQsIOixywUqSiQvGo3FfpAF+cHeEgf9ES60y/j46SLqUQ5ZqaF1XUynmDLu0Q2P4utYgWH0tXTp7pngIWAHtsWm8kssDUMAvInVAXSa9nyHnuZ7PTdrY52k43UzMgjCjvb2xQDoXhHgchMvhZIgCoQXC5gcH2Gvt8BHQ06sL+LiThGVWoZVKcJyMsaVVRnNUapikO8znM4xWi+UG84hRSwQvEnVinDzcPC5IP3ui0b/fOkgd8lMJkkyCYfvFPvv9yCQ14MHu5ea8Bnh79ccE+rWQcPpGItBD48Ga3zr9gDHgyFevrSF1y7Y+ua19yle3mytg3VsDK2X7viCnP/fPChW7EuP7gb5+Xvmu8C+400wYnplyzbnZ2R8pO+WqsikxNNJ08SCpAnSNdk+FvYVIL/QNNped4n33v0I395d4dmNCK8/08JmzQIY6MsicMPKprPz+tkmbsEAVUZKupAFFmuegfZAi+/LMxi+YPXFsxguV5DxeZbMz32/l56xC8v1RKDVabXFhOpeFYsKyFAMet6Ys8JyjPsPUvze7QOkhQyfO9PEpVMRgmaIaE2GwWYg8TXr9ebJ5+Deob0QxoCoyeWiZfn9/LweGPn9k3/6e+KLLja4TNZFr5FJfciw8Iu/p3Oqid4xpzNbWqOSK7MUca2u5325YkMEWCvoYozv3DjCu4+neOFME3/y2QbCqvlpTI5nhTjvvZo/LGinVoh7kOqvu3WsGSds75nri+/R751+jT0t1+Pv5Z5gwMuSE73Xwk/65t97qaKep1JV07g1OXzJBL0FBuOVPCDfv7GHequCzzxzBmebOQRVgDxznLeZTFkpQ7nY0JrSHjw3I3zZFb165rmP1upY0ofl5GCUwrDzSXXBgilNnJBNszfZFPoJ2WAkQ871Um0IbAyTlUBJZ3NLRdPh3i5WyxlKilq3+UtSQrhp9l72SF/CH9zYw/3hCNvNNeLCFIPRWGEbF7aauBJvuWffpNo+apnX2RflOsuYXMpzy/kMeD3FELiwD7+2xMK4ekbPWLb+kVkGBtQsVpkAhtPAfbFOjwN/hoU9zxmdB7MRmoUyxmkBbx0O8fBoilOlCp7fKqFeW2FZ4r7Dpq6FSdCsz9/Be8HGGFONaDKn8oDNNw4FZBQ+2QMxCzQhl2JLXyRzJfaI20hRdZI+59rWp8IF3MyV2cLYtJCyaXfW2x5qe4eXMA6XC2PlCjntO4ViGQOa0BnCElWwkeOMHwLpPHIh3/cMM6YyFmPE5QryzVgRublFipADvNkUoUy91dCZO5t2bd4LONenosjXOZtN6RzjSR/xsI8J64VSBQHZs6igEQLT8TGa1Rjj4wRJMleNyJqwvrGNxTpALooRVesCIHmuzzIlyXUlq6ZJhoN39nD7m9dR23gdr37+L6J+uqjPIasGwR794vSKh9z3AhTKOYRkRTgHrBjId2TzpricMxTWeRQ1Dy7DzcERvnbzO/jyW3+I949u4+7xPVP8MJmUAHU8Q20V4oXWNbxUvorXd34CL26/jlK+pjovZUR5GjDhVqxVb/wIj0c38Hj0Ph4kH+Kj4giPiplYwVlvgBWBB5PfCELo7WHN/dIloFU1eRYZDzZ4iT3Hc1wqn8UbZ1/AF1/4Il5pvojJKMP4cIlZf43FJMWa3mef9MtIZzJo7Tn+6Jt/H9lgFy9/9lV0XtvGOphj0uspBYvyKxnQGcd7tI/5mAwWG3GmSpHE0M0CsWa8fQU/c+lcdq4VgiBEOeGFkgAI6fJCsLKR9a6roK47aa28zaHgxSYA8YY/v5BFDTspBUEE/zv/vy/C+TB4AFKv1vSQe+BCAKLuMAEHOwIR05ysIyDEzmxoSblsYE9/MsfNO7sYTuc4f3oTV7YbqJfpri4izXHir3UQBYbcoSS9o0usyZhQoKGEbhBdIbJCzqX1EPWb7MSYBhYG/qBnRCZmbkhRbJ4OHaQJKcK5ikt2BdlB4YHEn9d0UdfRkDStUBRVyQ3+8WiOgyGnnedwJl6jjoloN59wQ4kPD1FOo+cX3+Ogb5S9Bx5eIuMPTG5OJrswQMKf8R1EFfYLKwxJ0wqIMMElss8i6UzeCjzePxYc7JxK6+q64OWAenDm9QOlOJLp+dbdPfzxe7c1m+WVTWBzawPlalkAhAlnC/pXUEBcaWAd2CFHcxlRH3W6GbPcE5Nh5GnGcgWkdUKsi8hnme+xUaE5zzo2BCA85MCUJRXHVRnWxCAtLZaTh/d0bKZndS3pQeGml65k7lOxN53JA0IvyPcfzbF33Mf5Vgmvni0LgKTFmsX0rWdIUoue9cW3X9cnXX/mofO+uwODByDvB19/0O2ZHIDA2skEeWjowXTrZTI246mS1cgEMe2DXX5S/Bw21+uLvdBndOlYS4KyUijvwX41j1n3GA/3xrixZ1LI58/EaNaAeS6vSMitNES9O0eVzE21jEluqWzyfH+KWdkkbgJJlLoKHJnEku+DDAYPKC8J8ACb98bL4SRrU6KWhS948OL3C96Hg4MD6yS6brI/BAlAEBSRS6ZYDvt42Fvjj273cNQf4OMXN/HyWdNN8+fYTVbRlC703/g1HFgyH3+fZ0F8kcj34vP2TRqWnvgm/J7B+2SHN58bk0N4Y7oxQ8a6+XvCz8nr4QENU5qWK+6tVdRbMXKhDRzrHi/w7tt38M2HM1ztFPHGlQ5O0VzLjh0HCXIeuovw5Hvh9fUAhF6V/5etN42xLb2uw9aZz53vrfFVvXpzz81us9kcRIqzRNGSAcV2EiAQBDsSMiiwgOiHA0RAEMdJbCBOEBuRf8QOZAeQ4cSWrCSyEJqWKJumSLGb7Ind7Ndvnmu883DuuWcM1t7nq1cWUkD3e6/q1r3nfOcb9tp77bVOQSuDl4rSZ4Iovt6oJnEf4Fwx891QM0xjs8imVuubCSU+EzYB84sZeHr4cF7xiwEl+6QEkLiO7AfMYD94mAkASawMXz2/jmcv1GD3QnHcdkmNEXChZptC9aHRpxiqekJHM4G9uUaTJDIAxASVZozN3qSgQ/0WJEFRNS+zOmkC0Fo7xHg4gkWzOTouswekKFFjVbbdQpbTtdlBTqGL0ezfAiBfebaNek/3Wtn7qwZ4k3AQ7v5S14GZ92YPNQG0AXUGXJh1Yc4jUpzMOuHvcO7w/fkf359Bo9mvOS6k/3EcTYabTsMEIIywHdKYiwTThfaAEIDUWwG+9MwFXNnwYbdtrJgzdOri1YAae3AUNHNemGul2IrpRSGNmFK97CVjLMB5nUQLjIbH0nRcpzcRA3UCNFJ/SooEdmR/ZL+ITwYFlQiZGCrVX4YAZjQ4EXYCQYwJ+M265P3ye0LtXMzxr68/wf3hGOd7wLmuI4nCTr2JHWaTp7qfMqMuFU16SknCSaWmOf+l6mkMYSvqmySfVgmmk+Hp2Xxataz6W2Uvqin9zoAkU22UZCkrwml5KgQhgKBKOHFu8bVRPEfbDrDMPbw3nOPJYImdsIYXthvotQukfl3WklRYKaEu8vlqkCkVAJuiL7pGtPpPkFnK/coewF7KWkOSpmSpuOQQ8exgBYgCOHTYhgJajWsseV5MvEiSq/JO4rw0VW2NhxTAJbwe+msQ6ARUK/Wl+nHYH0uPxZZboNFkYpiSu6RvrURNj4wL/peyn8ZyMBuMEEtipqVV3mwl9MHB5BAJ3eAtH5vdDbLasZiMBZxS7rWXLbGk+AzldQnGeK7RGX18Ii7crLLy/GdMW7g+mr0NASDkUgUNNW0U75mwgbDRRDkH9v/1PQxuHGEw7qP37Gfx2lf/A3R2yNBhlUlBiJgnmkoHg3H2hLCyXfUbsULi1mhsSKqZjWmR4EE8wA+Pb+L33v9DfHDzTXETZ0JWznRWlaYT+ImPl/3L+IVP/RI+vvcZtL01WAXPU1KoVTiB6ri0JCAFSgwv0wzL1RzzeIDR4jEGy/voZwc4wRCH+QmOy7lI9ROc5ozZKSXcZPKuBftcT9a6RVZRZXvwZ/e+jv+8+YuwpgFmA1ogkA6q1iLSGF/1y4vAF7scLBvheoI/+uZfhzef4LmtS9j5wmV4L9TENT1dzDAdHGNF0+3VUtSw4tlY7pmgTunRT33YJNlv/Np+am+7vLwR4lLPFwCS0qaefgI+UbfqNktJvOIi8vRkwKx8VAsOA+IqI6RB+1MTITmYJemtB7jJVApdpVLJkkbVasKbJkiWOvlzDVAUZYpWNjO0oXqJkMfHTWS+ynGTFZA4xaXdLVDRqymZ9oCdNCL/yC+TkeJnmeqHlPA9zSwzuBLke2oipwgtWWimwAwkDwyTUWW5kOZ9QZ062tRXV64mkWiyWKJVqyPKl0J14Pd5/9wITFOlZCIbbRlrqiHtjyIcjJdaAWla6JQLhMIb1/4aCTAk2NDSIq+VAMSU7/Vw14DIHJjk23Kj5M/O/pyHGL+W8UyujTQsjocEGpWKhkwSW8Ebr5WBAIMCA6b4vaJ0KkqVLS6icALcfXSMH12/i/mywCtrKbZ22MgZoLQV/PB3KF9KPjDNhaQitZhXcsA0lSJHUftNbKpY8DqqxjiW0UWWj4eUw0Z2Ryko0ttFU6pAskj8kixi1bjLB8znLGX3maoeCV+WVap4icUqFgAioGWVCABhM9xb+wkeHfUFgLx+sYFuzUXi1OWZ1K0EeTU+5hA3wa45VHltMr4UYajmHgE870mabWOVEGb1TKg2pzQ9S54xDxwJEBMNsjg2JkNK6sCoP1CqIqs/VSVnxVVbC+CEPnbRwGw0wI8f9/EnD0dIai6uXKojaGSYocSL9R78jY54imxnjqztMbun4gy9UYJpqEBCDvFC+yG4ExsQQQDC++Ca0oSB0tHMlwngDUAxAMRkQczvEICYMTOvkWxktwmLTdcMkmYjPBrm+O7tIU5GY6mAvHaxLnNS5i0N/7iWy0yfI8c7ovKKep2cnbd8vQJB7dswGVGTLDAVDrNZakJFEwyka5g9zQhvGHDFNcL1bdZXUVLAg87KIdq9JtxAzTMJQN5/7y7++FGEZ9Y8/MTzWzi/XpOeBZBCZRVwuSs4GoixB0Qy/dHqNJFD8GSy7wakcF5JZbgS2uDcUgqXBkxm7zK0OeFvV9Q63gt/n0kLjhUrvc26Ul5lD3VdUVcjAGEySIBBPMejJ4X0gMRlgp++sI4XLjelB8SKaZKqlBp+vla+dT8lhUf3KF23JuCRpEflBm56p0xVkdfAvc4AV6M4ZipqpHTwZ6yAmNf4DU8ak7knk5rGz6LyHrnh4oYOVdIhABkOpxUAifHyXhdffqaJ1oYCWVPl4t/Ns5cG81IpYOZ8MQkgkxQyAJX/5niavcAk41jBMRVGfoZUuJoqzCIAz9Eg2oBIVgrNGPAemdwkAJHkTqFeCeNZig8fTfHWrUNQEO2rz1/Gs+fqpwCkhhAZKyANC05eibwIS6GSy6fEbCU1TcoLlbKiVSaN48Lpns8wGZ6IjHqr2dUx5blJZgSBXqspzeZUbqLPF0ESHA9Jro7Y9DtaskmVIEOyyFol43Pk/DxLd5xnGb5z6xAH4zmubflgrOIHIaUxEIINxwk67baIDAhTg/RFnnWzhfQIEJhJcobzrxK0UU8tPSMOD/bl75ybhmIp51oFVETqv+Kv85k8pTtqEihaKJNCkieVoALBg+G7U+2oVjiYrSy8P1zg0SDCth/gRQKQTgmHak2koEmvSlVlIzWxon1GpT5/mVeUbarUz3he83NzzxOvLDbTUyiIWX7poaRBBGl5IsipvTe6iJUlwXiKiaSyirNkTVbCH6YSJTTc0JPkGRU/5fW2h8P+BA/2j2F5IbadAhvbPTRb7ImJpdoiSU82ejNqd+oVNTbHgl4RqxnWzm2gCGzcuHMTh/3HKFMLvUYX13avogEf0XAInjLSHzY5FOWtkrR/W30vKMU7mw6FqtwA4wkLJROPfg2N7rokBfl3v9GCV28K+KA5X3qU4tHv3UB6vKDFNgbxGN7WVXzm534FGxdJ2TKCVRrHKpg0JxkjdP2G+RbPAzewcVyL8D9l38a39t/C6OYN4KAPaxZL5UE8VPpTSfD9wqf/En7mxb+AK1vPCPBfLlT4ga0ZFAMRdVwCEAM+MksBCdU1RR02wnw1xGR5hMlqH+PlYyxWR5jnE6zcApFvY5LN8KgLLPbqKGouUmRIxhNJKLp2gLLl4yeDr+EX9/89NHmuEkjR7Kmq/JibMwkOKgRyDVAN69vf/B/gTE5wpbWLcxd2UPtzW4jzuahgzYcnSEmBXkXy98WoL306rIwZCqs5qzii3Lsknv3y+c3y6lYDV9dDsMd5xY4El14C5A7SWE1L2URBGnRQflgz4NwcfUrQVQecyezz4fE/yegsVE6Ri8xk/0223mQ5ZLOrGt+oZCAZ+1ibecuMP9MDjFlhNrqJ23flMB3nDu48OhLZ5Mvnt3BhvYHQzsS/BH5TFKtMsGMCKVMNkMPE1moHqThE7/I5VfMT/xwcnMhhwOBGNihbAYgOIs8fdUhlg7wxSCxZRmNTVBBinmhGlPfEjY5/kvpgsnherY566EsF5MHJHPsDlpc9XOja6DlsTNZmQwIJkxVhmdVk0qhGYjI3Usmo1HH4O9xQ+IxMcGW4vuYgl4OVmmschyoolsM100wbn4uMd1VhMb08Jpjg/cxiW+StwxorUlSVcfHwYICP7u4jyW0834qwtc3eClek/iSIk4BEy8SkRkjGkxluHiDMPlGqzy7RCBmQaeVKJmu1SUYiL6oTm42Dkh0i/aw6rGWfreYfuccSlJI2Amg/RuUtI5ljh9W2FZaUa+52VLnpDAAhBevh4YlQsD5ztYNO6CC2QpmbBCCFo/0G3KwNgDNcfZMVleC4KkOKvKijGT6RTK048PI8ueYYwFeNk3yeQnOjGkminHxm9njdQkEpS6kcUN/eBEBU84rYL9Nto9XrYs2qoX+0j7dvPsYbD4aiqvaJZzewtRHwocE9GGB2qYtx08Fm4WAvcuDGiWTpuQJ5oJukAg81Xrdx3Oa4si/pLC3BVN54jbwXA8D4GgM2TP8Wf5/ZO94LqSUG/JuAmO8RrrfEbNRZLZGMR3g0SvHd22OpgBCA/MSznVP/EONDwLljgnA20UtmtKLvGHDEP3k95FLz2oybugl2DYg3c4nPwvS7sWqgTaj0QlHjMn4ZtTO+hzwz2UtyVr9FBKKz1hIAwr1uMFjivXdu443DFFc6Nj734jlc2m5JVjC3PZn/BCBupewkdL5SHb6ZWdT9V7PyJptO8GTWtqGZcu3zy9ArTB8Ex5rXSQDJvysNR5vY+UyUXjYRqgcBCF9Dfj6lqrnPSY8Y6YbLGR7vl6cA5GsXN/DytR7sno9iQe+kp9WDIFDqrbkPBQnakM17MWNtrt2MIf+t806pJKZSwmfKfUAbu22pgPCZGGEBfq+11kQ0p2mWqmcJaGN+StQcQ9gOzzatgAz6WgH58CTGS+c7+NK1xikAMfOa18j5yXHi/Qe+qolJkq6qWppAltfHJnJeM+cL932zP/Pe+Tus4PB7BrhwLnKP4s94buS5JgCMkiPfw8xVyVpTlakCIF7J/ocUo2mCHz+cCADxAwtfffEqnttpwG5aWGYFQksBiNWwUabmLCeQ0goYzxoDquqkadLUjY7NTPgwqbOYI15MhT7FJCRTp+ynoVCLZOHDmnjHsGLWZP9MnGKZsp/EQoM8/MCTxBDlxpkrlP2/ohSbfdsAvsNlhDfuDbBISry028CFDlW2tMfRWk1hb6yh5vkiQ14wy8s5zH6DOEGNYh2FVj7Z08HnwmdFiq2hGPVPjk/jE7OH8vUy3ykkUKlYmkQp928zD5n4iGZ6vit9ShNLVKYz+0PQDBAmFobLHO/156J0uR3U8fJOExvrlowVP89hcC/2EmrUpwDExxKqrsV1Y4A674XPh3PBrjewvb0jMDl4KgAAIABJREFUNPJVkgkAYXTCZBHPkUbgixmxxCsU5aFvTFCTM0+AFnsNK3YIx8ZUbjkfRUWv6jFhXkRU6/wajkZz3Hm4j9LxcT4Etrc3BYAk2RIFVQPpReUTWLGq0MJ8Ocd0PhKxGrfli3nkw+NH2D/exzZpkFGKoAhxvruNWmojHk7ATkhe+2j0WCllvvbhrbIE0Wwq9x/UfNjRUmNHVpLog7W2JdYA7PsImh3x/nC9GqI7cxz90X3kI01OpGWKwXIEZ+sKXv+Z/wTrF1vEyFUVgH9qMlqmtwEidHvn94xAloj/AH+n+Tb+XvodZI+PgfsHsI76bNgEpgtci5r43N7r+Auf+gU8d+7jsHJHBDhSxogJKxwsFGi1g436DFNM5YPBv0j6s7pD0YA0lzGO0gnm6TFGqyc4ie5gsjpCmqdoupvY7byM9u4e/q/dP8H7o/eQLZZiJlqwpyizYV3s4Kcafx6/dOvnxAuS8ZhQ43mEVchKRIU1LERJr8eajaX9AH/8zb+NXmHhUnMbW2EX2WfbqL1YRzybKOCYT5FHM6FjsSKynI4RCkVQzWQ1jq16I6F93NaX9rZKamtf3aih5paImdG26Jpqw7fVFVcAAntAKpdz40jOUq1PqdyqydSol8iCqmQuh+PRKQXKGI2ZzYUXRoDDTVcOoCpoFJpO5TZcpOTzUlGjAOV7W92e/MlsTZKzNAXc2+8jgY0re9u4uNlCPWATUR1W2Bajq7MAhIN69t9s6mUDMAEIZWJFd4Jur6n2JhSrSr2BiUlWXthDeuoU6vEkA/mUzGCztEmOI4NEHnjM/sSFcoRNhsXQUbjZSeaLGUef5VIHjwdzPBnOUfNdXOp66Dls8pkJHY1ZBT2h2asTanmVlY2VZnjNNQmtiJkxlqEr12lTsuc4m43M0IZEvpDBVTX75HCtAAi/z2dmMlJ8vvw75wE/h+OxQF3kqNlLwqCEPRhPjqa4+eCI4ROeqc+wvt4ToMPMBSe8ZByp0e56YMVQAAZLsiy10udCwKZmmGxbg61kpaoffE7zuVZtqI4hLqwVt9Ac5HyOUt0gAJ5XYgWJbjw0IGQPiMmI8zOZ0WVQQk64oWCxB8RQsB4fD3Blo3EKQHgocD7WsMIqV0UUE0DwXoxogmaTNesq175KqqymI9k4acwKVUefB4hQLVhNqwIc9vyQfsjnRw8UyWrP6EZc6nNxHAkSJWNaPT+aFfK/eq+D3ua6NGGOR33cOpzg5qREc62LF8/X0Q4y6a9ZO1lgGgD385kodzxjtXA5VgnhAydBI9LASu7BVhUlBiqmKVcU2SpOJ19nso18HYMmU8nkHDVrwNAfOT8ZTDPgMhStswG/JC02e1IBsdjwOx6IlCUrIOwBee3aOXzmmbbcv871qtJJVZxKuYgAxOwlcghXfGezRzFY5WfzWvl5BjDxfs2BbyoznGv8OZMRBmwwa64UIxUb4Jc812pOOE6JOLHE0bvdpbocPWIs9Psx3n37Jn54kuNSC/jJlyiV2hIDUAIQVkBIwWpU/R6sfCggVSCngIqUFqVf8mdMGpi5YYI6U/Xg600ShK/h63kvnY4a9Kkvkipfca8xfTsEIKaPj4EAAQjBtwEg+WyM/UMLf3j7GKsyxdcubeClq21YnQD5PIftKbjggcY9g4klfr7p0zDXbsA6f2b6aEw1TQN1fY784rWbHhA+E6ViMYutiol8pua1vc01yYizAZMBkaxDhmKBhxoFTdgVQQ+k+QL9k7H4gFw/SfDyXg9fvFZHa0MrxZw3JvGk1D0FbbZV9dBVIMqceyajbLyxTA+IAY0mw87eOLNvmUoAA1uOAddYHCsdhvOTz53VxrMVEBr41Tpd0K8jYB9IkWAwjvHBgzHevn2EVjvEV567jGe2a6CpU5TmaNhqCosGlbMUoPMzpKdTqj0K9pQWRIpticWKRmRKI6YEapmu0GrWBVzwiw3J7LljYpA8e1nbIWMKG6PpTAAMTeNoZEnK6HJBPyiVyDb3zT85Dwzdif8+Wq7wnQ+fYLJIpG+CzABGThyPdmhhFDoCNtg7yD+zKIbHIJ403xLwrKoXlcCxAiAio+35WsHgM6z6dZ6e60+NRBmo85r4Ws4z/i7Hi+MgKlGlVrLPAhAG/KZi5VASPAEG8xTvnkzxaBjhYqON1y6tY2uTYFh7hfgfgwuNg7RKIeeiXVHSSY9mN1zFJuH4imBBew07O+eFRsxYgBQsnhtSra6F6NaNkai+p2GQ8IxQwKm0OP7MVG7NXJe+PYvURSo1qWw2/TP6owVu3nskVKfnN5pY2+qhVvNE5VJIaKQN+oFQHhexJQFwaqdInRz9+QCPDh5ivBjBCRy4ixXs3EbDqmFvYxebQRsZK6vS05BiYela5mjQ7JDVZxF6CEI0Wy1MDval8mb7DZR+Da31ba1+NDsI2z2pfizvRjj8o4eiJEV2hzDPihQnyyHcnefw8a/+Mnp7tVMAIqpXpz53Gp+QnkQ2ToXkqj0BSKwcv979Ln5/9SNYj06A+0+AwxOUkxncDx7jt/7jv4svfPKnYOU1rJY5VlEmjd3JguaJpfSjsOdDKFfVf6IGTdDBf1M9zPybEtaswBcrLLMJpqtDHC9vop/cxSIdw3M62Ou+gr3ux/CtnQ/xLffbKKYx4mKFhLyuOEWw3sHPdv59/ML1L8NymSCi5DBB71OrEuOtKD6JGSmYDobRe/jev/wN7PhtXGxsY81vwd9rwvrZHrLlTKoeWTQTGd7pyRGm/WNpSueQmcID9xRlUGgMLT1xX7ywVV7ZrOHqWojQK5HQ1wGuKDPxb/Wa8nbZNiIble2eal7zZ2x6ET5lRS/hG5/NMorTbNUcLaoKVeaOF8GJz9BXMvVV45e8v1HNyQp4DOCl8liAfMx2pyeonItNaEGxhftHfawKG3s7G7i41UC76cOrd0RCmP4K5stcl6ke8HOWs7lkUxgAM6ANHFuC3fF4iPl0gm5ns6I0GcfOp2oo7U5LXDYnLCcz0GRT1ZxOxJkAEPJnV5WjqDlMz7o9G6DAgCYrbRyMYjwZLhieYyfM0LWZIVe6GmUFCbgkiAh1g5cyfmXId1oFqDYuE2gxqDDZG/6OCQgN354HsGyApLlV9C1yTE3zsKE2mTKw+T1TxbIba+JbQSEt2RwdD/snE9y6dygS1VfrS6x1qW1Op2LyvpmN0gyNz34bluXF0ViBFJVHeJ3kk3IT91xtFpQDrZLxXFS+AHz+5rCSjLVFAKgGk+2K0jSP9f3YA8IvNmwTgBg0TpAhGu+2JdKcctDMF9KEzmD/+w8W0gNybauFT11uoeVbpxWQsIxPAQjntTlIBdmfCVj4uQIMC82aqueGAg9q2Ot9E+xr5oslTxMkUnGO10RQyAVLOgmfE58pjX4iusBXPSJ8hsxOs5pT77XRbLdRdwIcHj3Bm/f28dZJhKDXxrO7ITqNEn67gy3XRydWs8lhTakD2zHQSoBZngiwMdlAzkGlR6lgAa+ZFB5Dx+Iz4JdZ46YyasbCSPaqfKkCZB5qIgxQUQG4V5ix5Pu1ztGxPoAVL7AaDfFgsBIAMppFeO3aFv7Mnn8qFGEqFKRgmb0mWlRiDRXNx6wTk3EnGGYAYQJgMy/4OgOs+DN9vSpRMWttXF3nM+0tkjlXCTTwvk6rvU4mAMRza+j0mhUAcXByshAA8oPjDBebpVRALm41xWjS8msCQDJKMNe0IVzHW8GNNJ1WgZvJoPN6jReL6WcxgeXZ6sLZ8dXMugJ8reBpsz4DUEPRosIaTxEZD/b80ASNEpthIHMmnQylAvKtOyfiB/TTF5WChbYvFCxSgMzzZ0CidCk9fMx+bBI0Jjjn+El/XFU5V9Cn88y8RmiHQpN5KiJAaqr2vug+x583uy3x+RAKlryfOnE7kszqIEkXGnDPFzg5HuONmwN81F9JE/oXrtbQ3lRpXwOUTPVFAnHKo0fak2Wy5iZwN/sjr4W/Y8A478PMK74v14+phkgQCsh8NiA9XiodiOtOEiozpdzKflEZUYbtjgCQ0C6lAtIfLaUC8s6dYzQbPj5/bQ+X1ykfDvFdqtm10x6Qdn1DngXfzyjCEZDpPODqz4QATy47AYh8JvsGskQCwpQV7FL7BalSSboMm4xZTRNqqVtKf+YqpYkqq1TqGcEs9ipewuXBceoppskkzj2zl9w/HuDNWyfI4OETl9ew27aRskoT+qj7BY6LVIQ56CllMYMcrxCw7EaQnWZo0HKhGnP2F0rMMJufVqvMnDJ7nAGQvCYBsUz4VTGOYRCcBfcNl/L2c6HzmTnCmMdQMHM3Ry3zcDyL8ebjEzzoR7jS7uH1q+vY2vBQVIYTTErIGVYpjBL08XMKaOZ/SRDNvkPep6MJIfZ9WH5LfMMIQOgATvoxfVjILiA13BWzPqUjM5ms89TBotq/2cdhkpZGGt3ES7JGKw6/xuSOVkCGM1y/fV9o769f3kJvrSuKmjRz5nqkbxp7PJvNNpagWWqK1C5w79E9vPv+OwhrPi5f2BMKVZBY6DQ7aPh1tII67CzHdDhAHlOVK0VjfR3RdIJVNEfd1+cnlLhGB25Qw7R/KD1zoOyu46O5tgWb/R6tHurdNZSph/3fvY3lg8lTSV8maIsUx8sh4vY6Xv/6r2LjItcQZURVqJBJb+0FUfChAfqfMgZhT0hp4a9sfRv/MrkO+/EJ8PAAODhBORjB+cEd/Kv//vfx7MXXRaJfsBmDelbwFiXiCZkfJbJlKZLS6YJghIbE2th+Cj5IU+V/nBMMyGya264QFQP0s5t4PL6Ok+E+8pWHNfs57DqvYv+VFL//2h+hHMWI8hgzS/tHA8vGz2/8NP78ja+gFocUmNTme1ZC5P6YnFIrE/n8jD1dHvqzd/Hdf/Eb2PXbUgHp+i2pOkY/34HXyERpM1/OpR9kcnKI+fAY82FfVNFMMo7jZwA057ac+V+6slNeWQukB4SbRVZ6yGiHyE9OlzqJWGKmqyUPR9sVZE2FKJa82Xhm0P7ZMiEXiGzcdNSuOJU8tPl3s7lIdthypUQoZUAqbTC7Jk3oqmNNt1YOBDP+BCBUwSI9RDLo1KhPHDzpT7EsSpzb7AqPmvr5Jc0QLR8uawtVSdVkZ/lvw7EcHg2EO8oqVIP+ATYlBmcCPkRxqHQl2OCi4YDNKKlGrf1GQ7T/naAlQWDhUPFGjYzoqcGNkJraVFw5u6mZRkx+T+gQNKCjNn1e4niWSB8Is0ub/go9O5Kmb8muk37BSkutJgBENPwJ2uiNccaAj2Nu3pt/MhvIDYbvwQ3VHCwGSLBJVgIBPt+qL4KBMl8vWvRzbUzna/j7Z8v/PCRDbgQe2TykEvC4cvDkaIJb9w+wyhw8U0/QYgM6nebLRKRmxYsk00xrklUAhHryogbFDUyb/iXT6NTltVTXkPHKlYrEpnmuEgJXeb6sStkAm7bJPRQTMzrvFtogzDQC78/0gJhDndUqVkCYeaY5mXhXREsBpmzq+pP7c1HBIgD5+PkQTQ9I3YYcTFIBSZTuw2s/C8JPex1QnjrU8tlwTgn9h0IOrPxZxSl3WJ5DlWUxvHsqnskBmihAozKXyfhS/nkWLUDVMo4Rx5WVGVE/IQWr0xaZxnH/GO/dPcCPHs3Qa7Xx8a06trwc9XoL9zsZ9pwGanGB1C2xCmwJMBrLAt5SdeRNht8AEAaqTytpui7OBl5SwaoOVJM15r2bzK2pECnw0p4Fo5JhMt38PT5XGsGxCuYkSwEg9/vJaQXkE8/s4NXzmok0wZyA1VS1+fnc5zPNshpAbt7XBOIMSA1F8mlCQINCExgZSg0PV+WDh3IvrD4V+VNBBhMUG0qXHJZUwcttBH4L3TVykS153icnS7z39i28ebwSAPLZF7axt1GXeUgJSQKQeD4WAC6JksqVnp/PPdnMN1ErrCivBhSa9c7XGFqQHKlV9ccARr6O92LomgQGSiNUIMz3Y7Or9qAVAkDoA8I9nQBEAM98hoePUwEgND39qQvreHavDrsXwE09OL6CGu7XGoTrPBbwXWXDTHXGgAv+3FRZed2mQm7mGJ+ruUfuE3ytSG7bbuW1o9V62c/qNZUnFZdopbssuO58T9Z7SqdqJ0S+WOD4aHAKQFgB+fwVUjq0QmHmC9/TUIcNADHVbJOAMOeLHrJaIeB+wHlvqmkGlHHPNNU2k4nnfGZQyzHPUt13OQel4rxYaEX0TwEQZjLrLkk2mQAQNqG/e/dEVDk/f2UXF9m83bKQWjYabkPOuNzPsd7Zkfmva1GBFgGZoZF6ViZUGyYBWaWXPYqUjiwVr7DcV9Um2Rsqs0WLioTsq6o14RRLAR+Z5Yr6ofRxsreNjtnJCq3e2ilA1bmniSxJxNg2RvME3373AcbzlVCw9tZ8+N02gnYDrrXCk8m4SoT4ct6SUsQst8wVUlUjypQryJbxLSvqh9gy2BJ7nK208fNNfCLnLq+3ok4bgQFTpZNnQmXTOFZ7AFbvCAQ4H7lOWJl0cjStAP1pgu/cfYK7R2Ncbvfwiaub2OjSxow9G1pZImhQcEHTRj1P8kQpljz7bbJK6O9Eo+DKvDgpWTHiOZoK8GPvBdcp34tVSvonEThw7YkiFCmPYmOgcQf7zXgfsldSzbMSApGYhMmW0JMxI1AW/xY4OOhPcPveY8yWCV7Z62F9oysMCPKRVHmc652gu4msQUGYHNdv3cSdO3fQrtdxYXsHHb8m/YY0XdR+Ge6tK0TLGWbTvlAH640AjaKLmE7b4wGsIpVEIivirc46MsuWeeSz2TxoSOtAY21D2C+sgND5PD1M8OgfXQebRGkOTRAqzfwCQEYY+Q5e//qvYevyJqi/JACECdmqIiAApLovlYZShSjlZZWowcN/uf1v8E+KD2EdTmA9OkC5f4Ly6BjNHx3gt3/1H+Hjz30Ky2wl1QahPHladSDoiEfc52nqR+BRYjkrEI9zrBZMQFX0K9KwuDY9C2GL4BsYHSxwdHCEw8UtHC9vYJo/kcvqepdx3v04sksb+L//4g+RpzNhjZxYKSbZCtZsiVfOXcIvH/0MLv/4PKzK0F0pZ5z9+lnyX2WaXu+5eHL4PbzxB/8bLobruNTcQsdvIrA8LD7TQPiij+VkKGpYq9kY46MDLMcDzEcniEk5r1QtTRxsEq6SIPvKM3slwceljouGT4cINsLS1ZL0I2pcNyuFBQUB5Nnz8OFi4M8YABsAoqodmg3in4J4RMVKDxRjFmcoJvy93FKJLqEKlJWkbKWyw9+jWRIBCMEP34uLjH+nVnmj1ZQKyNE4Qmo72N7oCACps1G4tDHNAPEkrA46LiiT8TCHyOBwKFxUNjyx0YqZncV8LBOdmeplpiUkI8FJhR0TkJC6RSNFgiZuEJTjpakfOf5zNj6mOfLKyEyy2BV1y2RcJUjOK+m6NMdwWQgIsYsMO2GOjUDBgRjbWRqwMmtH2srB4aGMc5SowYvhSHPMzYaqgcVTab2zmWoZezbnFSpZKX5TlWMvibyGljKLDS9YeagmW8LPFsqdY6PdrKHdrguSJtf34f4Adx/3md/AtVqBViOUCojj5KiTy50RCFFtq455ouBG5DSp4mQp+GHDuoxZofMnofcHx6KSTRQOL2lMbE4nN5Ple9fWCkjEBkRV/mGPkAQQlma0OE6T0UDuVTLyli08X/ZOrG1uSCBDqhQByGQ0xhsPIwxmEa5uNvHKOQ91p0ARqLwfAch4oq7LJuMpjalVwMExPEs75PUQQPB6SAHQypbSHvh/OSAdzTLq90pQB14CkZUq+zCYEhWwynSSvi2dVlsCLG40vEf2brCaQ0pZJi7lI7x97wBvPhzJwfjJi11sUo48bMiG7zRr8Fc5NlMGyj4Gtqri+LMVat32acBICpaCLaXJ8IsyovK8zqx7A0BML4cJsMzhxus3FQb2OPC+pDeGnHECwEqVh+PR3d2G44Zw6fw7UQDynZv9UwrWJ6/QzFAVYXgtUtqNadqpgXWaaFBtAnEDQExFjyeOaSLl97RvSueMyUzryuCGrJ4C7Hvh+4u4hKUUO61MhEqnqyRk+X6UkqQkeC3sYG2DLrx0mlUA8qN3buMHJ8kpAOHeRQASthiZFKKxHgatCoBUctUr3UdlTawy+HTurYCFyfpzjptgzuzFZ5+JyT7xdewB4fM7C3AYAPFZSBDJPqyKp8/AhjK8TPzwDCAAc1Yx7j9I8a27R2LU+tU9NpOGcNdrCMsa4Kh4ApstVZpakyD8TPaaSMBS9QeZ8TaA11TWTbXXPEdTMdGDTBNVKpdOF3RmtxUUSkWXPQwVANHPszEl7cZzsXluGyWSfwuAfP9GHzcGmVCwPn8lhN/SRJHZXw0Y4PvIeFMus0rQGMBqKmZaydE9x/SA8GcGhOh9a8WPX6YixHHiGSH7QKmKZpK0qICokeHlzxnwmgpIw7PhWrlQsCjD+969vgCQn7y8IwCEKliF66Fh1xEtp0icBM2gJ58l11Bq3yYDTVPFrdFTC67I6uYUDmHCxyqEU44iQUrZ9Mqhm5Q2PmcCPZ7RnXYP88EBEiYgbQ8xXZy5N4rTORW7KMiga+1sxVHpdBoY9/sRvv2jhxjPFIBc2W0iWO8hcy1MJodyP2Y8pWm6qlxy7DmOnWl0KiMva7jy0+HZzvenfwOfjaFfmgSdAcPS61fRMwnUpCpyxlagqGTRhZKZK7AmeGDikO9BZbie38RwnuHbtx/hzuEI13obeO3KBtY7LEd1lermM5HmCXigY7hWP0qsZuqhRolfgmbGQKRYqWGvDcsn7ZPS87lQ4MI6r0OfJZ9BUKTyu4Z+KA38TC6sVMWUPYy6t2lV0sRoJinRaIYyZvXAVA9LHPWnuP/kSM76Kx0XW+c2UG9QxlYTgmLQKP5nIR7Hfdy8fUvW4rmtHTS9AEECaYCmue4irBQhKbtvsXc3xSwaIC0j2G6Ja85V2EWK1WSINJqKLC2T0Otb55GUFsY0tG334DJp4wZorm0KGKEEb9jqYPr9PvrfeiCVfKpV+UzWWo5UQA4XfSy6Hbz0hf8IvT0ak6ralQEgpFxJnlO6A7QZhPR8kxyUcbOBv3buTfyOfQP2cAbsH0sFpNg/xPa7B/h/fvW3sbd7TapAwqwlg5C0J5H3teX9RUmtAhxZUiKeFlgMcsTTHKspgUjBsFRAwWqaY/QkwaQ/xSw7wtS7hal7HwscorBytJw97Lmvor5xFf/sP72LtDVDPbZx7KR4WMZIB1N0ixK/HH8RX33zVZReqTQs0wOiRRD9T6hnFmprFt59+5/i+vd+H9eau7jY3ETHZ+zkIr3ow/9KB8tojGwxRTwdKQCZDqUqsprPxByb64LzXOayMB+0smv99N5aeXmziYsbdQ3gcoIQzaQE0kMfnHJfmdmQQYf2L8hGS+5pXT0P+D0uAtl4KzfhWl1pV5Qvk0yJUK3UyVPoM4GLsNnGYpliMmeGiLK0NnJStwg6qkwczWP04jNZrDQCCoMaHtM1crwQ05nzW13sdAL02P1v2TiZxmIKaTJUUvKxnh6ukuGoKGKScYFSUfgMmBnk30lFMwE+dbnNJsdMhFDISkezztJIl0q/hhiZVVkNggn+jO/PjeVU4cfVYIloPYlmsrCmqwKTSAQLsRkUaFlzKWnz9w0dwWSGTNnc8E3ZmM7VQ25kQTMeCQqZbdKKEjUdhPay0nK7HKpUcbACWRDD4TGLb0JR8uh2ulhVEr9s1mSZPMMsmol6DBvdVnEuUrdYsTHNQrMRotNrYxYl+PDWA+yfzKSX6MUNBxsba3L/sfhv5LBKZqOU10xuMWX6xIF1qYZYImIRqooTx1+ygVmujuLLp94aHMuk6u2QgCbQw3A8Gsjmz0OBGwafmaGXmUwkvyd0rIhNwivYlDOkGZhHRXJLKFjD/gnefLTEyYQKLC188lJTmtCp6c7DpuXmGM3UVZq/I1nXyhlZsmuLSHqk+Kx4bXJvaYLNzU01GaQML3NKZxpwTTBjVFRKykIwQ5uxt2RVeQmo5CzfI6UZEZtwSB2cx1ISpsebvdVB1vCxY1Fqb4A3BgO8f0Kn5BLbH+/C27DwYtFBuL+QgIJc7zbdo9mPRGnpVS4UuVnls2DoBeZaTdJgfXNNemWoGiac68qgxTh0U4OdQJ1yzwzcRRmldDEe8TBnAK1rgj0BHAsanYlaW65GhA0CoJJSjoUcQtcfjfDWQ6VwfWyvh9euteV1Zj2YINYA7CJ5qm4nQM7Q3aoKzSpTsMX9hPfGNW+SJxIAVi7XGvSqKRlpT4bWOJ2rpLfZD81BzveTxruc/OWaNEI22iFqLTVdOziY4523buDdKXC16+ATF9u4tEUlFl+qiAysC/okMMlTKYaYJnEmI0wVgeZdJsPEzzMGaayQmjlvMuvmGTLI4JriGG5u9USRKk1LeSb8ciih2mDDeCTPinudVB09VwAIVXaM4EZtvsQb90Z44/ZQTMI+cbmJF8/X0GrXMaEQh6/znuNCHwHh/VqqHKXj/LQB2wh9GBOy3d1djMfacMrXmgBdr1EDV616TMXslCkyVlrm8xhZagl3utHzpMLN+azV5wTzeCn9UaS7UHAvrJdwsxyP7o7w/VtDPFot8ex2E5+/sI72hvZ7cKzMn6aSr6pBHeHi88scrmfPG94v+85MT5JJ4vDa9flo/475uUmM8ee878koE3pwq1WXvjhR/hKZ/FBcublHttZJwckQ2jk6dR8noxjv3B3g+uMpenUbr17dwMWehXoALNIcTthRxUHkaNc6mM70uRMYM7jis+U5RiBAwizvS6s3gaw1Al9TDaBr9NkKEX+HX1I9I1XM5thlcl7w/FMw54o/TpLECBwFwJKkqKh+3Ps16efgYf8I3/9wjPkceH7DxjOXA1i9EP2lAv0rInGbI3dtxBmpu7YIbYzSFU6iKV4v1MiX48z7iJaavOE6YT/BnEavlbAB15yCIa3g8vVnH5eLAAAgAElEQVST6QiNuvZBqmdQilXMfjNlfiQr7SFrtdoSs3EfkwqK6LbyHLPQbnVwOJzjBx88xOEswe7OBl7a62CnWcBurms1sKrkG4VEAbp0KJ8spOJBWhMzfGGTohxsxqb8P9Dc2T6Vt+Y1yZpgYL9Qg0S31hLPislkJP1OMndzJloSoQ8GDe33IkCRNU5RnSpjzTggpehOxuQOfbxczFYZhrMljicLFLaLPZvXziSoihNleQBJq1Nd1E7x8N4j9I+Osbd9Du2m0iYX8UKCXia0Dxqp0JO4X9FB3ItzdC0f55s91Cmr67rYbwHh8Rwb4wR9L8cyKLETtpGRceHRGJO9uQGCRkcrIPUWHPp+tNdw8H/cwvLWSKjsvsO+Zk9VPosUT+Z9zDp1vPjFX0GDhqNUfDeN2VVzttCThIJVqV+dYWGJF6EN/BcXfoBv+vdgTSNY/RFwPETx5Ahb3/4Qf/Br/xRra1eRlZQuZ5HI0j89GnZC/i4GhwQ4Am6o+FliNS8QTwpMjzLc+zcLHF1fIRqwWsKkcYbUGyEKHmLi38Lc3scKjCVytNwd7Livot24gN/7lQMkn1jD2ijD1M5w01liTJ+hkwn+nfIl/Idvfh5ObMMOFGgRhJwCMPaFCKC0EHQsfP9f/WN89N1vCAC53NhGm3Q5y0bRcuH8bA+xPUUazU5NCU+ePJIekNViCgpZLBYqw28kvjUpacH6+qXN8spWC3RD910L85Q0DmZSMvjlCrav2TapOtjawc5KBReoBCPeU28LlmFZlZByWpXVcStXXrqcm4ODjcYmY8hFEdZa0sw2I5eTxnlUAaJBDhmQvpqUsVdEOeSeULG4EfpegONliUcnYynxXjq3hvM9H63QRZzmAkxIx+KGIA2QFS/YZO8laPX0nqREW/mEUN6UmSlBahVAkTKlbDBLUbnggcHF7HHW2lq5oVTmTBxzCwFJ/Mwi0SZozWpr0M2D0WRdqN5VpjwwU4yiFMMFndFzsGewbS0xGCvly2SETAbNKK8wwua4M+CTJkGvKpdTjYT3Ta1s8c9g4/BM+lPMQc9KByc7tcJns5GUQaSRtrQwmy0xnczhWnRnDQVkLFfMSjBQp9oJtcZdcQ8mvape81Fv1hCtctx5eIiD/lwAyAvrNjZ52LNas2Cpn47nPBAcGb/xPJJKkcjsFpU+NBcjaR+sHrGvhhS3LJfXE4CYIJiGmMtE/52KkIHSuUgh4vfkmWXlqdEW/2242MargY6oIitaARBS7QS0TGeYjIb4weNYKFisgLAHhDK8s8yRpvGmk2GZqr8BKVA8lMUksRJTYOaV+TJef7NeSYAm2itA8GD6T8z9cI5wrZkqlpbAyc1UvXkGVtqsTQ8TT94jmy1RsjxOhaF5pH1HrLRt91B26wjI950M8d58ifuDAq3jGa6e92H1CgT0udreREj5xiTDGuenzWb5TFTlqNBiKgWSca8qSJxPJqPRbGvygffNapKp2EmGAyUaAekiuQQcBPXcG3gATsZz+bvjPnVH5+uZVBCVLFYXWx3UOw0UBMlsvBv1cftwjh/cp+/ICq9e7OFTz6/JeJrEgAmyTQUkiar+mqrR02TXT/motgJzzi3+rqlgmSoUS/amusUKi3oCaN8bx2AyU1BoeOL8PXnelecF79sqSVkN0eLzoPIQbBwcTvGjd2/jrVGOF7fr+IlnNnBhoyEeFXFWObDbbBJUxSVeozG1M3KyUoUqVFnEBLS8b85xXoOh0ZgMswFgpn+F+zEzl2wMp9oSAYhS55xTAEKjQFY7/v8AiGSLhxO8d7DED+9N4Dk2Xr/Swp+50hEAMoyWkkQyoJqBnKoIaVJFA1et1ijIULEOU9VggoAqdtynDYXmLAjRdUZqE31XGtJHRgDCvcsAkHrXRZbkQonl+cE5xx6p9a0tpahwH/MSMJP9+N5YAMjDOMJz51r44qVNbO2pES3npFkL4oVRmY7y+s398TmZYNpUQThu3FNNIo2/x5+ZOWWknXnffO3Zaio/czZh4ynpsA3wDJW55jGLrQDE8l00ej3JnNecAjUXOBpEeO/+CB88GKETAp95+QKePccezwLDeQQ7aAsVpVUPYNk+xtPJaWbfVBP42QqqeHaqLwjnGdcn/84zjvfL7LCpwPHfvDc9CzWbLr0JlMZdUcZbQZrsW1mMeBWh3dw8pXAaDyQDQDhGj8d9fP+DERYLC6/shnjpah1liz0V7PWJsRH6cOJC1NqWbomTYoXIZmKsAAXndjPT9KpCBlRp4lwTSpINzCZUVFSbAM4/A0DMHk6HcFLJtDqqFa1YZJ7VW6MsKIpCVS1697CapwItFNIRyjBIRWvgaLQQAPJwMMf53W186vlz4s0S2zURSTBrmEawnE/i6cAYilRlengwaE4zORNFjpZgw3Phr22cUQFURTkCRVM1ZA8J96v5ggp56n1FQJgm6s1jeXomch1pX5bGShoshlhUQgH0PKM9QlrYGCxiHA6mWOYFrgQFuh2O3wLxImKUBjdsSVBrB0C8WOFo/wDr7FNij+YiQkI6kmcLs+b9gzsI2WPjeNjq9NCpNUTJzGbPkQhlxBgHJWrTBFu5g6nHNbZCzw2RBA6soC1ywKTp0sC1tb4Jr9kVAOJZDRz+g+vIp0lV/XClP8iTnqYEB9EQjxHhpa/8FbQ62/AaWg2gLK0BCKRKMQg3IOS0NECwwGqe5eCvXv0Bfq/xEHaUwJrMUE7mKPeP8Nw33sNv/aW/h91zz4nqljCsGaMIuFFKVfUotRHcKFKx/4Q0dQu49a0If/x3h1gMlJ5YFiUKd4mlf4iJfwNj9yZia4TMom9aiYaziW3vVfTsTXzz372O6S99FTvDBEVZ4La/wr1ogvLeAV63uvird38K6zeb0hsmVRBWZarrcmi+GFpornkiRPD//u+/ibs//EMFIPVttKk6xjiNcf2Xu0i3V9L/oa7oQ/T3H2NBADIbi8iSkZGXXuaqAsLKnfVnr+6Ul7cauLzO4N4WXw1mUH0rQ0jZtLAjATcnqxwY1Fsm8iNdhhn2umYrhM9VTd7EbE7cwKhGRbAiJi/GU6BqKhbFpUgCnWWciaY336vJsj87cbJUeH1ExwQgPNTF1yJUPXIi9KNZjEfHY5SOgyvnt6WSQzoi+Ykn04U0ynBB6eGjvGB+SXaSUm6h9hBIFoKlUCrhCL1EN1gr0+oGF7tk8VNVYeCBQUUP04vC9yTKm1YHLNWMeC/RYiqvp5yuluKVUqNl5roE7JRP5EI7Hi9wPIkk679RywWAJKkG5WZTkHKtqxr8UiavAIa4oFqOlmYJpaShmfQDvVaqXLGPgsQ+giveO5utCUCY7VytFnAqdR/KvUm2PaJJTYqQVY8Gg30dM8LkoqCPhwZWBCBhQBleH3Fa4tHhEE+Op0gLB6+cC6QCwg2cACTPKbXL5mXSP1j5isGm8oTqJVVZnAdRSroLaVJV/wo/l4cMJy83LEOlYfaEevIma0r1Nj5PycYI1UufNZ89r8Hwp5nJlqxWXPlnOJAmynanKcZL0+EIi9lUjAgJQKiCZQAIKyCsmlCG1/Y1g0QDLGkcpTxklT0TaefK4KnX0SxaHC30sGHmk34xmTbWmgyvyfYaCky3Vxe3aB4YBoDQi0aCYMo3TyPEBStpnlaHCgvLMkO50UFGCUjHllLo29M5Hk5snDuM8MVzHaxfa6Pvl3hYB3q5jXOZjXOlg1bhyMEwZs8Jm8DJ/67oLJxv2vukqlNy2Dkqzy1OvFXVj8+P/VACnEFFGWJvHvqcZ6kAkPmMlTiWo7VBVzL6FXjjaxSAtNBmxt0LUazmiIYnIsP75r0pptM5Xru8hc9+bEOuyXjrGHqkoWUtJsvTBIAJNHjtHHMJ9jxt8DbUQlMllfKzZKM0+84x4PXrGChlg/MqijU4NQCE78uAxAAUoW3lbN6so7vOLJsjGvxHxwtc//FDfP84wsd2W/jcc1vYW6+L6RYBCJMEgcsMqtLLeI1GOYoBKL+0oqa9FGZ/M/Qkrchq4sNQXs33+NrTgLLmquR5YWNWSQqbCgj3pGiRSqDOe6T6IPc80pf4vPke5XEfHw0LvP1gJr4QBCCvXesJABkw65WpL5GA/1pT9nKCAF6LjrnuRUoPVfEABuWmQs45wp8bCpmhxpj1wj2OlZpmsy7VJopbcJ2I5kRpo7kWiroeKZUMsmTfS5VuSWBF8f/SipAvIpzsL/HmnTHuR3O8sNvBl9hgu60+VYYmxs+VREilUsVnwnnEL7MmzJjL/k/Fnkpgxfyc92AqdcZXyqx3vX9NfkmyK1Lz20aD/he67zOBZdseFnPy32ti/MfEUN0tYecrHA+X+ODRFO/d7WO96eJzr17G87t1eHaK4/FUGpe5h3ZbddittlCwYu6R8UrlaqvqrZik1tWh21Sr+CfBh3kOPAOEylutd0NV479JQyK9lQAkockaVZTYTyHmkUuhStbD3inlUije9Muqzk6O6dFigu+8d4JobuETFxp45WoTdtOTLDxVr4qwRCuxsR420bcS3KBEaZliLfOxZ9XFIVrHWoU7XE+9VjQBQVVFVfvSxIRWYjgPTYKCc4oVJ/77LABh8CRN9qEqk9GmgHueVHUroRihlUsF28NokePt649w4/EJdne28PlXL+HaVohZxnNZle2YUJO1Winayb5SSV+TqjZfLCU2C8KaNpjTNb3WOp1/jGY1sauGrqTJM0Em+y5VzyozZe6vJc9v+olVaqUK5DV5ymuQmINGgmDVWJ3RGXelpYWT2RKPD0eYxwle7AU4t91CGo/E58Zz2gibPXrHSr8bqyyko6+12rDyDJPxGFG8kGTmISXku02hYhV0Bw/r6GysCW19UaTSWzPNImFEsEex4bki6uPNluiRObLdhlvW4QQNMavlOUEjwrCzBrvWgDVxcfSb14V+zdiCfZeh7UoFJC1yqYDshytc+fQvo9k+D5fKkCKyxqSEAg+2JtukuUrfjXKwTBGE9KvAdvDfXXkX/2f3AaykgLVYoohilCd9fP6fv4e/8+f+Z2zsXERe8pwnALElZhPgYYCIgA+tPkhQXzWrU7jqo2/M8b3/dYhsVQoIYvI+c+eY+3cx8N7D0LmDDBTSYdXOQc3qYst/BWvWBn748h/g7n/7i9h122iVNp54Oa5nU8zvPkZzNMV/lX8FX337WaT1TMCGE1DBzkLYsaXxvN50MRsl+PCNd/CNf/z3gdEQz7R3cbG2hY5XQ6myk7A/2Ub2EoQiF41HAkCGh08QjYeIZyOhvXFeck9j9d60AvB6ra9fOVde2Wrj8mZdmnYJQJiFCxlU2hngK6VKsl2uZv7syh2d32u0G3KwaOMwkZQGLNwQJcNW04Y5ZnEMjzXPFYBIqbqkXngggfgyVl4wezGkcrBaYlVqdkJM66RszfdWeg0rICdULxlFovt8cWcd59s+3HKF2SoB+xeIdrl4+Hpel8kwS/aQDW815aDzv0Z1kETCUa/s4il9ZlzdQ1X7ErASBsI7Ho+mwstUUKMVEAFmorcdiMGeyZ7RKMuU6Tn4ki2CC88upG9hfzjDYBLDsUts+BmamIuyg2xO1SHAv/N9uVnwgDJNidxM5BCojB9NVp3lYinrV+Vtl5O9ytIuphPWTNBo0sthIRNcaE0rNtKp/JtbskJkSQWERkJKdWEthzSUJgpfAQgrIK7viNkUVbDuPjrBfJnhU5c7AkDk2SXMIkKaxSXIYVNqSprBCMvZQjYJzgmqfZUO+4cCASDSEFdVPjhvqHhieNPGSViaoouK61/JFXKi8z5MAMNnZBqhjWIQcS6rLXSsZxPl+kZPGr7H/YGYBNKI8HA4ER+QT19po1f3sCg8qYAQgLAjTOg+pN/RACtSTwABN6sERdXgt0kpYgan04nyH8tcmyarQ9cEVMKLrOR7+X71Bp1sSSMhR1c/Q30oAoSUJZyu0Kcwgu8gi7VBdokScctHXHPQoELNIsaH/QluLR2sLYHPtTzsXO3hbpji8XiCNd/DthdiN2igbbtIlgmmvA/SGRxtUDTBK0GjcajmtYQZ8VohB5WY6Bn99ErG1iG9TuxUGUSxupHI/UQLVUNis6Fy/XOhgig3VBMczBzTy0RoioupVEAO5xAAQtrLJ6/t4LVnmrK2tTKkDaz8UnoeKYdabT0NKCq1Pn4maRicP5wLnHfmPqVyZoTQK0My/ptjzvmvVDINHJJMAQw/V+klGpDwS/cariN6BdWxsbUGrw6hR/YHMW7fPMD3Dud4biPAJy93cXGzKWNOeUvZ28tU6I4SNC9peFbtWa7Of02aKKg2Mq+Gu28Cdq4BA0DMNXG+ihqb66LZCitpXEdAoWaz2QDKYD3BcDAT7rkA/1pNAAj/zecje+jJADfHEADCDYMUrFcutUDu+GhJio3SdTm+DORUxlT3YaOoZiocDAgZtHLMjC+MZMkqTwZTlTJrn/elyl2sYDWEqkTyMJMnORtSSj1ISQ2cjbSnglMxzlN01ijRSXEMDwUP8GiJ6aDAW/dnuDUZCQBhBYQVFM5JXqNk0Ctpco4Hx5rPhNdhAKFJLknAVjnYnw3QzVnD12sSRXtIOEamZ8xUs5TSGcjZSUMvVmcJbqMF91FPEkT1TgtBqyWeJgQg7Nvsj1e4eRTjndvH2Gz7+OQLu7i66SEgZXSxFAoWKyCN0BMfDQpxcP9ioFis2Fxuy37Lqm59jT2eGoDLPKzkoPk9qRpY2m9jQL0B3rw/PksmapikO1sBYeIkSSLMF1O4toJhjgEpWLx3sihMX2k/nuPb7xxhMQNe26vjY5fq8GuunC0+bCyspZjXsR/wSTzBg3gq83PLqmOz8PXzRRSjFMotEz9m75ezw9K5qWvfKDEqAJFkZBqfVkDOUrB4xnP+knqsczo7dRjnPYTMwHMvEp15G1Fm48d3T/Dje4fY2Gjjsy9flL6c1NOYguBDaJwVHYwJMgJCemwxliAFiwDEDjz01jZQa7SULueo2IY0y/s1sCeQrBGZZ2xoB4V7WLGO5Vp4TdwTSXWv12gqalTcVODglEJGmqPtYpEspSeCvWJ+UBMVtUmU4mA0RZwWuOhk2NykJ5VKxPt+F7VGT5rvC4fiOY6ojDrsUVxGWExniKI54jSWZ7OzuS5Jr+XRUKmIWz0sGy6GSYTjyQirfIUuz1hWgkMHblagNYjkeSe7XbTcLkqHPaY+bK+Gem9d5HcJQNKbK0x+/6HQnqT/w3YRkmLGHpA8x8PFMe4XQ9QuvYZu9xVs7u7BZaJZVA8VCIg6MoE9G8ilSlBVCxjDuBYKF/ivr/0I3+juw6ZCFalxNAsejPC1330Lf/vn/hbc1iZgMW6tqE4CQCrQYRswov0ggm6olMW4JSnx0TcXePMfjpDGFF2yUFgZlhhg7H2IY/cdTO37hIiy/1iWi1AAyMvoeF3c6PwzvP83/jK2r76ALSYWrQI/xgL7x0co7z/GX05fwq8ffRmZn8Fv2QiaFAXgWk0wPV7i4QfHGHz/BPce/xHuz7+HLb+Lq81zuFjfRMsj6KvMGp+vo/i0izSZYTEaSv/H+OhQKiDRZACPDKGKIcKYUtZ6Rb+1fvrSdnllu4UrGywzkiPK7DNQc0rU7AylpxuESLwRLdPWnpNYAnEekJrpl8ytVfFyK8qTASCSzSHvr3IDJwAxpeqAzcluKFm/lTSwBaKUlMUxovkMKyjFi5lAHngsyZPeJPQn8hazAmPqvToBNjoNdNwVrDySwD5zQoSkEFUVEFPql8xmtekzcDPZuGa9LpnUhTTE6sFDPqUcyp7SHGTTrQIdbkDSiOlpwEIAQgMm4bYxGJMvPahZ2mTwphUWpRxIZtBvwLM1w3k8mmESFwhdFz0vRtuKxd9ESt9/CoDwIDJVHOlBqPjrDHr18Kv8OkLN4BUColR9iVxpPhMeOqTNMLM2Z+N9FcCzxAwCI1LqQjYFx6Cjs2wcLBezgSxg0NPGjM5TzG6TuuRScs/GQX+KG3f3MZmv8Nln1rG21tUyd8GgwxcAwqwKr5nvJ1SkJBXOqxxmzJqGgag4sflNStIkAbNPpAoEWF1QxKuAis3p8nzo6cLKlnhpFFgmqjJjnrmhRvD95BmUtmzkVKmgCebm1ro0fI9O+tKvwQoIZXgJQFgBWW8GYg7Fa2zYKRYrZsZVhUoAz0p9X3i/vMaZyLYG2N5cl2uYTcYKiNgblGaS7TPBiAm0THZeDuaSZpRs3GfGW2lezNBxHAlA8ijD4bAPh2X6LEfAEqcDrJoBkoaHZZ5gMy3x+N4Q708oZe3jtSDH+V6Ag7DAbmtLjYisXKqpNVbSogT5IoNX2EhDPZx5b/xsA0B4WEnAFKuEceHaKPlgpXFWK4fM5AW9DuKYKnp0G2cF4SkA4f5BYCtqZ5aF8UQBiHCySx56bcnwulR5WUykAtKPXQEgw+EYn3pmF8/vqmwpr4+/J+NeNZ1zfbB/xlQCTqsWle/H1taWJBq4hvnMDJXGcMJlU6+ACJ8JA2TuDwQi/JI9zAqrxmetvHHtGa8ADZgpnUj9/YYCkJot4JUA5N6dY3z/eC49IK9daAkFiz0gOYnBPIXylchqmvE3TuVUuOH16lpUaWl+rnp5aE8L79l4lRi6jwl++Vrpb2PWvOFLDwgrIAQgepBBkhIMyMajZdVYqnNV1H3oZl01rXqTMW6MSrx1fyp9ZgQgL+yyYhpgzgDWV9NUCS4CY9r3tGmfYJPziPdDYMd+Cc5v0m4N7UUquFWQaOho/DeTCQyY+AxZAVlJsMQqwUooWAQjVlCK4AMrmuJPwP23KNHstqW3hVlkApBkOsN8BPzw3hQfDft4fqeNL1zcQGdTxUPMvOSYc/zMWUIQzZ9LwiFVhT7uBwqk1CvEPBPTG2LWuyYdlCprgKsRajBZwtXSFQDiuhZabd7vUqhXvl+TwF765OR8VADCLORwmuJOPxUAwh6QTzxHuo8rPSDzJINX70lQVvMdxFVSjTTYWCriuSQdsqXOo+YGFd9UvVISXnMFqVRik2pIoc/W7MscG76OPzNO9hwjBr00X+N9sgIirs7zKVxXE4P8IgDhWBCAKLjMMFjO8d33B4giWyhYL+7y95nMoo0JZWxTrCgwEjgYxwtEpNp5gagTEaAYA1fulzs7O5L44frk9ZERYACIzi8Fxlx7JqEwm09UzUt6ckgJyoSCJYbM9AcJaWbKfipSkUkz13OfSpW8F56NYtya+7j1ZITrD46x1mvhUy/s4Fw9h1up9UmSgGcp118l185xJWJmwjVOUizIEqiH2D63K4kJnkGl09IzgT5WnR4WNE6kAaBk2h00amvV+T6Rc1+YFCI2UJP1OFtMKzqtNgfLnlxV7KhkNZyOhO7LPZZgndXD6SrHOMrE3b4XT1CrlagHGh8Gfhd+rSMAZJUtpMmBZ+N8NBYAwqrVdEblskwkvbnVdQsXxTQSCfJpzcJxGWOSLEWhbLPTQbgqMIoX6KdzbBYeLhBUdVrA+XV4S03iOi6dz9vShB62uyLFG78xweK7RzLXfdtBwLiFXlYU9MkTPFye4MPpQ+zHI3juNWxvfBb1oIXuxibWzvXExNSvaUKLFCY+F+nfID2JfRukLHk2/pvXruObncewUn1ePDLc4Qg/+9tv4m9+7W8gaGxIgzh7caQCUtGwpN+iksDl96TCwQ8j844eIUmBD/75DO/9k6kkg+lanpUJZniIY+dtHDvvILIPhNJrg32+PmrOGs6FH0MYWLju/Q7e+Zv/GS68+CqeKUMsrRz3EOPWcozo3kN8btnEP/B/Hu2VL8n/w9sT3HjzHiYPRwgWFtbsGl5pruN3bv9DfLR8FzvhGq42zuF8fQMtty6fygSqdakGfCGUSsx8OJAKyPj4UJgXi3GfHY1yY6J+mVUu82cByOWtNi5u1ESKlvOKRk0EIAFdYj3NwOlhq41cPBTNIUcAwmyINCRz8VTce05uZsmadQ2Ame2QCSrZa+Vly8bN0hEpFiUzf+SQhtKXwewz9Z9zZhNEjlUNn3gIMyNgKFhRYWO6ylRj3ANazgo1J4fHrE3YlhKm+VxdYJoNNVlmbn2mBEoqDw8+mgkyoyaHDu3qRaFCe1h4OvPvQnWim/BsLoBIA5JMgBmrG3wwJgNqmkeFZ84FKQGd8k0ZXNEsiepN5InOVpSTLbHurbDmZUhc5QtLOfeM0zk3PaFFUPu6WZe+heFoIBxLXnu7un7HU1UhBuiyqVamZXJtZS6AhEh+Oh2eApBlxB4KNRJiyZWBOA3VWJGSoMdyQYO3kHrvNIBicFnjpke1OwdHwzmu334sWapPX+mi11MONN11uJlx2jIo5ZeA21UivQsEIJxn3Hhs3xPTs7VOW+5bssp0A6U6UyXzKL07hZbN5VCsGdPCp9KKCwbI1bgZ0Mlx52LgZ4WOL3QSZnpMBYQAhBUQ3jeb0I9GU1xerwsAWSMVjfIMeSY9IAQgkhmloWEFQPg55kDpVx4TBCD8Iq2LP89yOruzAVYBCH/XBCYGcEo5vWajLJxTAKJ0MmZdXdTqIYrUxtFoIId2mTBopfRzKf0f9noLt8spmqscJ+8f4KMHczS31vHJdR8vdxuIOzVkyxyZnWFpJew3RjMMEKY2wqhAkFmImwrE+ZxMhpaHkfRpECBNI6HoWCFL4BWVLC1gUYSCxkc79BmIZI6YCgh7WlgBYfBo2WxwVC360VjHRjjnIndLN9u6rJF0MZcKyPHSlh4QUwH52CWl8pkqo6lemEojRSIMAOFzF9pUFSQy2GWiS7KNVSOsBEgVj12qHFR6qyoqBoBwvZ1WhTKlXGnlwJaqDYN7fo7Z67LUkQrI2kYXblieApA7tw7xZj/Cs+s+Xr/UEQDCCgj3MmbgKATCpA7fW7PMmumiGpkBIKRgUdSA12xcmrXyl0rQYKoGZytEIv6wUKUwqmgxo24AiFZ+SjRbvMcck3Es1Wx5LuoiAU4AACAASURBVDUKUDQksCEAEerabCoAhD0grm3hU9c6eH4nEACyyAvp4TLzm2eCBtZKi+T4sHJrfGEI7Aim+Ll8vryn2Uxd5U3yh9dh9nCOtQBaS2km0XIuwRUpWMlKlQOdGivbdUz6I01MBDUJdMJmXarqrGQTgETDEWZDAqkZbowGeOXShjShs4n9bPLCXLckoipDRa2OKSgRc7ggAMEt56JRTjJVUQlKq+qHCYJN346pZpvqFn8+n5ayx1lWgd6a+uWw6k4Jbc4Q9gR4HB9Wye1cTMEGkwS3TxKhYG20PLz+/A6ubfnSAzKOYukB4TlQD1zZv5mhFroolWoYqLG3jl5IdGXf6pwCCUq6a++XmozyiwlJXi/3ZwEPDT3vpbrWbJ7KIrMJndV4AfJMjmVLASBB0Dndvw0Fi3NMkpxJgslijj+5McFi5eJjOwGe23UVgCwLdhugVndxEkfI657EHhaNG9Ncev/Y38AeCpM0IABJ2XjOZJZQpmcIfa1mKg1LgTsBiElUsU+F56BU5tlMv0rB89FQldotXUtRtJTMufFQIbCV891T011WQG49meDWkyG2Njt4/blzOFcnnaYCLBSf4JlcaIAmlPZKQIUJTvqtRNwvPR/rG5uot5rifG65Ot7CCun2sMwSBSCUyg58BF4Xvm9LM32aKXimeSb3EJ7x7MVRSrnuadyTheUivZQZomQhdGY+Vz4fGllGKSTpW9oetjPSugmIM1E3cxxSCOnJkWNVkjJmgUKPi+EINcZQWY4TZseXcwHprc0OnChBOoswR4Z7qzGeLMZo1xvYanTgsZqQlzhyEizLBM/abfRsD/18icJzsVE7J/tlELZQb/fQWt/SCkhQx/QbR0g/HAvliuyKUChYvgCQOF/h0XKA69OHeLg4wXrwInY2P43FMkHC3hiKDNSb6G6tYe3cBpqdhoynJuuYhKZvlyVGm//LF+/hX1w4RDyPBUSSmuWMxviLv/0Wfv3zfw219hpKqYBo47n2e2glhXuXgkWVwWXahGCDJoVplAsA+fHvziRJSvnduJxjWH6EQ/tNDJwfS/M5k8U8U10rRN1bx4Xua3CDFG9Nfgvv/a1fw/orL+Nr1jqmyPAIMe6WEQ76x9jqT/DXo8/A/c0J+neGWB4ssGl5eG7zHC6sr2NzrY1ymuI33vsfcSP6ADvhOq41z2E3XEfd1aQhe8+cnRqcLzWRB0vMBienAGQ+6ksVxGI/N2NlxlyJCirpOWPD+vrVvfLSZgN7vZr6KFCajQ/ULUUFy/KVQsWAi5l9HkY8NCT7QU10HkqVdjQ3AE5cTm6Ri2PDnat63qyAyIKUTJFuRJpVyMBGdcr0pTywCEB8ygCnmM8mwm2TxkM+OfniQ1RQwoa4eeFgvMyFj1h3C2w1bfSaAWiwk7uBBPf84ucKRaYyieN76iaqhzvvh0hZDkPKT9arMiaVpSpN8kqZ7LS6IYHxeCIHM9+fNBLR4GafTNWYTmBmqF/imyJZL70WPhQGJkHFeWYFZLBIRAp4g1nqlovIVsBiNkShU7GhW4zDMskuyPVZPKwmEuA2mUnsrUnTIpOa8rq8ELRt/DMku1Jx+Pn9xWIiCFyoAAtmuTzJ/Mwks2Oh1QyR0mV7PheXzjzj8WfDYqkzW6LDJsmAGuMeDgczfHDjAZZJidcvtsQJne9L+V3RvRcpXTWo5JuRtkTjRtIC+MW+DqpLENitdXsSVPMQkXnAfgdyCpeVM3qp1SR2vjAwZLjD6go3UdlQU+UfmkDMjJ/JFjf9UErBcZ5IDwgPeQKQyWAoIJgyvMYHhACEFCyjgkUAkpY6P/g7BoAISCItoygxJ0++LMEeEMnoRgp8uIHxoDfVMzlwqkwxX8fr5xzprTWkZ4IULFZA+NwJQAjk6g0GPaw4HaPdXQOWiRzApENZ3QbC7TUcZxEOsykGt0d49P4I7a0eXttr4tpaDbN2gNmKPTlc8wlCx0I3CBFkNvIFnVNzoK6ggvfEceSaMRx4zqER/VnCAFboqTw6kwhpiYB8WMrE9siXj4WmR2DMIIYVnXhJ6VcFIAxMeTAORkM52Pl3Go1yDNrrzJLVkMcKQA7mpVRAJuMZXr+2hU88qz0pwo2vgCbnkKFcxiulKpk94LRyUAVIbJAzFQveJ/cVfi6fh1QORNXOgCT146B7uNBjsgzTmbqI89lxXvJQ5VzVxtSauAPnGcv6NXTX2vBq1FzIcdKPcOvGPv7kaIYXtmr49NU1ASCsPlMAgOuEkqqktJoKBsdL6KDkARjQWvVNqJKY9ruY4JjAzNwHf2bGgNd1SvdxS8lqswmdFRADQJht53I7PpwJwBQQVq8JDYv9Zdzf+B728AR35y7evDMSCtZnnu0JBYu+QLM0E9632ecZyGnlQLPpKqyhcr+8Tt6zuslrwkGqFYk2DJsvrYqoN5E+Y23YJ3hhtpq7EpvQV7FKtftNF+1mG4PDYxkbJsuSIhe3blZAxBvBSwSAGArWzfEQH7+6jZ/cWzulYJkqub6HVkUEIFBEo1LAMpVaXiPH3lTIDR3OVDoMANGqggJBUzkgaOT7cmz5c9OEXpYZNjbX5N77J0MBIFIJIw+diS1WyW1GLstTChYByHY3FAoWAYjvZBjMFoDXVGdpKlC6GkCzt5HPQKryVX8T/91Z74jRHa9HFSI1GcZzmtdXk0pZLpLUWhnRM46v4X3RU4kJOVZAGKTLmed7IkpBAGB76jQvAS/7yFiZadRP1yCv7Y8/GmMa23h+x8OLewHqrRDpIodH07a2g3S+kr5R7qX0eFlyv08KNBwfia2mupzLpFxy3+Xa5DWyx6lJIFcBEFb8tHqjQRKviZQUUpv4etMDQgDCecd9f2O9K+M3mUxPAYgkNH31j+EZzDk5T2x89LCP2/sjbG+t4ZPPb2OXzvTiOve0eZ9nIN9X6LucHxGp70y7kw6WyfNmpYOMEJ5bIvEtFbAAXq2O+Wopf/LsZFWsSDw5FykHzjNXq81VUkvEIFYyPp1OT+6XvXW8dznT0lwq40qvo3+RA5sN7paP4XyJKC2wlUbwXNLpSR234VhNwA5Ruv8fW+8dY1menYd9N7wb3n35Va7OaXLYmdnl7mwiCdHLJUXRoqlgiCAIGZYoATYMQ4BgGvYfEmHaEiEGw6ZpkDAk2JQYrCVprihyuWE2zc7OzM7sTuqe7unc1RVfDve9m4zvnPur7hXVxHBmq6vq3fj7ne984eTKPkZ1iRIe7h9IymKxSDAa9EXaJmCIsqKZ+gP6biYAJM5TXGiu4YQdIU0WmOQJ7gYJrCzD42ggrwDX53004GMlWgecAH5IANIRBiRsdWA5AYZ/uIPsxlhAtTIgDqp2ILJ8ApC78yNcHt/BjckePtT5JD7x+GcxXs4xyTMczSbYHw7RH48Rx5RIcrxDG9vnT2D9fAdRkzH/mUwx/9WPvYc3npjKoMCj2ViY1sp4jL/xe2/gv33+F+A2mrCcXCVcBBocmSI69IckWZK0pWCU4JkDCpmE9c7nJ7j8J2MFLn6GadHDfvE93LdeQd+6hgxTAR+27QnbH4XruLjxAjJngq/e/R1c+e9/DtmLH8J/4q7jEkJ8F2MBITeSCeb79/G33u/g4n9zhJN5Hc+sncD5RhdBPUDu2fKszQZj/Ma7v4pr8/cEeBCArAcdhDaZ+hwp690VH8EPt1HUEwEgTL8a7O9hfLQvHpCUrJxt67yhRBP/lPWkCf3i6eLMShXbLWr5KUUpwCBY38oEgBSuLv5mGjk3RGPY5HBCWoXF3CVTPFUHTfTPB9ho4iWRhlOVywKT3W/pvkm+dS6onlpSTgMXWYDH7OmFDDGJF7q5s1ulC78lHUTpsER1TC0fvclSOjuRW+DUSoCVBjcZC8NFikakzIHZuEwxymMR83zZlZEitmRGkvKFU92yJmA8PJ+BzA5/J/8Z9HqyYMqiwS646P+VAuXfE5QZxkMKEtGjatdUO3J1VDn8LUlwMJjgYBwji2Ns1IAzqxHm7IOWw68epvDNMLdADKm5Zi3PJyLxoc+D08dF673QhC/qfPnS02Toc55KGTvMLj/v+2w2EoMer+toSLO4akqHmQKDeiOUCeKj3gAO/8/x4fKtqPDexlhb7Ygcr7A98YB8993rmC1yvHC6cRzDu2CsJ7mhjF3QkjnIuCANsZzOJQRA2S4HKbsMFk1e5dTXqeahS0Y3DYFT1d2TtpeuVaZpSm45R0O1rnOkFote3XCMBJD3ngUON9VGUBXGZVmkMjm81W6I9paSDYIFDiLkHJAL6w3xgDCG16RgUYK14HUi2ElVwsNOorlf4vEoN/MoLN+JmYYHsIvSYKRiKdUzsiFznEY/HlbJfnD6MDu/mi7DjZKSglo9EpB3+/49ydznhuwlupAJAFnpoJkU+Hp+Hzv3xth59QBhK8JTl9pY245wv+kgnibwsxzhYomO5WAlqKFSqHlQphkz4rfMiee7IxLJ0oPE52rY8GBTMslIRL5DaY6ocFDLbBnSpWlUiXTayYBQOsXzIQDhhm7iMfl9h70j6Y5L1GeiiUj1Touct2jbCUDuDNSEThnKs2dW8NQZjeQ277WwYqXBWbrthbIeyqxoZ88U6dKxDTVu2zBQmgjjHRfuMrSqNImSAeF/Uw/NZ0cK4ULlTLJGWJZIiPhs0WzN948FDIcVGgDiVZntBxwcxLjy3l189d6hAJAfON899oBIMh6jqmlcpFG07IhKVDHZtYeGhyUsODiFWob8LR7MiCmZY3PPVFqihR7Pz6QzkZkiAHmYAaF0sdlSM/juzlDM2iIvY2HI99NVBliexb0d3I4DieElYP/opY6Y0AlAmIJlm/ecxWqgcl6RsdDfJNJd9TzxvPhcS3S2DY3llEJW484f9n0YQyO/zk2Mz5AklHHoGou9SYx4rkCNZthWsykAhN1rAS30NlXVyEum2g9zzPsDASA0oVOCRQbkBzYa2DjVkev68HXUZ1obHzx+836YJoeAxFKOR3aNf0zzjc+cOV8FzCWjzpkxk4kWyeVQOP5+mq9pQicAWVtfkeu3t3sgAIQSWTYbHjahO/lSGJD3dqZ462ZPJFhkQOgBeZgB4YsWMEI/032aexq9d2zDUmLHc+A9TtJMWCkemxlqy+eP58PvCWpqWOb94rmZGTUGoEn5zcGGMZsnCnC5//C5k+AQSxt9ArJp0KFPr/SA8PzZnHrp7UMcTDJcWHfw1PkaGu26DG6z5wmOwiW6SxcbdhWTdIG7ywkWdoEoddBNHExCXQ/YtJFY2sqDvZd7UbU0mMteUuj6aobgSsPLyuU683fw/eMzZCRYXE9aTWV5BoMhPJngrmuHkWDx3ok3Y2nj7eu7woCsrrTw/KU1bNctFBUd1Cy10XE8vvqBhG2yI9kj6LulAoVTfznqgO/geMK9ZIm1zQ15lqlcGUzH8KOaABICkDRmU6QlkjcCEK3d2NDSxK6joz15jldX1+X+Mfaa10JqrZxSzAB9znOgisKyEUQ1pE4osuTD/hjbdopO24dt6RpbDbqwnFBieGutEJnjor93gP7uHrpRTeLamSwqE9MzqjCUsZqlS9xHjB3M0ao38ER1FdX9KTI7x6GT4G4DCNIcjy5CHFhzXF0McLbSRDva0CCYakNieAlAonYXeVrB6N/eA/aU1SMAoQG9anvSOOUgwnvxEd4d3sYHk/t4rPEh/J3n/y4SN4UVuFJ/xJJMOsXuUR+HkzFGbMAuMlh2IPHwlGhVGzX89k/t4juPjtFxI0zTBSaLGF5/gL/2b76Lf/jIL8CtRbArhRi9K76t6VeM+/cUjIgZvUzIopSO0fFk+OJxjrf/aIRrX55Dsp+iBSb2Heykr2KneA2TYkca9KzF+E/Fi9BpncDTj7yI/cEH+KMrv4/d//o/R/qDL+DRaAU/jo68X98qhriOOW7N+/jYfRe/9s/P4MxOiArDAJwCRc1GwWO0Hewd7uDXL/9z9NN9nAhXcDpax5rfFOWIhM1wSlArQP2vrMLuZhgdHYj0aniwJxPR6d3kmAnWndwXCUBMHSxe4h+/dKY42Q1xss1JnKTYmGBjgefrU5PGYWVlSgwTL6QI9nRD4APHyZgymFAmqNJ8pR4RLmj8w+QjPrwsDvk9ZjNlp0tkA4lq9M0Go7IldrRCeZF50EaPSe2oUqUEFKWhuNLA1dv3JV5wvV2XacINdmOl++ELK8I/0h2MdQMnw8HP4GLJ8w09djwX0o0XNoexoQstjvjCa2SfLbGBSqXroibZ6G4oEh4yStyLWDSzO0EalOdtumX8XF4DXkszcVQ2tkkfzVootNvBaIk+O3cosFZzcLLlY1kaNymxkiQPGTroyIJPIxZTnLj4cOPgw8g0k5RRr9VIEsAIxMZDTXSqhr4MBaQZfDEviyZJw1Cjv9lUpEAm6OTCTRdcuYGSipXOXOlx4L1pVlfg1D0UXiFsRehWceXaXbx3axcz18ejdRcntluoVznlc4KUc0PcCK5PPWWGbDiWtIvZgibXSJ4tytg0aQvslcuivpSoUJXtsSYOOKCySDAeaQIRj90ro5PrzJ8vpRpzgp3MkyKQi55byeAH7MhZ6B/FaDUcTLkowkZ3dU0KmXQxQTwdoX+0j2/ei9EfFjjTaeKpdeD0lo9JxgI6g7tMhObnoq6FlYY1mI6okZuYgoPHaLTdfI7N86GxqVO53nzGBbhKR91CsxWhdzQSCRYN9UwskkKS5kSyIEGE/f193aSo0SWzxE2qUZfnOwsrMmzwe3d38cbOCIxWurhawUqNHS0fJ+bq1eA09XazJQZUygoZW8pj5NRibmxjyhwcCxN6d6o+ZolGcx86C/lemvu6tQbAHPy0wFqjIT4QlzmdeYaVVlPOfTqdg/PIBrMleRr4AqZUZ844UL4bnfaKJHGxWIyYisINejmFFY/xwd4UL18fYbYo8MhmHU9s2qLtVomSDgnju2qSulg0PSx/4TEYxlOZDZUFmfVH1rDScyAFQEXlffzDe2vMxWaOxjJW4CWMItSPwWeU90TkKJLMVBEPSKPFXP5COppkQDgH5DsDDyeiBM+fqePxM10pNEZkn8hOci2p1Y/XLx2yp94H0yWX4WUyo4QRx9rBNQUd3wuCPp6HPlu6dnL94tcIltiFjmMONcyxiEtpLFXVrs7v2b/LiPNMZXaei1ZXZV2M1OR6GqYzXL4+w5du95E4OT6xFuHJsy1Eaw0UE0o4NIGO143POdcWrpvaCfeks2uKVXrjRN5aMsTCKi/1/eYaJXGik4muy+WaRGadzwt/H+81pa38PTRSCvNSZDrzgamIBwdotNoiwaJnikb0dBHLHBBNwVpIDO+10Ug8IB/bamH7XLvUxi8kYUt9Rg8UAFKYleBWG036LJl7Yr5m1gAjtzIgimu5sk7qKZBo8nKGi3Tjc/UwCaNQDsQ7ODo8XvPowTu1uinM+8KZI/JsLAcp3ro9xGv3B2BZ+uGtNp4+24HbcDCcxcAMCMisRRVZM6XYXWrSGCVVZr+kCZnyY9Ns47lpN1wj1Hk/6Ss0gQZGCiTgq6bx3MVc51HJ3KhUGQ4yoq02WcsxZgvKe8qhuFkislIxAEvQRojxYI4vvHuAw1mBR1YtPLcdYm2lhbiU8fHa8TkR1lRCAQyLVwZRxIyW1WGjfFe0UUhztIJe/hEJaPls8XtlnyjX5xqncUd1iaTn88VZJjwXAl+eZ6OpfrA7d+6gSba+jOI1MjI3sxHUHPQXC7z8zl3c3EmwsbKKp074uLhmoRLWlF1OVMnA62/YZuYtLUoPK8E/FSIyFJTJlfUaJrMpajYH8DkycDavOHA8XwAkn5dayEHRHZGBpRmf0xSM+RUvy5zvWgWDw1vHgImfMSKjZ1totToya4QBD8mcaXaxevNsF8NlgX5coD9bYqPCUI5IZNZUu8igZgIViQMPkc4W6Pd7EissTX/6PxcawcwGXVpR/+Du4AiHgz7WVlfRdAO0KI2LE9zMJ7izHKAGFxeSEG7k4aa3RDwa4Um0cLMboRu20QnaaPgN1FsrqHVX5b3p//5d4HAhjAeN56F4QDSVkYMB78U9kWBdn+ziXPVx/O2nfg5OZKNS9eH4bLJq8zOeLSSOeJQvMUjmkiTXG01loGkyy/HSP6rj7U/yxlhoOj6GWYx0dxc/+W/ews+s/2NwFpYwIEyZqtqohJo45fKfwILLyGICEpramQA658BBzgFJcfnPp7j96hxeHcijEfrOZdxdvozdxTuYpgOp+0TuR99TtY2trXP40KVP4J33X8Xvvfd76P/cTyD79Iexeeo0nkOEF4sWDrDEyxjgfczQnKf4jX99Fh/5E09qXm46Vr0icmzHcXFt7wp+5fIvyZDI7XAFZ6pr6HoN8dMkwoDkqDR9rPzoNopuivGRyq4IQEaH+4iHQ8zHQ5kRZXzLDysMBIDQkLrdZrGhAIQdOAFcvAFBJAuMbAK+So14ssebNp33UWm44qZQalwJQGTjLlQ2wg812nYudAaQZDSzlB0+U0SYTZafYRJmlA7V4kKlErpYT2IL1+7sCrW81qrh5GqELuMFvVAASI3DzUsPC5M9dFFXGkgSO9g1Lqczqkk6ECORLMbUgpemWKFsEy3MjV6UmwjpL54rbxZ5Mi4QIptwdKEzUjN2wrjQGQOo2XQIQJjHzkWFAGSwoBQMxwAktnXoGDX/9HewI8MXXAcNMX3JEWmEPDDcsJOFGAiJ+PXaZ/Ky52ki0qyIUbnzqehvJQ43ULrbbDJm8+S9k4Ja4ntVwlLlrAl2y8pCjH9frTRFpgMfUsAGTigA5J0bOwJAnl2tYaVLWV0ihSo9C/SPWG4Ou5LDiTnZe44xp5fXGpLuQdkakTKZCSaayawAmaKrnTIZnOdCNK2MCTUSOYYX8FgZJmBArcV42pjhFDpgynYSYkr52qAXo9v2BYBkhYXu6opI77LlXADIsH+IL18fYjSxcWGtKwBke83BiCA9sRDQLLggfd18qEtddoJK2Qg7VAbM8dh5fMp8aVfNdJt4P/h1GssNUKc+lClFoyEHwhG80CukQ91EGuBXZFgg5Q+UHxD0EoBYthYAZBIoDxyPjvDG9Xt4/e4IlaqHZ041cHathkoQwZvqhs1OJTcQGlApCeBixNk08hmczUHZXJ5hFKvkas53Kk0lVYvAl3KWGnP/k4V0LflzBdk+nmeyRLNRE5/MjNGZhY3BZCHZHQE3RQmJUABCNsEAEK4RBCD0G7jJDPZiIgDkmx8MjwHIh8/XpMA0Hg5hocrnk+dlTM6mI8178XCRyPfWAEcjxdDOujYtLFuNs0ZGZNYNY5yeT9WTYIoZHgvv697ennbzHRYMlGKEAkC8iBtG5RiAvNZzcbYFvHC2gYvbDVgE+YyaYZMlz+BW1f9g1kJd+x50oCXTv0y60k6vrjkGiJnoYJ4jI8eFTS6ZHB4rgyUYkcqOKFkpAb82izpHpJO7t3syjpb3l8i/0W7oGmhTp7yEMxvg/ZsxvnJ3iNyz8KmNugCQcKUmAIQDv/jZCiAUJElhWvq2OMTWyNmoD9Z3WeNm5X7YWpirfEmZS/5b5C0VguuJsH/8w4ASSmMI0hkIwu/JrUK8MAQg9PcZAMLnstFuSTHE0QPFPMbRbnIMQB7bbuHF7TY6m9p047Xl71Xg9FAMctmIE7brmMlRMGx8DEbaZECXYTeFMSwZELOvcE8zkdJ8rlj7mfvLkAxeBzKF5prEtoMT3XVZMwlAqhULcW8pc0BeuXuEtXqI59YbePxkA06dMfsJiin3GAdWYEtTiiEENDTLelQ2GdnlN+BD3yNl/A1AV/kcZxmNJXresIuik2fYTKSMXDbl3mEjntNfodePjGin2xAAcjRg3LambHF9JgAR4sFSX83+/R6+cnWAYeLisXUHz2x4WOk0sCCoKfclHp9p9PHZMu+jRK6X56UgSZ8jieEtY/HNPSEzwmdLAbCCF1532kgo2yNLqIEHbKo+GEvQbOmzsLNzH81WS8+VQQWsiRxP/AvVRgWD5VIAyK37KbbXN/DMqVAACKXn3HtMoIxPaSAZ2LRM7PSVzeA6njPwgIw/fbBVDZ3wi1AASEGPpU+/qs4EI9CQQZBOXdj2CjuYFtUHOv+D94PvSOCUEqtyvMGYSVuuIwBERw5MZJYPBypL49VxJShnf7zEME5xIizj0pmSxY3VYnCP1mkB5wcNmHo1laAZziziHk0bBWsSqWfokXEsHAz76E/HWFtZRaMSSPx7MV/iZn8ft+cDbLXaeLK6isFigssFmU4L59MAu6tNrFQ76FQ7qPsNRI2ODCMs0gDjP9hB3l+q/KoEIBWmnrG24ST0xQBXRndwbbKDS9Vn8Ncu/TRcpqiGFbieRuWLhW1B4JejCPhgaILWbLkQqefR4RD/50+N8eYLfD80oIjs1Hx/Fz/6W6/hp6J/hOpKE1aFzR266woBHg7ZkLAEJFUCEYJH+j8KLMcF5qNMwM2tb8e49505grUMaWMfB/b3cHP8MnbH17BIuD9xHALlh5RfrWC1dhFr8yfw7t2v4xvVL6L3Yx9D9rFn0Xj+GVxyIzyFGh4vItzAHC8VPYySOf6rV9fxs/9rHc4wFXmb1fRYbghzdH3vKv7F1f9ZwhROhKs4VV1B26uB19EAELfuYe1HT8JayTDuPQAgZEAWTD0bDcphhJrcyrXCKD6sH714tthuOgJAQt/FLGUcbgGfDAFHxVfr8sKKtMpTEEEAIgZUbpKOJ4uNUKjSudZuITuyZuM2HRL+by6wSq2rNKqoaFwhf9YYRA2Vazp6ZsOlcdds9NxYubEw8eP6vX0cjibo1AKcXq9jrVWHG0SYFy6sRLXh/GwWVnIsZZdTup6WbmxyLOWkdpUDZGrGYwKUFDVqdmY3QTp30hFdSjEtGwmTI1go5xSlURbgycNoJEM0J2qn94EkSAq/YilpJNzc7vdmOJzSfJZjNbKxxKtSywAAIABJREFUWWNnQw1y/Nm4TIuRgT6crk0NpcMIxoqaESWCNEfCHOqEA5Pm0tnkJkctKrPfCTrG46GAENnUQz0mHouRFZgOsUqXVOvNv6+XxQIBCH+GfyqoIuewvNBGs05kHOD9D+7hrQ/uYup4eH69jlbLReRlyFioLTlFmfQj4Fct2Es9l3msqT1+GWhgngef7nRSpnN23spJr+ILyiXbfDrR7qDIUMqYVDMnRDbM0Md0wsFLlMhwVgX1qgpARoMlVjoB5jG1tJCIUepl8yTGYjbGaHCEL7x/hMEIuLi+gmc2bQEgY0bPMtkoy9Efj/6jAMQAbPE5lLIxs/nJBsV7RzaxvLecVMt3KqrpBsSNUDdkRtYyP5tRihkm49L7I4kmFTFR9no90fyyE8JNg50zblAERu1qhPHgCG9cvYtXbw0EuD9/pomLm00EYVWkZ3K/s1yMqeIRorRyWbICTMaibp4DxbIUc6assbiIE0lcabC74zqS1e4GrqbjzWeaae9oZ5IdtBrBMkHLkhR2RQEIfUmJDuHi0MERi5nRSAAI5wewwxp2WrrIpnMBINf3Z/j61T4m80wYkBfORcI68NoZFsMUJHyGWKAfR86W+nQWKIbxc93KcQqTkckYQC6Mg6Psglk0tRDWQYz8Mx2nx3p93k9ecx4Lu+1c66T7SNDt+gJAgjrBiIfDozm+89plvLxX4NJqBR8+18S5jUhkFgtGyMoAjAQ2ZyKV76aRjpl11XRb+ZybgskUvgbE8n7z/eU7xmhd6bJ66kHTlCyyI5YAEM4B4ZpLAMLuX6vVwGB/9n0AhLHrsn6zGElSeIuxAJAv3uoJA/LpzQaeONNE0I1oKERSPl+GxeZ1M3I3aWrUG8cMDZswqlF/MJGek95Ng8FIs3j8xx6D5fw46l3DPiwx1VPuw2tAAEIgnsWJvCcGgNhcixt1ZJznU7NgLZY4vL/EN68c4v3BAI+faEsKVtRRpsYAEP5Oevl4zQ0Lxvfb+CDNMyj7h68DHLWBZECUgkDjWeI7bCTND7PkpgHUO9KGhjYAVcZJAKIG/gpYSm+2VoQByfwENd8RAPLmjR6+eWsfG60anlur45GtSBiQOdPppgWswkIRWNI0Ok5UzGnmr+qE+BLUUupqjsWwH/wec08mU/U7aVJlKZejyZ/+Dw6HZTXMGNopzd+MqKfaIUV3hWENQ0xjSqHVTyLeNhnyqWwX19A7N+/ji5eP0IstPLFZwfMnqljtNgWA8Hho8TT1hNyjku3j19Q7pAlduuaqCkNkcWWMrlFucNkzMjI+X2K6Zn1QsAkTSuNHB2jmGI84D0tl3bU676ctDYdGk4Z6PS42bYSZcSqImp4AkK999yZu3FvixMYmnj1dxYVVIHdV6SENjQJyzBVPm1Oi1gCL4TLdL8sFFKZZcQxAQovJeRwY5MKWuUZswqmBnc+9E9TkfeacLl4Lmf3FrJIUMgWejSFZD1mzcGDcgrJPJna2MFvE0txiXDMTEqnMsPwAR7MEO/0Z4szBujuVwAWCSNZL/Cw2r5QV9IQBmXIUAf0/ZJbYXeU+Ek8l6lnmNVnA/qAn/hV6V3nN/MJGwqbA0SHmniWG9BNBDUfJDDdDMtMV1AYJJvUI7aiLdrWNKo3onKDeXQGSELPf30E+Xgr7wY69z1AKzkqzmNaZ4iAe4MrkHq6P7+OkfwF//eLfhluvCMtS4X5KMEpgzI48z52N1tBREzlBcppLOMAvfOID/OmJHuplFlXBgKLhAE/+sy/g/Ns/gs7GSWye2UDrZFTKD1lfstFDJoSjIMiKGAACxKMc6byAW7Ww984Sd787R7AVI9+8hdvxK7i2+xqOhveRSmppBQ4YRuPBjuvwpqtozbdw338L752/hvGnnkFy6RycT30YpzureAQBzhYBTqOK1/MhvpXu4zM32/jvfqmDaCdDzqnojYrEC1O98Pq9l/Hbt39TwkS2wlWcCLtoViKpFSi/ogzLqfvY+rHTsFdy0Hg+H/YxONjDYP8+Zv0BJoOeSJ3NPmQCO6Qu+uylc8V6zcLJjouaSCsKTOeJMCBNylx87WTwZeLmKPR+OetDNjO/qhNly+6bGWzDTsjDsgABLqQsG5pqxP/Nn0ltTdTgf3NRNvGQ3Lz5YnJx0wGETM54IHGhVEYG2S1s3Lx/eAxAyIAQgDBZa7QsUCx0ui+PlS+lMBulqdycFwfuiISllJFxASGVz4ecciXTIWVXULwr/gMdLzvQsRQjjDBwpAPNBYKdCCNhMXS7GQBmDJhiBK0F0p3gArdzNMXukC9qjpWqhTU2N2jwFZpZPSWkMHkOpDQJLBqdk2L4l0n1bC2we72MxdStmwejQf1yE1WQNxlRX83oypoU6Lz+RmZiFkMu2LwX9HsYWREBiDAkiUpRuMjbeQWpV8Bv+CLB8iwfV6/v4M33b2FsuXiiWcHmWoRGDTKpO55wYaUG20Wt6WM81A1ONpFywBqvN7swAnpCStkSTMczASCioS744uXCgFCCxXvC4yHDw2tqdPsi56tYGA0ow2ISkSsMiO0USBacxr1Et+uL/IBdjVa7K/p+ZEssZiOMh0f4i6sD7O7HOLfSxvMnPZFgTXNbUnYsDh0sB1Sae8zro90flSnKc1QWrSI5LOOTebzyTokm2sdg0JPnrNGsH0uABOC62q1ybIY6cPNTqRY7TdyoQ78qhZUMyqShPiHDQHAXiiG63Qgx7vXw2ru38eq1vsj2fuBMA49s1UTyNoQmJtF/Uy0TbSjBoqdFCiM2IWjaKws6brYy5VuKvBnutPTd4jtAArnC4YLzBG2arqs1iY2cjUeIGKdMEyVj+BwP/XEsXT4CEF4vbniUXRkAQuAvKVithjB7XhYfA5CXLh+KTIkA5NlTPra3t2WNMmZwwzSy0GChYIpBYTzLApj/zfvB8+Fzbtgo3hNTcEq33VOpJ3+nAR1cx0zqFhkQk6pjpCm8nuy2S+qdAywXZCd9tKgZbnLN9LF/MMXrr76Hr91LBIB85HwLF7aY7W9/HwNSbbWPwzPMumlYYG3GKIg1JmYeC++HOT/KLkxjh0M2lYnWLq0WidS8MyBCJ6Hz2HnMnAXComI2SLHIl9JkogQriHQoXSgMV34swfrTq7uIkQgAeepcWyRYDlnGCdcpjSfmHx6fdJZLVkmGGpayW/o3NDzCUsMzh6GVvjRpalmFFIny3JeSLjIgXDf4O2Sys+VIt5rFLj/XclWyRgaETaB6syUFDyVYZAlZDBGAIF4IAPnqO7t47+gIZEA4B2T1hAIuXi+CZ11rInkW+HyZQtxsqnL9ysYCP/foqC/nK/tGaWzmsyZdeAEunLOhayl/J89f5ULqNxr0tYGhDUAdVMewBv6b/0wLYK3eFl+RFRWoB64AkDeuH+Fr1+9jpRbg+a0WHtuqwW06bOaimHG+kw07ciUFUVLbFjq0slFviqRapXxc/dVsbfYDA3ZN02ce6zvLNYESMSOvYDHL42fiEBktApDxeFJ6fVJhQAhAkpyqAC24OVCSXWcCEv7D67e3c4T/7zt3sDNY4MktDy+eb2NrYwXzTBtXxsDN68X7Iax8uZ8p26KSMR43gSO/xu9jp1nldAoIaU7XZ4seNxq3y7lhyVyaiWSJ+K6xcBwOuAarpzCqacgOGw5k8HkfueazycDfzUjgejsQCdZLb1zHB3diASAfOhMJA2L56iFhfLCsW1V9tmR9YUHvKtMks6q4JlPtwHnjbGTOZyiWLGI9uFSnRKFIOAXcpgU6zRZySvc8jdpfLNiwm8gQQkbps+lAnb80NhguEDBePpe9hNeKv388maDFVDImrPE9dX3sT2Lc2h8idXxsVWY4deqUNO74LBGAzMaTUoLoIx6xphtJzUAfJPcI7geUahGwcDL5Ik+x3zuS5q2ENzC4KIf4RaaDEZxaIKmKTb+KOLLxgTXFLJnDn2ZYWz2BWtBA5NcRBg1Um21EnVXYaYjJ/7uLglPQWaJbOv+DXlmyJ2mR4mAxxNXxDm5M76Nlr+NvXvhZ+I0AbpXvFhNDyYYRgJRzNqrKGjLlSlIc2LXMC/yPn7yBPzvZk2eDCoKa7SHo9fHCv/w2Xuz9GPaHU4xnS/E4VyLWrS20ul00uhzaSAZN5xNxyjnTr9KlzhipbVSwf2WBw5tTNJ4Yox+8i3fvfB03772L8WwgPwO+oUkFxdKDt2hhY3EKz2RP4ZXgL/DSxatYfvwZJEwS/cRzqF48g0fdOjZRwQoje2Hj23kfqwcF/skvr+LMmzZS9pVrrjIghYs/vvEH+NzeH6BTqWMz7IgRvVEh4WAhswoxoXstH9ufPQOnW8jwwdmwJxKswcGupJ+NeocCQMw+ZDwgwoL/6KULxWYdONnldHEP8xSYzlJUmONNPaldGtIokyqH8lFqZFgKaptZFRsanZurFFdMYWCMIidDGgaCHa9yaropvqgpfFjTbAAIFwBTVJjpsPHiwZA3LlriqVg6uL3XkwFLK40qTq3VxITOXKT+PBUJFv/IBrLQbjkBiOkwsGbnAsONkJ0H0agu1VwoXytNznxhVEaghkyZcFzG9Arly04MOz0LFlYEWJ7QpRIpXPoDDKjijZDNYzpFvR4KAKFuebc/x/6YpikLG42KABAuCmJ2JQXKSeEVW6hLHdRVoLt6Bl7IRAKlPWl64zApO8+laKThirIeOa+yE8Tfx4WC94IdTSPZMFI0FrQGrXIOiuneUYIl7BCj8cppvU7hIankqK/U0W13hAG5duM+vnP5BoaFjfN+gtMn22hFDqbDIWZjpnr4CCIfQc3GoKeUHI/P/E6ax41kz3NYLC0FgHB4kuhQU85V4XDLpUiw+LwJu1TVmQwEIHK/aUK2c4yGnPDLBB8ukEsxIqZLRyJG221f7tciTYVCb7Y4sZUAZILJqCcA5O7ORADIC6f8Yw8IAUgxnSGgwcxWSZzp7EqxUGqIufka8M3z4/PNYzPBDWZDH42YjZ4LAHmYYaNZk5pj1yHrmEt3V66VS/M7F8mKABACaDIgNPYxHIIF4/r6OqJGRRK9vvW9W3j58gEiL8AnH+ngqVNtVOtV0bNyY+ExCqvF5K7jgARqS8ls5qL3JwBlwU6qXfT28QIHbi5RuUwVETkDU+rmC7RtH236lxrOAwCySJAxdMKuYDReyHoSOCrvkI5bPJfigAwIAYhsyJ2WFOxkQOgBIQPylfcO0BvO8dh2Ex+5UBcAwnfK5PvzWeA/LCgkNa80XitjoOlrhlXl4s/PNEDQNCt4TPx9fqCbvTCQpTeK3yPvEDtpCzUPS2Om9GfwevL9lEQgZEhYJLg+OisNRC1Pzmdvf4LXvv0uvr6T4lzbwg9caOOx0x3xxQwny2MPSNhsybk9DH4MYFdAUvqfJLL2QfqWYdHY9eT6w9/BgAWVyuh6yHeJMhgm3jFpjQyINDk4dMuxBYAMD+aYp7FozjlzgmsN/9SqDArJ4c6HuHJjjs9f2REA8ldOdfE0U2LWGqgsbewdHR4DENP5NwCEz5wYn0v/g8TmlsNm1etBVl4LPGl22BqZzLVf2LEwlHhRmoSNIZxFM9+R6ZQNC/oTtcA3DEit0ZS5NZydQQDCApsSLDIg9IC89PZ9vL1/iEe36vjBs+s4fWn1eOMkeNaiVYGsaSQJE1zuKaYbL+DJ9zV0ofToCCAqI5V5/RXsarPCgBzeN2milACEEizDZjHpiudCAKJMloeF46IT1gWA2DUIAzI7jPH6tQO8dO2eJEK+eGoVT51qwWnYwoDklGCx4GyFmI6mx94pyv80BMCVwpPHGpTvzsMA3zxbIkvMEnnuGJluAhyYQmVAS7ZUrwGZ+DhW1pAMiJFgDcZMM6OXhDLDhXSXZcYRnzXPw+Bogj967Rbu9uZ4atvHxy90sLneFQAifsSlSjj5eSbNzkgoefycuG3Ar/HucK1m8WbWBWm+WYWch7KdCnBFqplSdm1Lg5D/po9lMtZZX/z5eoNFtSMNB5FJsZAUpYSGdfBtaXRCDJMEX33zxjEAef5cHY9sOEgclVLJsxRW1SeVKGvLP0FYF+Apa02WoUpZlczuUpDIfYighFJjMZ9Lk2uGIknRbbVlojjPh35JhqoI250ywU3TSpOsjPy1XbmHjP2mD4EyQwIQt+KhTlmwlUkKZmq72OlPcPXugbArj61UxIMnJmoK2xxI41OugetgOeHaFUvzl80E7u0cgMz6gyMaHE6CT5Y46Pek6cgaKfQDAQq8/ovpRGTO/J7mSht9K8Gbu9flPmxELTy5cUHkR54TIqhyfe2i1l2DnYeYfm4f+WEsvkYCEE7KUAACJEWGw8UINyb3cWO2i66zjb965qfhsSEcsklEBp8MiC3NXBH2cCJ6KFSQAEI26ZAAv/jiDXz1zABLppYVCcJKgPZgjB/6vbfwD1f+viTL9uIp9voD7PXG6I8YYMKQhwDNThettTZCxs1bAYpEQ2fcEGhsu9i/ssSEISdn7uPq7rfw3p1X0JvcRVrQk0bQYsPKKvCTOk4sz+D55Dl8KHkU/1fwr/C5R95G/OHH5Hvypx6B9fR5NLY2cM6JsFF44IjjcZFKXfz3freBH/kdD1nVFgDCuskrPPzbm7+Lzx/8IVqVOrbCLjb8NqIK5aYQdpnckN8OcIIApJ1jMjjCfNATBmR4uCdeneHhvsjipfldpkOqqiiF9ZmL54utVgVnV31EVR/zDJjNE7g0TTsFstJwpy+zMhCUGvFBZ4dV1OOUYJTGO6akcDGgF0IW23L4k+kI86U0i6/ItlgglwuwWdTNRm42TsOQzOY6zFA3H19+rj9OBYCM4iU2u02c2WigTaM1deZxJiZ0/oxoLJdarIqsrzSi+5RLsxvkkurUKe+cB0QZFZmFCo020l2jf0DTTAg1jr9WqEaXuntZaGnUI1CjgoKFHeeclF0XM7GYi4vxpRAAEIAYE/reKIZfcbHV8rFeJcq0tJBOUlmcKZGhYZm/g/SgUyGIYKfVkW4/Pzjj8XAehNCeWqTQpyKbuDBZemxSSFByVErODGPFgtZ4Fei9EGkUO0PlJssHltdUGCTaxO0E7Y22ABAyINdv7eHVd65hkFt4tFrg5HYTUZhjNhwjXdjwKiEqARMgOMMzkO67FD58XnJO/2WH1JFIV5676NwXZF3Ua7SMqQ/XDAZKoUwxSXpX5huUkj5hsvIYkxETcXRjycHUIMYQemJCrzXYk7EQL1PUG020Oy3YORfrISbDAf78Sg/37k9FgkUAsrVqH0uwbE4Qth7ohXlNeR6mY6ndOB1iZa6xRNGlqXbHy0WWx0+tLX+u3tAuHe8VQS4H9c0ZvF6wI5rJRijPoPhg7GMJluSE05vFAIUsl4Jxa2sLbo206BjffusOvnWlL2awj19q44lTdQGB04F6Ukx3XWV8+kxrN5f/SwtAMbWXZlXGNfJnQnhwayEGxRILNxcpIOV/dZf+qwC5ZPbP0KAEK6ahkTFdLiZTShrFEy+fQwkWQQcL91azI2CE16W22pWYSQIQzEe4cTDHl97Zw9FghidOtvHxxzo6cbkEnDxOOa5yLgO7kXIG5fwbA/h4ntp5twWoPMxaCcvGoZHjsQAQ0702EhRef03LAbJE/Qrm95u1zEguRZKQEBwG6K42/xIA+eZujtONHB+92METZ1ckXaA/ipFTtsNNrqJSVR6rPhNqijdFKeUhRvZj0rx4n6ThIIWgMom8PoyY5rmxmcFrrt12SjJsASCczSJrhFhIeL8jjA5jTBZTeZ7IZhGA8Hua9Uijvad9XL21EACysFL8yOkV8YBUWgHchYUJ35HST8dr/rDfRi4gH+WyWNfWIsGRzmqQAs5V1l3Wh/L95tqvnWr6t8YS42zkduo34JRyZe0piJV7stTZImFUQ0F5MEFlVAUbHEzBspcJenupMCBv7e0JA0IAsnaSMrVEfQUkHqVRUnbNJcpVpX8PN3F4XEaizHfXgFu5qqXh3PhCPF89LuYe87k17Ag/c0awUCYpMh2Qe19/qM+rSAEdF+2A0ac23IZ9DEDIgHzl6l00qxV84uwGnjjVhFOzELOZMExgFxb8NuWmZSHA7j716UxwLOXUwvSMh/L5UuyWEcSmUSRrRkX/TuWzuvez0WX2+QXnjtDHmHDP0XeRBSkBCJ89ekBoQjcAhAwInzsyILx/B7t9fP7NeziY5nj6RIAPn6qJB4QARJ6l0mPH6yKSpTIIhPdEQATj1UuFBUEDnxNhFyxNfDSMNfdW9VVqyAvvicicA7LUKusj68FzICNNoCsAIdC1gs8W/TOy/hPelWoJzr6otXwBIF//3i1cvTXDWqcLApDHtz3E0HtPH6Kssa32caId536YWHJJhiSLE0VYkDlmatp0ijCsw+O5E1RzXlnFl6j8lCx0s4WU5maHjZKZGsSF8eAwxURmnLlVlUDSs0oJssxbW+rgZJrQWddUXAuBW+5Jjoe7RyNcub0HN2rg+RM1kcLzXrJ5JZ43DhWWa8tGNp9TqhaA+ZRDnkcie+T3kTEhLOD9OCSrVzav+Rzx/EQhs0xErsW0sKkHvH94D8P5FNudLtZrbWz7HQkccp0QlbAu/g8mYTmoYvqH+8j3Yi4xIsGiz9EVJKEMyNFijFuzfdya7qFhr+PHTv51+FEAN2STiLIzSrbomtcBg5YBIJSRcalKcklx/cWPf4A3T0yEVTyCehtr4yn+089dwz9Y/3mRzSGg34cgkuBygaPeCLf3e9jpDTGeJzLQk2Cv6newsrKOxmoTnZNV3HzzCHd3bmJevY5rhy9jP3sfS2ssjJ0MvKaaJA3RSldxfnEJz6bP4kyyhd8Ifxuff+wa4mfPi4Qs39oEHjsL65GTaLfaOGlXsUbjcF5giCU+/bqPf/BPaqKiyWsOcspwcwe/e+P/xpcHXxDj+UbQkWnoocuGcQlAWP90QpwiAGly4OSRsCAEHzIThImQB/uo18ohquOxPN/mXbV++PzZ4kw3EP1xGDiIU0h8qpun8PJMFmrDFnAaJ//wIeUDRhMjDaWUYJkFlIWwbMbUzJE69qqyAfAfvvxGBmHkTrEY8VTmw99hKGx2HY1281jKFauZXSYkU/No28ceEAKQE2sdnNtqoVX1hQEZc0B6plpg2bQFelBarVGpspmksej4aOANa+w2hNJh4AvJRCZkWmiodpVpVzozhJOs5XxyS7p4XNDYQaJhlj/Prrpozxkz9x8BIDxX/sMHnvpKJqzQhH5/MIPnOjjRCYUBSYjbpdifg/HALDr5Igngy1MwRpyJG3yWyLhY9LIkKYokw3Q8hM1zK4tKHh+NjPzfNBDLYlkoEJFjKc3opgMuBfxSk8FE1lEWbWRWTJHmFC6mRSwAhAuek7u4cXsf3377qgCQZ9oeNtcjASBLAq8FF0TOv1D9Y1HhUCze/yUqjNAFo2wXco40/fO6cMFk55wARAoUxrrZ9B8VKHL1x+hN0hjFBs2HOXPnZ9IpmE0IQCgzK7BMRwJebStE72gK+ZW2I9pXTl5nZCEZkPl0pAzI+yPcvjvCpY1VfORM+H0eEAKQFMX3eWj4zJqCQ7XfuimbF84UFyILYcymDIFSKQyvKWd7GCaFGyEnVbPjljN5K07Fe3HMdOUp2s2OMCAEIHyGKcUjAGFxdfLkSXjBErPhHK++u4uXr/TFBPjRi3Vc2gzgUHu61G4uj0U8EEw7ErZMh3ZykjU70yxORIa0VB/WaKLdtMCvIfFsHGRTTK1ME5MKC50gQpUdXk6PTVO0G3UOeMFswsFVDuYzdoBciZrl55AB4WfyXAhAuAnyeSQDEtVqxwDk5mEsAIQMyJOnOviBiw3ZAEXHXIIPHpfxKMmzU8riTCFrGCqVyKXHUppj3boxOPPehFqoaIGkhZVo70ttPwGIkWMZrb+Rg/DnuNESgNCEbhgQNmmYgkUJ1lfvLr+PAeEPjGepzB+hCZ0pWGbtMSDEgA8+8iwSdV0qjhkg+lD4vSYxykjGGK3L7+O7xmuhklCadjON5eTiL1N/uTZkUgguxgWGs9ExAKkEClAJQDg1mx6Qa7eX+JPL92RQGAHI46cbcJu+AJA4fWDINl1lwyRJARfpviDsAN96AU5MSyuDTxwT0ctQELf0vikLLUVKnqBea5YSXrLtkDWL95X3aTLXQYYckSESm1A1516NU44DBEwMCjIBIIODHF97d08AyKNbTfzQuQ001zQhUADOgtJPzujRgpnX3QBR847z6w8DEAZIGMbN7HGmuOLXGbNtGg78Nwt5Akl+JtdfA0DkHpfJjQQgCoQcASBNryrvkt+uHHtAaEInAxJ5lgCQx07U4dZtxAWwHCyRUSZU99GgxzNWXw6PjzJOkTvn+r6LC16G9inDq74KZdDkGGwFuozOlXtYJgeJJJDrCk3vLPzZQ5FsBe6LEwEgZDz6I/WyKTCZC6BhohKlsPx9u/cOBYAwBeuZk6EAkG67LgBEmiRiDFc2n8fzsAldFAeU+pSBHwQN/BmRKXK/D5V94OcQ+IhPSpLGNOGK58yp5aw2KetjM4PPFc9FglEkHl+bAWzIEACYSc/skAdBiGYYIKy7GKUpvvn2HVy+PkarVhcJ1tOnq8KA0LNnmpLsiPP9pQpDmlXcf0uWfZnqf/PvuNfzeCtBTTx57L4rc+FhPo3FB9qo1+HV6UvJWHLrAD16fOcMkmHoiI+ALAnZFstBZ6UrQTrjKdP2ONOLoYYpWGS0alQZeLD8EHf2B3j7xj24YR1PrXniwWNCJ3dvghwCEFW6LMHIQ3pB2Kyg9JsDl8k6UslBUEKpGM+DAI4/w/rRDX1hGOhr4iAzApWlD7zdu4d7w0OcXt/CY+1NhNz0CheOX4XjR/CqdQSlBIvxxbM/OkR6bypsX6X0N7plXUoGpL+cyBDCG9M9VBDhr27/DdQZjR/wHfaE6acPwkq5+5UAhB1rOtOJagje8xT/08c+wHc2J2hlTsvIAAAgAElEQVQWHsZWimGewDk8wk//2T5+fv3vQ3TJIWtKSVHSYZOimLEwTZfoxTF2jwa4u3uInf0+JmOGNVTRXV9HpWqhP7qFa3uv48i5goXfR2ppsA03fbtwECQRVpcbeHT5BJ5JnkIna+Kf1X4NX33qCPETZ2FxttzaBnBiHdb2KortFQTtJjbgYQO+GOxP3XPxC/+4imhqKwChvCpN8OvXfhm3Fjew4jWx5rew6jPtTGfy8fjJvEYbEc78+DlY4UJieAlA+G8ZRNjrY3B0IM8i1wkj1+Q6ICTAD549XZxfi44ByDxh/jFgJyncbCFaWbM4Lfg1bqrsklAvypSdIBLNqFkwWYDz74wJPWNKVmni5CJqohhNF48vFX/WFF2mm8SF+OECTTaARON8+bksJvk1ekAYw0sJ1sn17jEAYbrELGf2swIF4wGRLmGZUCLSmd6+bFpuEKLBDn4QycAdi3Ft3OSYxS+xgMoa8EXTi6+do5qjhr00l0e0zFH3JMVpOB4xNOG4K6OmTy24eB6yEbuWABBuvodjmrumxwCEDAiCulxz3jh25LnA0OtgCmxKajgAkClF/JrMvOdARKY0DIbIFir3IWjk8ZHOFcM8W9t8sUc6cdh0IU3nlMcpRVauHTpeq7Ds7NEjwHsqC0buYJhM0FpvyVwLO3Nw884BXnnrfQEgL6yH2Fitoll3kc3n4gFZpgW8wJWFeRx7shgxrYQAhCCCVC8hrFynKh/cRGJ4PU+lFrMJtdcc4uiAa5ycX5m4Jp3esgDjNWP+tgEg7PzGjPSjXtWtod+boeKR0XOFAeEmyuQfAhB+BgHISzfmuHb9UFKwPna+hjPbAWacrr0okFHTTJld2W1X75AmvRjGjyZ0szny2ZZuU+kRMWBECxaNG6VczmzuXPDpAZlO2H0lE1bIBidyj5wm8QTNeksKK24+LB4IQDiwigCE2tx6ZYlxf4qX37qLr72n5tWPP9bCo6cC+JEHK1bNMK3+UnCUsZoEA1I4Uf5SSgupDabUkIXbmH4edhLbLSwpjUlnkGBdaupzGxteTeaB7OcTiZNdb7cFgND4SEp4ERcqLcgV6HAQFrtDPBdKsPj5IsOrR8cAhBKsW0cLfPndfQEgT53u4rkzoUjNeCwmScYUclLAzTREwsgITcea11C7dDrkkn9v9PdaZCowi8o5B3zneW95jfh3ZsI1JVimmy3m03IAmzx7jB0vAQgZkHa3Lh4QRpUf9WIxof/F9QkurrgiwWIKFhlYys05lZrvbq3TlWeex2KaM6Zzy89jMWzWUn4mnzEWXjxn9c9pqIEA86auqSz8eP78Pkqw5uzAJWpMNUU9AQiLwHRmozfui1zJi8hcakFuAIi/nAgD8sfv3hEA8pmza+IB8doh/NRFb6SMn2lCGRqexyxSHgZwlOCRQJfHxUKP74ZcS6/0CkrzSn0FbCAYNogFT7vFAojTuKk913eEiTQiMYtnsj7QiyCeDT+QpgEba9y3qmS5/VQkWAQgX39vXwAIY3g/fWYN66c0BpnPF4tQaRI8ZEI3cjIDXs3/NvIeRmjzOI4lPRLj/qDzTgbEAGcja5a8/PKeo9CwCmlslHsu0+L4M8KMhFU0KIlgDHnLlRSs+dFCUrAIQOqBgxdPr+HR7Rq8Juf1uEiGCRbzBeyqi8CrHpvpWXTWaVx2KuiPhvIMtTxle4zhXj06ysRpJ1MBJtdO2X8kNkil1rxmHGbHLj4ZNvoN+GcyGWNltSVM3O4Bm4oqs+MaSCDAQZ9kRfgZjOH93LdviAfk2VNVkWAxhndG2exigeVMpWyGcTHNANmvKNEb657J38Vp37yOwla4ZYpmCUAIfPizBoCYc263yEirrE/2oWWCIle1gzRoqgwXUG8f10cDQLgT85loBJQaO5jkOV55bwdXbkzQjGoCQJ49W0NaeSA1J0zQ4Aq/nK4+Q8XxBGDIM8jCvsZob3pMNWUzg6ughM3I0sSexamAgEZUQ+5VZcisMEp2IeceT5eSOhhVmygCT+czZIUAEEqw+HzxWZDPyDgXeY5uqy6G9aLi44OdA7x55SZsP8IjLcg+w/vFgp3DQDl8kk0hMiCJMEepSHjJgBCA5MlSk/YkqVMbOJwFRgmY1I2UspFJ5zUczcW3eJTHePPoFqyqjyc3T6E7A7x5hnngohI14EVNuNUavEYL1VYXnlfH7I+PkN2elXhB1SMc2CwjEwSATHF3foA70wP4qOMzWz+JMIpkTSIAoRdFZp3xIrCu9TQFi8iJBvKCgzDzHL/6kRv4xnYfjcKTzzi0EqQH+/iJL97Hz3f/Lmw2gJmgxcef7wcfDnqILKZhufIe8r8pA+/3xtg5GOD+aIg7wz7u3trDfLaLiXcLk/A+Zu4YGZUfZGT463IXUVrH1vIUnlo8iyeSx2Ty/C81fw2vPb3A4sK2zMvJmx1Yayuw6lUUTA7b2sDj3U1ct2JJVV2PXfwPv1jDubcqSJoQBsTKLPwv1/4p9tP76FYUgDABi8yQ1Ph6BKidbOL0j59C7sxFbjXtHx7H8U77AwwOD9BsNmSdELlmGQYjdc4PndkuznRDXKBRuBpgmhQYxQkKmS5Nalkf9Jxok7IY20HBwU/0D/AhrpPW98RAJAtlpiyGeCD4IyUDYLrUpjtkNvQoaiiQkNjFBzG77ELw66OyK8GCmb+fLygpOsPKzCYz7A5jzDIHzXpN4mu7kQfGO2Y2ddGqxSZjxs2Px8aXwRSKy5maNrlxmehSm9SgmX5e/rfQgSVrooW+6n5RTh5WYKEggBup6VrOFuPjydGMz1MdMK+sIn/OpQglWSsQD8j7N/dhZwUubraxTcMqJ5AnmQwdGk1n6DDjmnIvl3Sri3k5ZI/9Qy7oosuu6LC1yZBF0AMTbbLUgVp8oRnJqceshkc9Xz1udhCN7pwSFUrC2ANnKcqv89GvNtpimOV9XxZLNNsNtMiU5D4++GAHL797FSPHxdPtEKdOttFpOBLDu5ixQLAUxVtL5Jl2lPnHKp+hlAleZVRno1WXc5FijsOB6IeR7qZGcVIvy02D3/OwzI/nphrZMt+e0jMuhDRGOlSDasfYopcirMLikKIa9ac0HHKRnKJIEnzj7T6+c9jH+XYTH98KsXW6BscOUcwtXbiY+OLTqMpJ0uo7oWyK3VojEeO5PfzSGfZPu6bKkJki1nRDeS5SWHI2z4zFj7JR3MQFa3EZSmNZ6Dk8Kkn5GXXpsCyWMfzQlcnJATuJoxivvH0Tf/H+geT+f2KrhsdONBCud0Six8JN3z9qXtnZJbjXZ7zOgZ41B/tBjsy10IWP5pwGfE06+crpAqf3U1zII8ROgaFXiHyqHkZqjCewshw0KBPhlHYuhqSul6l4rCRMQBJ3AllUZYGKGvLffNeXoYt1r444H6NIJxgfFvh37+zg1nCEj26u4qmzgQAQFiHjMeOltaNJsKoza8rwhjIljsCN7wBNhsaTZWRZRkbKgoXvumlc8DpIl9R03cuZI3zmyBoYAMCfN+CHmnApQgNfAhCy3MbqWkNSsLi2TaeFAJA/v7nEha6DD52q4tKJphhZ5wknYE9EukaPEa8VB0OKylrkShVUPErHerI+m9kjJrLcdOdNkW/YBJlmzMKV03jLYA4W1YsFu7q8JxoO4lB6m7OLSYkW0/RSKYrqzSYCMnTZUoaMEby0scD7N5b4d+/vy4yYT67V8cSZGhpbTYS5qxOTRYajZnnpIHMdld0Y2kQomzJ85vk8m+aHeiS028Z7ZAC8kdSIn8XR5hLXSIJ9nocGD6j09pgNS7T4qkZ1MdNXxLDrMWQcUVhFBdz8hwJA3rwzwvn1Fj51tob17dYxgON7ouuQGueV9dcZHixY+HfK7qgEkM+R6fgZBk2+uTwfPX/+f702/IfriHTxY2UkkCnTo3urNvBYIPK8BKDTe2Gp35AMR+QCGQeY3RriC+/eQCcI8eSpNp483UK7QY9ngd5ohnSRIqI/sVQFmP3KMCtG0cD0JPErznTgJVUCfM7I8IsMznngq+LPmPQ/nosEDmR6f5Ud1OsmzGnpJRoOuD82kZRMJdt47Q4lxcp4jfsx/ujV27ixP8dzp2r46IU21lbUxyNRrjPuuRqNL15LYVzoF1I/C43t/Dr/sHHJv+P7z2OXPYfBqKUsTiWzKucz77pJyGRUPEEtny8NFlHVB6XABAjDoYYtaJ1CBklj/CPuqw0XUeHj5Tdv4Sv3e9jorODja1U8cjaUtE7+Hv480xjZUEhKgz1/D8qhzlKjlKMNKLk2gJcgwFxTCe3wfXnmeC58lygF4z1lJLB5PrlO8r+FAY2HmC5zNFa2ELbXMJ4zdCeW5Cvu+4fTVIJgCGwprWUz6mAww9Xb+/Jzl06sYPvEurAjTHDXNZdAqinx8aN8iipnrgwnWPZ7yBZzLNK5xL2ytmGTiglirBWpqJF3oKwD5R1b6vstYLNkxZnoKWyw8DohAs6kCasydd0JqghaK6g2u5h9foDkKofgkXGwpPaXvZOMZpFhkEywMz/C3fkhvKKOz6z/pMjumeZID0hIAMJiO1GzuVWxhcl4YEIvhAX+3164iVe2+ggKFxFcjCsFpr1DfPbPdvBfrPysJJRRgkXQcgxAUgUxNiV8Hp8bhjvRUJ5JQEJSAe5iiHe/+h5uXn0bt50r2Pd2MLdnUK5LKBTYhYt60sDJ5Byejp/BI+klLPM5/kXr/8Abz+ZITq2CjEJON9LJbU1Ma4R4ZvMsHqts4s9W+hjXK6hXAvy9zzfwM79Fo3+BzAUWyzn+9zu/joN0F12/gdVKUwzoUj8RPLFeYIDMhS5OfuaEqEtGh8p88N8xY/X7e4in6ucTln44USl3GdBzDEDOr1b/EgBxmX0sZg5HHn5SctWohlq7KZM++ScokyXIjvBBZ5Scdht0Sq2VqfHM6H+12Fd9Jl9YwkL+b80+1w1cXhhXuz6zRKfXSres7HTwJsrizIU8zXH3aCLDcdr1OjaaHrp1nUgaZ6Q2h2qOK30GQv3MNSucf6oeN0XSsjMxc8kiRWxX6vAroUYM66L2YJCikSzRWMXvFRAlWeEqAzg+D0c7VRJlW2aPy9+XKU/xYqjFve1ibxDj1v2hoOiLGy1s1RyE7YZOWh2NpRDprqyBex63PUaITidjVJhzXdLYnGUiC2HOYl2TVqRoEZ2xdhZz0qWlJp5yDP63doRLs9tDAIQdHxblwjyWAITAo0GdZRnXOMvmiOrs9igAuXlnH69fuYmp5+OZTlUkWE0OvkuYzMU8fQ6wieF4lFCp3pNdEV5TdqIkyUvAHrvkDwbzCTvCOQe8kmVxQTAm0iApKnVTMECEGzkBCPX08hlpIgCEwQIEamJorQa8kOLZYUIOQWyynCObj7CI5/jmOwO8cTTAxW4bL24G2DwVwbYCILZxb36ECqe5ikzOlWJXOpVQ419Y9TAaqoTPeD54Xuba6zOmDODDxa5u1novOFGawJbXjN013Su1QMwyZVek85vTGxUJbU2msN6sYnNrHYlVCAB57b07+PIHPYSBh0+daAgA8VdbEpnLApEblhiaqf3ltN9Yte0Nt4Jl3ceRm2KULlC1XTRQgc945yTHQUBXTSb3PlioB+Qoi1Flh3GaIfZTSTohAHEWuXh56Fzjs6zvgMb9cuMlmOXmSUkN/1uYo1aErbCFeTZCPD3CcD/DF94/wO3RGB9e6+CZ81WJgVTJBIvdWSmT0RhQzeznfAlHU99clYywK2eKPnO9zUZu/CHS2S2lcvJslmlmvAMCPti5z3Vt4L0yjQket8xmoRyHzRLG6loVrK03ETZY4HMqbPp9AOS505EwICyQZ0vKJ2fCgNjUdcskaU15UjaHUj1lzXifJO//ofknpmNu/s33gO+Eaeqw8chzkfcmZlc3k2eLDJuudYnIH8OQzAmLulzW+yqTjjg0rkgRNTlBfohaMsG1Wyn+/bVDxCjw6Y0mnjrXQG2jDj+1sT/gIFrVhGvIhQJAZSlydFfYCc/LdVMLdynJy0jjg4O942YQv64MiA6d4/ewicHONu8BrwVBOq8T3xN+JsGXNKAyndZNgMdGmgEgYcCkLY+jh9E7GuAblw/wvXsTnFtr4hOnq9g82Tlmwwj0Zc/zVcOsviP1fJlwEj4XfKeNVO8/fN95zOY5k00Z+vzz63wHBKQtmQilzYwiVdDJPwQgItGaql+Mz9ncghQF7FbT40HxcTrK8O6dMb505Ta6YVUACD0gzRqZcqA/ngsACR0bTjmIk5/H4zD3ST5P5mCU4SBG/VBRNkGGn1GWOOccGa4duo8KKBKWSNmGZVqaicVzqescfz7i8N08x8H+kcgvM8YD86Zxbkub0bE6d2I+TvEn37mHW4cLPHuiihfO1LHSqYuPh8+ozEiCMpY8fgIQlSQqMy2/Y67hNd/vjdJ9pSRs5Poro6Gpn+aa813jeRLc8tk1z5cMx5XzhrzjBBCisigBCBuMfOfqlDVXOcXbxSvfu4OvH4yw2V3FR7s+zp+kcVwbsP3hSI6dAI8VrgBZ+jUyZVKkKSIDj7VRahq5lEGZNY/fI9e8ZGLlHlAezv3d1fvFzzKzqcSwPh2AWuiou4Fqe0UUD7xeBUN3OLA0cxF6NnzWgmxwwsZeb4L3b+0JAHnhiTMiW+ZeR5aFx8L9pBZRBkpT9lLYxYzrQL+HlAN3kYjMiTOpPDa8RyMd4FzGXR+rZ5j2mLKe1IaoMtAq56dMlDJy22vCCzXelgCEgx39VhfV1goWX58hfr0nINMEV7Frz+Kd8fNUbtyf97ETHyHLHXxm9SdQ8xqSdMXfF7oeKrYLm89mCUB43IXMVFG/LYHmbz53A6+vDVApXNQsNugdjAcH+OEvHuBnuz+DzM3lfJkcJR1hrk9lg8TyHdi+AleRL6Y57Z2wag7mmxk++NJlfO1bX8Jl6130KkdYgo3bB14yApBm0sLZxSU8tXga59KzGBU9/ErnN3H5QyHS7RV6KpD3ZijOnUZRp5we+FvvPIn/7LuP4qXnDvG5z/Zx4xEbzxy08Cv/dB3RMEcaALent/Av934LmbVEx2ugW6mjXgnFT+OWwx0ZVdx4ehXrP7SJ+bSPCeeAyCT0A8RjApBdzKdMKtR1wwAQZeIzZUBOdwKcWwlRY2Z8CoylSMjEHF2phEjZ/Wd3mtnLrabElfJiMfKzGtbKxV9fGOkU0kxjNJmTkbzM+hLrlF6++MJk+D6GQ86aKBMtcmUI+I+Z1ktJAhG/mMf5s6XOmysHF7p0meLWwUgM5+1WE2dX6wJAWFCOuWmnuvnSmGwWVQ7FkUKWE11DlVP0+0N5saWbyIe0pJmZLCGdktIoyc8UarmUFYhRuJwkLp3qqUb08WtSRGYqyxE/SEWjP7khU+rC37VYjkTrzWuyN1hitzeTONRz6w2sVW1Jt5CYvlks94EyMVlAyuOZjbjwqTmRlGbChCgZBKSSMTHlSYdZozmZQsHjJ+3GQmgw1vsjHg9f6X4ZAlgm77CTGDCH3KJfRGUdBJkEIDTt05k5zxYIa74Uocz9uH1/gNev3cLCr+Kxmo2VjodmzYFDdiXmFPEEhZ3Bj5jopbngRobheyrxyEuduh9pRHNWRjDbZcY8j3O5iFE4OuDsPwQgAjRZ6CxVIsBj5wR3Dh6TDnGSoj/oCeCkZ2KepGi3u1hd7UoM73zcE3D37SsTfLc/wqWVjgCQte2AUzZgLRzsJUMZ1kkAIvricqZJkrJb6Ah4YPeb94HPr7BLpUTLdFCps9eXUTdv/hFmrPQdsEMsKVSM5xPKl8UVOyA0dOrvle5coV1/GkAZV91ZaeLkqW0BINZgdgxA6AEhA8IYXrdTF1DGzdWAADIgfL6km8wOVJogaNYwQ4a95QRJxUY9rKJVVBClFqzDMXaqOZYNHw5jSgnEWGBw8R7GWESFMCB1P4KdFEJbs/icLxUEyw4jHeRQZFfcjDhYjnNH+K5UVpo4VV/BLGUowJ4AkC990MPdyRQvrLYFgPCd5e/iMZvigfpr6bIsdW2hXE075hpjzc1A/vfxlGRthGgxWaa9lV1m7b6VkrRyCKDp2hOAGGaUv8uwDgQg/P1cJzm00nEDbGy2RYLF965XSrC+dDfH+Y6N58/UBICw0CcAoY6buig+/2SHphPGHuu6w0LODzTXn88Gi1J+Lo+Rz73p+BpgYthB/pwUNhJgoKlnDDVgEU2DNQGINizoL3vAgPAa8rg4h8ILNRmNAITDMxvZ7BiAzIscn1rnHJAagpUQTpxjIn6MB4UtiziRyiVacPI8DDvA62cMivweYThjTTESuVHZveb56j3NRKKoe43OUlKdPmWyuqYZAOLkGjYQVmvC4LsceOd6aLcYRmkhiycCQF651sfb92cCQD5+KsTaVlPuI687AYgUsrWmXCc+q3mu+xmNtjxGvfbaBOHnm8KJ32NYEQXA2oRjyp0AjVIiJIV0qvdJ5JpFyQ6bFKRqVQCIkUBN8gydsCGySAIQyqaTYYr37k5UguW4eObsigwibEQO2L6ZLXNhITmpigDEyOJ4jvx808jh59drCggp65T9M9fJ4wTK8r5k+swZmZ98U8n48uvTiUqWzXNrGocaC7uQWHF2y2nu1iafJf4Qx+U1dTDoz/Hvv7eHu/0Uz2yH+NDJKrrtmgzf417HhECCDVN8c4AiryefA54LO/OGTWfNYdZXc0xhUDIhZWiDAbc8dm1m6TgBNkwWCwW4BDwmCY1SYDbJ+GzwGLgv83jYrOXnNSnPDXI48wKvv3sfL/emwoAQgJzetBDUmqAMXZ4lDi2sNwSA0JfDz+8NdcaKJIWWhScDIYwvdrZQWa/E1x4n/ynbw2c0ppGc+7ura502Kh4E6zDClx4KMilBowm/qmMSeG3p0YiZqFkkomShAoFKgd3BFFcJQJICH3lE5VdRjexlQ641GZZGnWyGh8FihHQyQ0Y/y3As/s08X8ogPt7DmqtSVza4jWqBLISRVS/nCih5PPx7Ph8qk+NYBprZG7Al8thFUGsIoAs7qwJADq/M4P3pEEtrKQCEXhAG9+RFhkWeCAOyN+9jf8G5MBV8uvMZNIOmTAOnCT10fHi2C0s6vhxzoBIs3gf+Qgn6KXL89tMf4I3VoQJhy0FEWf7gCM9/4wB/p/43dbq4SLfUmsAOtcVAC3p2yX5wrINhR8iM8PmJgNHKBG99+U184+2v4rZ9A1Obu7BKrwiiCjZo8wpWklVcih/D48snsZ1tYA+7+PXV38atZztIVlso4gWKgzGcU1uw2038l39+ET/1/hOo2RHczMLlk0P8P5/dwRd/ZIpf/pVLePKahyTM8f70Mn7n6F8J49Gu1NCqRKi7CkD4T2gxUdZD88UNtD/cxHTUUwBCE/rBPmbDPqaDfZlfZ2SQfwmAfPrUZnGq7QsAifyKABBuGjbzfR2NgVPZDRA1G6jRaEyzFS9ArjntElNXatu9QDXSQVXz05kBbDZlY9jjIq3dCWphtbhX5uABAOEmza8RgJBK5AJrCgHO5zCL+VG/j3tHUzGcr62u4MJGC52apyauOEWeqd6ZAITHw9/JGFt+pmxshbIv8tK0W1LMUEtpQIdVUerSFOmm02NoWmbkS+eDBcBCEzYIQHjBBYAsOLRIs/g5nEgNrLEY16UDns3gS4pYgXu9KfZHiZzv2ZU62pUlBqKh1PQQ/gyvLTdfvtyiK451o2Z0HXWVjEZlsSVgTdJZyrQqdiDLCcjUaIoxrSxazLmxk6jFgHbgpHAX8z71gCTr1dhN+j1qduTe8GLxBa83a6hXQ4RW9RiAzDwPH2pxHgWj/AqJB07m7GKmSK0Unl9gGeuiKICw9FNwYJH5bKbu6IaSiERLrqtIl/QYZer3QwyIYd+MXIOLrWxAGYssTRNjx5NyLEnFocQlSaUgJru0Rp1knggAmY3HeOX9Cb43GOOR1a5IsFY2PRR5BfbSxWE+gUWPTVV105Rg8bMowRJds8OpzLrYmyLGSK0UZFO7rPSy6ezyPuv9VRmgASD8PSywZICRJF4RQGoxQADC+oCM2MMA5MTJLZkymx+N8frlu3jpxkBM6J8+2RQGxGnXxPBvCltuqmRAdLNVOSHDDZpBJJ20O/FQmJDCc9EqXDQSW2J3XVLG1QruYS6sxkrqouNVMU4XcLOlBApUqVNnoVsCkNlCQbRj63RlGfa1iI8BCMGIdGNXWzgRdUSCNRsfYHSQCwC5N53hI+tdPHnGF+qef1SjrXILn+8DtetjLdolMazsnMlzw2nBZeiC3LNScqnyrQedRBMHrpvfg0hqA+7JTDz8d2atowRLigSR/dGfQ0aqIylYxF1HR3O88foVvHTfEgmWYUC4RkwXHOa4lAnE3KR5bRiRS2CowJSDRbkmFdJ5NeyaKWz5DvB8TJCHkZzw+wXoUzleMiBq2OYkdAJ2XRP4XBGo1etVDAZjYUB4XPQg+NUAfuih3q5KclswHwgA+bMPjkAA8oObLWFACEBsarTZxGRXr2xCSYoQ18hUmWGehwGBRsLDfwtTm2tEq/EdmPXfhA7I8wmdsUFW2QAQfgbPR9btMm6cDAjfdwKplBs3NfFegGbDl8YNAQglWAQg7+7FIsH65JkI3XVtQEkxPdW1nBJBHrvGPisDxgLI7A0SmU6vZCnJ4s/y+02Yh+nIi5QsJ7hVVkAAt6udfD7LIl1a6J4ozbZS4kQTullTYttCt8rCMRQJlgEgZECYgrVSjfD0ma54QKp+IQwIAQgbM24ZcsDrKtLWMojEdKL5dTIg/GzKgwTweRqzTyDHY0glkVD3Un6/WctNgcwIasNW8/kzIJ8yGt5jDlallJupZfL7HRtr650yfc7D7v3+MQAhA/L8aaZgKQPCdCR6l3jvDWtJKZcykeoB4T5nzs1I90yDh/e1UXpXlEFTD4gBLPwa3zVl7vie6yBVPs9cK3n+9ICwqGTcsgA3CZ52xhgAACAASURBVKvRieU0k1OWnIUFrGmGNy7vCQBZa3Xw4mooAMTylb1ckHGGJewaG3wK0jMUDI4pE9/YBBamPFAwIe+Ipf4ZJgHyPnHd4f3gZwuzLloJ9jsVyPIay7uy4IDAKerdNQ2pcXww8jusN6RRapH5Xi4RT8bIFjORKBIQMpznYBzj+v2eKEyeObWGeiNEFFUl5p6/lw2LRqMpQ5rv7N7GcjKFTRl1Qs/ORKONWatkCapeqKwYrRElq0gpkmk6LER6qowoGS9lc/UZZEM2o5aL88EqLqIGj7+FamcVYWsFo36G5F/viSJA2oTiW1D2gHXbYDnFfjzA4XL4/9P1Zr2WnNmV2Io4U5x5uGPeHDkXqzjVXJJKbkltNQQIdqvbsGHD8IvhR8MP/gf+Ie0XG3ar0TCElmyppZJUpRpZrBLJIovFIjOTzGROdzrzfE5EGGvtb9+8LMuXSDDz3nPPifjiG/baa+21UcgT/LPuv0ClmCBW35QSkkJZAISJMw4j5dqqAVGGlza8BlL/zSuf4L09Wr5Hkmc1ChUUJxO88cMT/Jf1P5HsSQCEgINAg+9FUMPYKrkEQOi4tTZ51aaW4UnzBG9/9y28e/9nOC2csmOXAQ9VILM7OwRADtdX8NL6i3hp/RJ20x08xGf4N/t/intf62LbbiIjK3s+RXzrCv7kg1fw33/vJbARK7vQy457HWFeWOFP//AJOqjg99/uKEF+Z/4x/t3k/5DChuCjU2qgxsbj7N0Xl1CLKpKq9f7oGuovVjEbnguA0AlrcHwsILKaDbBeMiFr8bdJLpsh6Zoi+t1rBwIgz+wkFwBkzsOB+lSCNnb6JjAol9Bqd1Ft0qqLHb/DADCLEhxi3J6XhX62aNeYjokM7bD3LCInqWvC2u3ehQSLVfc+2ZwB4WLk4pK2cWZ0L2+AXUc5KR8+fozTeYplXsTB7i6evdJBq2K9POjmtWXEy3u55GTjNrKqPQiZdW4wBCB87yWDI5eNZXYwKCsfMj1c4DwclEmtWGZOP1cWkd+3Rc/rKwaJk9if2Lso06rXAhcmMltN0tHAp0/GOJ6uFFDd6NZQzec4G1mNisbzwl/dnFX0Rx2o7IDjupDDjT7dgg0vkLbiqxzrBan9lYqqBKKCNo/PgwBEC10BqGXAtWHJQ3ElAMN/qxNrvaUakJia2HiDRreOBsFnnAiA/PTjTzAtlPGVTiW4YEXy9F6rBoQqHEpwUiBL5CVv1rslNOvGdKUbk4ZRvchr4S9xDlQVbBgly9/JghSB88IDSqfjNeZ5oOC3azmAKPPI5o6ZacKV3WJQlKbY2z3A3v4OMkpbpgMsF3P86FcjvNMfCYB8+2pNACRLiyhsSgIg2XwmupkAhHIf0d8VBrumiWXw6dlP/ozXJEAcmifyWXBT9cPPwThfo6CYTRM3JluzehYGVtbZnvQ/nzvB83pDMEKdsDm0tbsNHBzuKdDano7EgHz3LosvY/zejQ6+dKODuFNXwb+zHeqHI6cYAkALiorVkix1eQ9n2wVOS1tMoxTlbY5WXsSqVcHVRQFNlHB/M8Z5KRUo2aM7FhsrUubA4ki6y1EeE+Q+czrqxWbAwHvg3PM+IGRA6IKlOXnQw2GlJQCyXY0EQP7qV0/EgPzW0b4ACPcHPlcG6C7xIBvE+TMcTMP+Y83FGJAa22Yadh7irv3mGjNWBgou+bPd3d1waD8Nov0g52fSutaTEf77/D8ZEGW48wyL+RaVhM+jIwDCoOb0dIb3f3EX37m/FQNCAMIaEBoJTCmLWm5UvL/JmTmviwHxrK5sQuUfzkDdzAtMWmFAyrOHDsI550waE6SkajRoYIpzigDEZD+W5WZdDsep1apjPJ4py8yAk1sNAUi1Tmcf9quYor6eXDAgrAEhAHntubYASDTfYibWzu1ruX9YQsDNFCgl87PBzwXtMQG0c6w8sFdN13qt5+2sgYpZg2zJQTM/g/cluUrN7NqxyeWwRiBFAFImsKnS+ZFuQKULCRY7oZMBeeFKTzUgu4fWEFdZ2I3tH5WyMcV2PSafYgDmSQZ3GeNYMshzVsHPPHdQM1mxMSgCaLElshjg8jMFesaWjNAZFFyyLteAUNjbTZpK0JVaBUmw1sMNfnl/LAkWa0DIgNAFq1rOLgAIEwElWYt6w1Q7e/k5HC+Xim03piAYja1ZJxl4/puiFj6j+Zj9qCwr7UygguSg2y/FxmALdEk2aooBynU4D8gcUEVBAML7Ze8IByBMzjw5HuIv331yIcH6+jMt1YBwXbDgOQKTUXbdSgqExAkBiKTXZQuK+TNTH1iyxxUYjAcFpML6cdDu+wDXDL84t6gQI8jlmiMAMcbuKQBRTV8AIAzgCJTpBIhGjHie4Z1fn0iC1Wu08J9caeLZa0U1Yma4YPsWa/6oAKALoc1fxlz8HJ3LW6ulUQJYpgtjtDs93Rf3Gq4N631kNYcCZaoZtBoQfhk7aLI4SpDTUiLQw0L2RquDrRpNV5RgnC/XiNdswDlHuZApUUpAdL7YSPa+zgt4rl3G7m5PEixKQq0OraIzkWM2mrDofY4SXVX5+csZUkqcUyaLaClvdUGsF3Tgy6QNv8TGZgbk+RwEiFZP1wN/H1Ei19FSmY2Nu6pNrXb3UG33kOcJzv/9QyweTSS8kuqDbCcBX7aRBOtsOcb5Ziw3199p/T5axZZqPcjCsAZEAISXw6w0zYgSJjWCDW+QYP3vX7iL9/dGOjsJ+LReJ1N8880x/lXjP1dXccWJBCC6J3bEJgAB4qSkmjSxITx7uF9SaVJZ4H75M7z347dx9+Q25tFMrleKPaMNluy6FG1Qzso4Wl3HF9ZfxK3NLbTzFh5G9/G/7f9f+Oybh0jZOJbgeTxB3q3jf/m7P8KXPusgr5GJZycQgiGaTqVYV3KM9nLU1lYs89b8J/ju+m9Rj6toFWl2kYgVqkYlNOKKAEixUcHBf3ELxZ1cxecEHwQeDkDW8xFYe+wAhAyIG0xJgvXtq/sXAIQSrEUaKWsl7+Qi/ZKtaVeJ1oNsDkSdKgsrFeBuZPNHxMxJpIXCIEZ6NrNMZCDpWUHfBKQtDbKlJGGRpS0cBpb8XQtIAmIaTcxtq2obFjV3XNi6iTTFk7MzjNYR1lEZu70ebu41UC9mWFBGklIcY4cZe0z4AcBsOBewsqW0fxWDUZDVJBfBnB2ug8SJDMjTg8U2Mb4Pf9c0oE+bMLo3ODcQvj83EDIHlqWeKXC3+zaKluNQK8fqNEpq+/7ZBOfzTK4/+40i6hkXOYNQ0zPTGYfZfy50BnUMXvNQEM9/q6A5FESKfg3dq5nx5LgyAJcDTsii+qbnGTp2FDaWyCQnAlZUSK3mAiGN0ANgtWVtRgWrFKjScjhOUWtXUePYgFmPkQDIOI7xalLA9esddBsFrGZzFaFzsecMcooUBJgbmALzgmXSKJfygyqpVeUxztfw3pn94PNjNoT3SKDpDjMOQDyDLRlHzOc5VbEY7z9Lt6iq8pMdbYfKiNI4gS5mO3sH2NntYrOYYTUbYrNY4B8+sCJ0SrB+91pdEiwCEEqwCECazG7AikddgrVNlxc1ILQJ5ti7AxolbPy3gxAGKxxrHopcZy7jcAnWlpIKyko4VVkMp/okqR0vJFgEIKs1s3Jl095FuWpACKZYhL4+HgiA/N3tc9HorAF55WYXUbum7ATBhoFrysvImFkNiAICSpVUAJmryHxeiSTHYlKCDZ5mxVxyrBuoYTOc4qSS4riWo1uuoTvcIClHKORQv5JMwS5/l5IO2vAWJPPkFwEIWQ8eisww8+8co8bVfewWapJgpeuxAIgXoROAUIJFkMC5zAw15yy/CMYEFLbR5yRYBG7286fMGQ9N1677Ye/BLoMYwflQ58G/m4zBgpbtxgCmJwR83yAAUUa7UpaBQLXWUg2IF6ETgHz4wX38xUdTPNOBJFgEINxfx/OVub4xy1YgmK2pCP3C5IJKgCr3ESuGdcDt/Ui8EJjzSiAp3B+Biw722JIR2pemzOobm82yOrt/HoJb1OvUdFsdTbPFglZ2Qq+KAYlpNjCfqgj9zv1URejj9UpF6JcByHBuPQV8zlNCKNC3sr2UQEqZYwLV4A7HfdF17cq6hroJ3g9/JpvS4JxFMw0FZ2KfmThiV2GryeN+zGkgaePGuqhzfNMYqLDXRKOFUjG9qAE5PxuoCP3dBxM8f9gVA3J0Y0fr0xNLyoqHbLJdp9ULcF/yAEoSuVALwQJbBrsK2oOVuzNVlmAwC3Y/97SPiPG1IIy1Gv4zrkE+W7ormjwoUQ1Ip2KWwmRACEAowSIA+dsP76GGCG88u6cakGYtxiqLQKdLKjhrbBTHQt4QfPue6+oEASNYLdaAjoppqsZp2qNc6rY14MD7lWQsyHz838XIXDRVVwADcPacDQxw7+J65/0qUCaDuteRBEsS4dES/887j/Hp6RKvXqngG8+2BUBWdMwb9VEuyUddn6/nMTOQKlMZMjVVS54YWDB2g3OLP9O5z2xzKJLnz7wDugMQAhj+nHNLwbLkyVYsbonJjSRYlHBzPZkLqPVG4zxlPzUWoZMB+cXHZ/jekwHa1Tr+4HpXNSCbgtlQyy48M3tfWbUyG879S9+zZCOTGRq74Iolw42iyd352X6O8vdMfpbo+WpPKltiz56RFQRzv5iuMzRqVauzTRL0RyNs4jIOrt1iihDRfAlkazSqxrwu8xzn8w0eDxdqEbCbzXB4uIdmq656W5M8dgRquDbIoLEImfVsYKJxxbN1jJRs2XaDzu6+Sdp5ngQlCf/OL94zAaZ/uQMp2X+OGe8/qTSVhOTvtro7kmEl7R1UWl1EZOF/MMLgZ0+UcDWjbyouUiwFQGbor8YYbunMGOGrzd/CXnEfKBqgZVdzl2BZDQgZK0qwntaArKMt/s/nb+PDnQkKkVkXb8majSf41jtL/Mv6HyMr0EHLCs0FXqSeJosCxAQfQYJFAMIi9JSqnPIcD8qPce/tO3jy6InUG6Xc6gGn8RTn8RnG8RDlvILry5t4cf0FHG2PkOQJHsb38e8O/wIPv3kNGS2Ndb5T+VHD//xX38Izp7QaNgCtgJH9edIMBRpMVYpYU+UQ5fjB6nv4efYWWoU6GsWq5HLVqIJaoYRGVJYEq3TQwLX/5llkWGLSP1Xvj5k6oZ9hOR5iNR/Jzvc3GRCXSV4AEBahsx7CAQjpKgKQQrkmqpoIlQgupiRJdLBlEhsVW/wMro1mL5m/vyhCBonGkHiQ6GyJZ1moLuL7mO1iqJvQhm5A5uTk7CJbJwqLdG+jbtnFNEV/MhEAmWUF7LTb6oRei1PM6HSVFVArW9aeAMTpYc4f1xNvl3OzkyU74dTmwuoElA1ib5Bgm+gbLX8mqpGZsY1lVExCZNaeDkQkX4qMQpcjyNYCFTWQKVpzunjL5kC5mhcOVsA0K6sXw04CtAsblGod65HBgrQN7WlpzT4FayEEIBgksltnoJpz+fc35Z3NwNuDJ8Z5XMCpslPmVc/PJ365nIHzQE6SJ1HrFd0j6yLqVdssp/MFUChjvWUjugKyUobWTkvsRCWq4t5xHz/58A7O8whfqZdx4xodWIpywVpMraA6jzcoJgx3DYCsQpNJOm/wefEPdcLsTu4BCe+N180g2ql8jullCZZ+L2TDTOpgXbwVQLJ2gk362OsCoS9Ama4jKdZZjr2DK9jtdeSCtZz0sV4s8OOPp/jpk1M83+vg9262cHi9JgDCIvST7VgAhH0tOI7qpcCNNWdhbFlZocnY5pI7sPBePaAwoGTSA7FhAYA4mJcmusB+AGwcRfDEs4mHkUlLqKXleNBAgQCEQbcgSgwxIAQglGClZ2O88/FjSbAoo/v9m1289syOGJDJaKj35xcBCBEnD1svQm+XK5JcLegeFQq3+Z6DbIVxtsZBpaH5t1OqocTu5uUYg0qOZqWKxniDebxUX5BKKcF2YUE04x8+t1g6W1uX5v5iPTmYESUA4XOtH+1hr1jHZNXHat7H9Bz4jx8eywWLRehvPF/H4eGhxo/BjNacgmhbXwSFHHPX5TPgM8mU1YBwzCnB9N/zZInJOAz4+3z01xjbYhJFdaIN8iIlXkI2+PT01PaQpCIA0mh25YJVrnOPjHByMsVHHz64ACBkQL5woytAPKLl52ItBoQSLO4nrJvyDDyDImqumYjg92QzGxhnXpODWwXmzBourau8J0uszwcBK1k7StS4IXIPsT3vsgvWbLYUi0QAQtvkWrOOMnuBFDkGc5Sm5/j0IfDXd/tywWINyJdf7KF+0JAEi0Xo3rhPSZA89JRQf4CK1ogy6UEnbPadBpo8UOWY2l4VrM/lbmQJCAa1lC3xPnnecL0zmOCYCRBkBuyZ5ePcIgAhq+oAhAyIS7AIQMiAvPdohmf2WqoBuf7MvvYOYymtDojZZF+zLNK3tWN7v86BgvVY4edSEuNykqeBlAVYDlg8WaXgUwYHDHhNOlgJxcMcC3fBogRLTAyb+sYRdusdSbDiOtTXajVY48OHs4saEEqw6IJFADKnPfyM+znQYIO0stl+e02NnkkwAtA6iQzoUBVgZ681UKUrJq+PzLjLx1y65Iyvzse1BYv8O/dzVxLwDOJeSQZEphOhuR4BCGtAWITO+Gg0XkmCdf98jVcOyypCJwBhL5fxZCh5IMfNmf7FRZ2UmU7Q5dElid4fh+vdgRIbpHEsec2urjCWwM9FUwpYLMMGtkwuEtzUQyJyruQo78Pmo4EInu/c82MmZltF5JMN3r/Txz8cD7U3/vMbPTEgtNnX3Ar9UthIUPu46jDcIdDk3NwfeS9qoFkOtS2ZBd+cl54UMUmrAeJFSMhU2V4gzxWHXHYNi0qJej2x1wffh66jyyxG7+gmUKxgPhijnhTR69DqPsd4tcLZbI3j6VoMyF46we7uDnboTJYZC8tzhMCQoHI9n8voRM0EGUdsllhMhtjM5ihEOfav3dC4U37r4JSxJteSZIcbq1X1Z+SmAGxAqrraOFFVBO3rW52eCtHLzY5ASJw0sf50iyd//oklai3mF+hcpMaAsBfIZDtHGRV8pf4ttOIWYrqSUoFAaRcbTrJeTQwICRfrhE42kvUDfE5/+uxtfNhjw86S1fyxR9lkim+8v8YfV/7Q9nBa+MrVMgAQqWSCCxZ7olxiQGilP68uMWpMcf7WCU4+PUVE57icc6OCfjzAZ8X7OCkeo5gWcWvzDJ7dPI+d7Y5Ayv3CXfzF9X/Aw69d5SaDiMmMQoRaWsX/9Gevobuk/LSqehj+l0rHyDi1qHYN2yhDGqd4c/MjvBu/jWahhkYhQb2QiP2oxWUBkDKZkNf3cfWPr2I1n2ByfqLaD0qxCEAINDdL1vxYctQlWM6AyIiGEiwvQqcNLyffkl0ZAwCpVDvqiMngnywIERtt4ohSifZKqW3wOrBDd1ECFk7my7pSzwBzYTMw5O9wgk3V4MeoxVareRE8ctIZYrfsiVA8C+3EjiQCC/zeYDrFYJljso3Qa7XUCZ0AhBpzApAyOzoyEAgZAm4+PHCUaSdLMB2HRnJsLmP1CGRApE+m9KlWt0xEcAjxe/V7ywOly0Uk72xKoSKnDYuI6IAQhUZDAaSpOzOLkZi72a6xWkzV3XRbbmFbbupn3XKG3VqESr2njZpdvrcMOFYrDPpn6uDLRcICIbcKHDN7sVmrHwczgzxUnH6mc5QycAGASI8sl43QCVdgyehqBrR2kHITr9FqDDEzooGFYhM6AhDOg3y2RJzE2D3aRafZQrmQ4N7xEN//4COcb3O8Us5w7UoHe71EmvbljBmkDaJCJhkHu5QzCFfnZ1LJlWCBmq4ljdAcYwZ+G9ySmOWPQpPB1VrPRwdkkJ/4wey0/2xihgNs7sjnQCq1zrkDC0gYvLBuYpVm2D88wv5uD6vZBJPRKZazGd7+bIs3H5/IhpcAhDa8BCC04WURepXuHSWT0LFfh4BElXI2dhRmAGxg14trPUvoQSuBozKdQXKiTTfYPYspLNOydaEglrIVHk4MdpQ5za0vBQ9HAhAekAxSyIB0d1qSYDkAeff2EwEQOomRASEAoR0fGRDPrDObTgAi161gZ7lHgFYrYZwyK79Chy4Y9SpO8iUeb2d4EU1Eqy0KlRJG2Rq1qIjuEmhUqhhEG2yKGxUzVuIylnOTexHscd4RaDcrZgetjt55cCYjK7q1ZlYuwRotzjAbn2A+iPHdT4ZywXqj28Rrz1Zx9epVvYfbpJr+3g7kydj2DgJpjhWDb9WWhWJGBiLWsM/WrDMdfD/uBZRDeoLBgaP2iPncGF7u7WGvcIDCBAAZEL1fBMxnG7Q7u9jda4IJWx7kx8cT3Pn4sWx42QmdDMjLN6l9NwCyZPaQjH+DAH2N6cTc9fieLPpk4M4icAbaXB/O7vK6BVwDGOI64Diov0DR3HUohXGmhkXArMni3GI8aQyvNSMkA8Iah5PjvoqOmVhqtGmDzsLVwMD2H+OzJwUBkMlmLQbkjRe6qO3XLyRYsh0PjDDjIQW7W1sTvA+OJ6+L9+DuSWKH5aRkGXbPYvNevC7ncjJLVuWTiUl5UgPTphM3CZG7YFHixp4JlGCRAWk2Spqf69lINSA/vTPEL58sBEB+61oF127taXwZ7BDg8u/MJjsDzrHjdTfYJyVIfJjoMSBXuKhJ4vX7c+FY8MtlmL5HO1PEe+DncUySkp2TLsEisOkPB5rvApDIsd/sKSkX1XLkyymW/RU+erzADz55gnoUqwbk1VtddJolzNapbHijLEKnVlWGXAmgwF5wnnhyT6BQtWYFU6AwyA3JO6oexOSsTA7sfa2c5VHRdJ5jcEoXNGPUPalo927PnbUTrAGhdIpflNLs7LRlw0t52vHpGN/54BwPh6kACGtADvY60tUzweZdyX3syYBYwFMRA8Fn4cDochG6GAXKwUIikOuB/+ZrnKHiGPP8M7nTNDQhtPoSspI6v+NMNrwEILp3ycjKAiAcgwpBST1COlrhg0+GkmDRrIUMyK2jGKVmD7O5SXAZwDLG4j5OBQf3JWNxrK6WSRntlbWq1oYSq2GO+Tq3cU4EfhSD5RbTqLYkTbUvMfDTmUpJXaujs3E5HakJbkQQsgKK9Q7WeYT1dIl2q4aj/Z5qH/qzmRiQk9kGizzGtWiJZpPy0h2x/pb0Y48LJpALOHnw0ORWmzmJBcVjq+lIACTh2JfNNc2L0PkcyBo7QORZq33bGz8Ht0+xqJslZmPWkxDw19Dp7YGmQeVWD9UOAUgD0aKMT//tbaSTlYAHMyAEEysBkBlG6ynmGRO7RbyWfAW7xT0l+EpMKMSUtZtjplFRpE5JW1gROmVUaZbiz27ewYfdIaJwhqjucjLGtz7I8UflP5DlMFiz5yCD4MNl+pRgEYDI/CO2Okm6xTWArAfMfzjFZ3cemAQdJZSKCQbxEJ8VH+Bh/JkK1q9vb+B6ehPNtIliXhAA+Zubb+LBbz8ju1zWsBDMV7MK/sd/+zIqlJCXK3JbNQBCtUOqJpAmAcyxzFf4Pr6Lh/EDAY86ndLiMqpxGfWogjqJBhRx9V+/gPaLNcXRo9NjDE+PZcNLALKeTYDclDQEIJyHrAH5nATrXzx/lD+z18P1XgPF4laORsxQJlEFpayIbd2QC7+4CDhxOcldTsXAXnawi7lexwNUlGHJGhZxYvF3POC3QN0kKFwAbGrngESUdNBge/3CcmuOLXxArBXwBclJzdefD+b47GyCrNLAjetX0Knk2GkUMV2utLkW88QkCtlGjfnIJtTCombwV8jMKYoOFJT7qEArZBGVKVBnaGN7yCI0mjVR9gz0ddjDtJikZvk5CnIv2fgWKgbOlHngZ9OxJXS5FQAbT7UBsCaEDMiqbI0Wd+pAO14jj+sXDNBiOtO1TsZjjTG/aqXQf4Ugbm0UuN6P9TfTqex3+aWMYaA2CWa40TqT4xkiriodhqHBDu+vqFoDNlhiNs6Kzqfjie6BAGG2TFHbaaDeq6sQnjUgn9w/xVsf3sVoC3y1W0C7U0enS/taHrxWAMmgWg2chucX2VgfP8+EKItTsntxxsPBoAc0pCvpGubf57PRphzqKgqpNZiSXI4+3iFbyQNLnZHF6BWw2K7R3e1ac7bxCJvFUnPzOx9N8aQ/xEvXe3j9oIQrvSYWcaLn1cAak6XNb88icqw4RyW/oQtO8MD2RWcHjdUN8cuZJr9no/VdlpRgsWJm1xx/CBAtM29BgQ7yRllNp3itjVpdhxQzSLVWU3bZ5UIVs9EQb/3yHn56Z4BmvYav3qji+YMqGq0W5iGDy+sSCEhTnJ8PwjhRD27BD521fB0yC3WRgaacMPRo8ODdA3Xe/2azCFIFmkqsFGh4oMWDio0LlVUOpg0MrlzmyIOlfbSLIptpsRhyMsKn50v8w4enGC9meP3WHr64VxEA4RrkF99Lhg/sXUCJwcSSHbW61aVxo/WMLQ9MBq6u0+f3TVZp48x75Nxl1tMAOZ3iEiwXbKg00x5o92gF6r6ncQ65+5HJPuZyjtq/emh1FNUmjo8H+Pnb7+Ct0wqe6xbw2tUqnr/SlYMg62MkQ1zPERWsBsFZGt6L78PakwoWyPOavYO279Ee8GodBwtzfo9/fA7OZja3PAC7DFz4vnwdgTq7tzMBRJkqs3x8XtpfZhO892SDH354ovoiOhV94UodO/stjFYpiqn14uC1cuxYd0Xw4fdAKZlnN/k8VLy8tYDVMqCWmTZWy96L/3dmyoNlzi2bkwYi+fw0X3l+lO196fhXYkaQyZtqYjVB5YL2/nyxxPnpOX786zN8fL7GC1ea+PqVCAfXjkJwEAXHMJ47FnwrgREkurWaJbRsrM3wgF+cW/y7j4G+GSR9OieLphzQmlB/Ec47u3+yUg6KPdhkUG1ge2xALN6iV+3qfraVDeJsg+VgjXfuDvGjeyc4rJkN7/MHiWx4p3S4LCZYnzFrzAAAIABJREFUL9aI2NehwuDZGBUBwio7Xtu1czxbDasH8focfp/PnV8c38XSumabtJjBncUJssFnjUffakBt3rm0xuTQel/2mAnOhwSbzXZL9SHcX3ktZ6dj/OW7j/BwuMTXbjbw+mEZhwc7oPuTgGnoM8KxNAtYc9xh8M8/q7WZGThI4pqVNDcAkMvPwvZAc8VyFp3B8NNkg7Gi3o+H70HwyvoJ1STS7CLcC+s0NA68b+4Rsxw/uv0A75wP8VKzi29d6aB5vYxmyX6XdQxkldgIkFI7k6zFKEe57K95RtEshYGj6l9L1ly0HKzplTTa2j4ky2zVv5Qx3m5QZ00uO5wPhoqBZkua+0TYv3IINsnms+E6YzNJtlXQWRpYvwKbse52gaSEZq1FIQTuPThFf5NjW6/hVoGJihpa3CelLYKMP+LI7OPPn9xWko+MgRIlrJ0a9RFtVtjf6WBTzNWEcD0zJy+O7Zz9PupVq5OdWx2rJyA8+aB9hACMIICxSML2EF31Aal1umjvsP6RMU4dD/7yMaa/HlgneDaMzrYaq/F2hvF6hkVm7N7L5VdxtXhVAIRF7QzeGc2x1QMBiBRAbChIUCkAkqkW6T/cvI07raFqfKOS1XrwrPrmRwX8Yfn3kBZzOWHJBUvMidWUSEpN+RWlsd7Yjy5Y/EGjgKhXxOonM3z6yX1kTMhGTDgnmEULHMfHeBQ/ZDSFw/QIh9khkozydeBR4R6++8w7uPc7z0l2RpMYhtW74yr+6z+7joSycBoNqHE2749MPtUWKsiU0+Ysn+D70T9gGtPp0wAI+w3V4gBEaH7QrOCl/+E1FCpr1X6Q/WAH9MV4qDqQyeBcieOLZH7oi+T7C/e46A9u7QuA3NxtocwitWyNNIo/B0D4oJ0B4MbhASEnOJ8DDxZmLAU0ag19IKkcBYkad9twNLEDk8DXajOYWUdl35A8cOOGx98bz62TN/+wuNYPIlKrfI/pPMWnx0MBkGefuY6dWowuqWYWKHNTh8m6JC0aE4Bs1QvBN5rV1Jr28BDiAlQ/h5CxFvUfrO94PZxwDGSIjJfSzq+ViRZDg6eyJtLJomN50FeeHkR80NICBwmHDlRqvdkJHBEG6wjj1JqXHbaK2KtHiMsdfS7fT5uS3FhmmsA6NCq2KbKwid4I1kPD6gpov8sMLg8s1R4EDamAfJBg6aALGy4DLI4PAwS+t37GIs9gMkDGhO9PG2NuJNLdbmNUOlUk7UQApByxD8gZfvbrTwRAXmtu1V18h5av+VqTnZsds7qkOGcT6+oruVs4+PyaOCcY1HhgKxAarIV9Q2I/Bw/aJeUJACQNhaPZ0v36NwIg9llW4M2Dl8+ShwY7yff2egIg7DjvAOR7n6zw2fEpXrjawVeOElzb62AeVcyCOltiurJrd6mLB3r8vzK01L6GzsCeHfRA1bNWLjHxwMqzpQqYQ4ZS38tMw+sUujL7tJxes8P4RA3V5PvO+oam9eshAJmPRwIgb90dCoB87WZNAKROsLVYBtmVFTBTHshAlnOBn18uW7A3DxI5fqbrt21dG2Dye/GgV3uA1oBlgw3c0kefci8+hxDUM2IJBdGcTwQgOrjJ8rB25qCLuFDDdjJANh3jwWiLH3x0jsFkilcpJbtSx5UrV4IlqmmkvehaIGBtFqFsfGbAItSESWJpcknuPzywee0MNiwbZeuX2h1vLMp7ZbKFBdtqpBhcji6DR/6dhyTXKOeEadNXKFWK2L2yL4aqXGnh7HyId979JX74KMfzvSLeuF7Hi1d3ZPAxo9yFEsvVDNvMagccuLp2nfeiTG1mewr/7Swg79cLnSXdCWymB4k+z3iP87kFTpJ8BCDlQa/r4RnsOgChJTqBIZ1zOE+S+RQfnGYCIJT30ano1Rsd9PaaOJsuUc5NwqZsflINzlG5MrK8Hho1aM+RdJLMoXn827/LYaxtj7q8TpSNDwCQP+PzMObQQIrJh6jh5rUaiO6PhqCDIgEIZSzqGK8aDCCbL9A/HeInHxOArPDiUQtfOwR2DvcvAmhvDkgAws+wrr4m0WXfAAcZZO/9fOH3/O+euPMEA++HhhWS5CoAMTdE2r1yD+b3HHz5umKQxu+pVop1kMUInaQpRcBaNXVrrEdbvPvJCD++f4qdUkkMyEtHddnwjuYr5AXuGQzetlgF1ps36Zl2B3oKqGOTYEluFYxVnB3U/3MD5nyWCuYDAOG60voLjWBNHmSBnpQFbAZZKmHATvFK8pGB2FgQzNqF1OZ1/3wqAPJotMLXbzX/PwBEct7g+sbPcxDhEiTW0DnAdtbA16UC7zD3HWTpfA71UXwdr00MaJCpcu91wCyZH/faek3r3RJ2Ng58HjqXaN/NAHoZC4D87PgMLzY6+O2rPXRuVVFKbZy4EByA8ERXvBEV0KgGE4WY9Y4bNW8lY8SAla+hfMrPRLLKuvaSGTtwfLNKWfFDieYiC5PaKd6JI3R3elhurJkw70msScXYPZoMic3nmdppqjagmjSY0BYAOVlssK4muBFv0Go30etRNmdzltbeLKTgmPVP7qNaY3fxitQaSmAOTuWe1m3VscFa8QSD8madLR0iTOnsWSmhwBiFhfCXEg9K6oXnrHUXFTCZzTV2zV4PSbONeqeLRmcHKCdImj2MfzHH6fceIaMTpvqHbLBMV5huF5hsKDlbS2r1xdKr2CvsG/PB2jPr+Cu3q5yMhYLdSy5YTGalwJ/fvI27zaExGEUL4jGd4I3bEX6/9LtUaJsES8l1Y1SUi+W32AOERgf8XRX20uo4RtywBpbzt6a4/+AB0pQNfTmGVayjDUYY4BTHyKIM3WwXnbyLEmtRsxwPi/fww5c+xv1v3EIpj1EkuIgjXH9SxX/25ztyOCMotAIQKmDMlCgq2DqUBCyf4M3CT7CK5wF0GOtRixI04rLmU/OVAzzzJ7ewmU8wHw0xPicAOcN81LdmhP0hiqHprWK5Ukn71ucAyO/f3Muf3d8RAGH8t2ab90sAZK0+BE+tJj14UrCnIDbVwUIAouxvjUE8R9YOHgbTfnh4oOIsByc6tc6+4HnzrkG1TC9w0u/rguVpH6xjbWM20DJbZLh3MgKqLbzw/C30EqBZyVUDwi6izMjbIcxiypnQL4uQqUfl10TF75Yta7U7JmUQxWrMBR+GDpa5uXgw2855yY2OLj/sCiw6vGgbjm0GRifzvhqdrgLR+WQK6hZJe3HM+N5kYliYG3FRpDkGyxT9pdHQ13dquN5LsC3Vze0p6J8ZYGvTZFM/ZfyMmRFNXynptexQTPDB++amwutXYOWNHtkXMxR+WkBrWXyCL22uqV27Nqrcsrz8PI1NmhkAkWtWglKxhkKjhEKNm3FJi8QZkHEa4dXGRhmrnZ2OaNhN0OTyYJJ2e/k0Q8Vnz891GQk/oxaKCP3Q9kDXAQh3CM+GstBcgWMATzq0t5a94++xANkOKwtIuBiY3SgxE44Mvd1dMVzsIM8u1LzPHz3I8MnDx3juSgtfu1bDzcMdAZD5aikAMt+YTaMHWX7AehCrupMAaH3+e4bdgz5lPC512/ZDUUHl2uSJDE74++ohE9hIajYL5VgAhPI7AhA51nFjbtTUs6dMHe94hJ99cB8/+2R0AUBeOKwJgHDzFmMkZoJUsAXkdj00ZzDL1gWz+MEOlBIgHZAKSJ52quZ88WDAM4z8fb4P75XXTmtJfgaXN58zQSu/+Bk8vKmZZ5Co4JS1M1d2kEclbMZ95LMJHk9z/PDjvgDIl6538eVrDdWAMBh0IGDBLmskGMgFN7qSZZO59jybLKcyupeFolReh4KBEOxqPGJjnmw9k+2htbI53SkBIk217R8+D7hX8ftPgQ33wRJ6B3syTShV6jjvj/DLDz7C33+6wkt7FXzlZlMAhOYdZG9pfS0GpEjttclkLs8RZy+9lsX/bcGdZZ99PPx+/Zn42uH/1ysbD193fI3vzy6bFQNSpftVTQyIsnVFs6GtLaf48BwCIGxU9uXrdbzxzI4AyJPhFElg7bxhIhkXz0izlqJYsqSCMerGHrpbkvabwD7xd3ydiNkIyQg1yg1MollU037c+05EqNFwgm5rdCbr9wU+CNAJpGQHGbGOLpab3eBsJAByu7/Fi0eNCwbEA05PzHithkmDbV4xqeHrmQzIhcQ3SEN97H2NONPEc8iTC/YMCJ5oH2/zlsyOJ+cEyFXXwNoJSpfqsgVtlZvSrROAFKMU23GGX9wb4iefnaETx/jyc/uy4SUAGUwXyOIy8m2uPiBL9RVy44anTIbLQFkDws/kdTuQ9YCQQTfnNceD92eMhMn/yORIox+ZQc02tb2BoYElNsgQF3DyZIAyEw6hsJgOa5Ibsf9QUsZwMBcAeTxe4xvPtD4HQGw/tLoI/U6QQ3MNcB7YPDY2jP/2pqIOQDhvnoIJA3sOUnxOcb54l3bfA2y92PszicZ1wfUulih8NgEIr2k9n6DSbCLalPDDjz/DTx+f4IV6G9++voves3UUt1andRmAREFWxYx6kZbRTN6G4n6+P9kuTyzEHHMZ0JhMkVa+ui7WYZDtq1UVuxQop1qYtI9GPgQpDSYTymYDzD+MFfgcHUzxeddZj9GoISvFSCp1FNIyHjzu49F0hkWpjGeqEVqtBjrdJqLcpJ1mlsK1C0wm52r+SQCi8WafkOEZVpMxqpQeFbZmlkOSgAEwx5smQVGutg8RTUtC80qfd27RzT2eKfDhaCRThGa3q14mze4eGp2eAAjdsNKzIh79xX1sxkzYbLFK15hvl5hu5mI/6IhF+P9i8SUcxIeI2aCTDAizz2IIrHaU16Zu6HLBopkO0WiOv756F7ebbHgYq8cQWC+9mOGNOwV8u/BNMxW4+D2TbukPGRUWp7MuRB0xI7PnFQApoFArYv72FPePHyiRx1i2HCfY5FvM8jkm2VBJ50bcRoK6xpD/JgB58wv38ehrz4oB1tsLgCT4l/+hjTUbsRZMrcO09Zad6cWKm9OepNB5H78ovK1+bcZ6VNTbqwECEDbcLOLGf/UyWs9UxHgQdEz652I9FmM2JBzIAdcVOJqTIenrCRntMf/ps4diQG7ttT8HQMp5CcW0gHnBNii+mJPT0Ysvet4yaWhKsHSwhG7adMPiawhAnNWwLIcdeAIfdHUKRXaenfNshV8w6zH8gOfgirYODao4oaeLDMfjFcrtXdy6eRXN0hatBOrrkMZF1IqW0SBjQjs4BtTaAIvcpFg4bIEUN9FmqxUKeXPQEepyZnA6G8tJiZ04CwHQ8LpoHaqNObagSZtAyETw71x8HDMeVpPxUK+lExM3FR6A6zEdGAzgnc8JQExScb1XwX69gDw0fFLQwEVKoADbLM1lzJrWKePB5kx0HJlbUOTXo0w8AUkAU4TtVngfa3Py7JZnpQ3quzzINne+n2oyAgPjAKRabiJPIuTlXJmDEsq4e+9EEqxJFuMr7Vz60N5OE+sldbQsumexpgV27PnhgMNlRbweO9TLaDWNonZGzLOznCf88gZg6vNBloCyvtlMzJqC4ch6OujvwQHJAQgDqM1qozlKKrW3t6PDdjoeYktJx2KBH9xfC4CQAfn69TpuHPQwQ1kMCCVYi60tLM9Se9DnGXRb/L8BBC8BDl6bB5aXAytfB9Ng82pBcTBUoDtH6JRerBQEQIaDgQAI4zFSqaVacgFAFpOxAMjPPx2j1aiLAXEAQkMBTyq4zR+zyQKfco+xgGG1NrtXvpYAxDPscnzxTs1hnF0SxPegfNHBB5uEMXD3AI5BVr1mQF+ynmIRZwQgIZhntq99QO1xGVsyZbMJHo0z/PB2H8PpBK/e3MHrRzUcHBxc1JtxrC9nOFm8rbkSGTuiJo4hYKHUg3Oe88CDPB93/3+jmSgItgQAQdQ6FG4/teXl+znNzLkrFm3q0lJqxSkDKqC735NZByVlZ+djfPCrX+N79zefAyBkQAhAOG/y7RLFSkvX7UGBBXE253ifDHy9yNnBkD9P/t8lflzDvg844yDWjk1BL0myLs9Br1sSA/IbAIR6aMmA1nP88iTFj359Kok0AYgzIKeUvwXwxvXbaLSCda09EzF47BQfijkvmr4Fv3/eJ/cI/7mt96dGJbw37w5PJsfZAiuot8CNTjYOQNgzSoc+G6C1W3pOPMwFLGdzDNSI8Bx3BileutoWALl669pF8odJANsrba6a7NJqjPgc/HxjYO3PhEDBn5cndez1pnNnnYPORLHOTPrQpMMSTgT3BswsM+lBtMu/ZLdcLaJZaigzviosUYqzAEDGAiC75aJcsAhAKMFiXykyIG7Dm3J8gtyKn+nnu4PWStn6l2hPvdQglffCPSCpMdNujjp2H7a+mGyQVCs1YKIkQ8nGjXuKn+P9MxoDWLaeIIV/Z/0ig2Rey6A/wX987wmeTDYCIK9RBnu4iwX7JQg4WTG7n3Ve7+HPXy3bwlxwGexlCZafJw5oHXQ7mGRw7+CL88Q+0+5Dn7lNJcHymh0CBL4npdu6p+XsAoD8+M5DvPXkVADkd67tCIDQVUhnQKGoMgNKsMguat3ynFyb2YLWgtZ9UawMv3QWT6b6OZNR3Pe1F4fzQcw8GdvlCkUUlFjrj8YCH0mzrmRxMWETz2DuU2VTTpPYeXzGoDOuJ0jLBdTZjDSu4eR8iofjGebFAr7QraPZoHSPlt5UZpibGe1zOS9m67kkYQyute+wMH06VH1AxN4ihS1WTJYsLaGq2tRqVQ0UCewIMPyM9GfkZ5PO2GUqa15OMfUwqdbR6PXQ2dlDVKmpIL1YbOLkr46x/HiCbbbFksqF7RyTzRzzbKWkHYftenwTR9FRWJdF1X+IsaAEi0CdZ2u5aKoe9fPIkGY5/ubqHdxr0OCFEjrGQgVkBCD3Enw7/oZ1Qg92zrLiJfjgxOI4kQHhximsY5/F945rRUTVAubvTfHw/DHyfCsAUozYgy/DKl9hkU5lelCJayhFdHQz8PCk+BnefuEhHr9+06RePEwKEW7dL+Of/01DAKnIIj7dAh1AlzIHYezO+hPOq7P8BB8VfoVyXJDrFQFIM04EQCpxAcm1Nl76b1/BFnPMh32M+ycYnZ2qC/piPBEoYRsDT+R7YlZOhGHv0xnAGpBbu13c2GFn8hyrfCP7NdZ/xJtInY8N+VvGTzUMwZVE2TKiqQBAhOTpGsAlGoAIs5quLbUMpFF7XtjpSOzyAc738aCa9RiiQhnkSUFtX7SA5HstKFvaxCi1dnCw30MtXmG/bZ3QN1EBLbqeMChfzswKN+iJWcCthl6hFoX3l1Tr2hhVbNloXBw8XBiUuDB4ptOT++nT/Yee8tJwppbFtc3CNgJ+Lt0tJGWQk8bUJFJ0oyI1z2Y/y5VYPUptjodznE7palPF9U6CdmGFUm/XAqewictDOhwYKxbLKzNhhVzM7rLHCbWY1P7xGhahn4Lo9CAnuwxAWFdyGYDY4rbnLWaHeunAlnjmnqCL3+MhG6ekebkKmMEoigEhAKEEa5oX8M3dGHs7bbQ7DazW3KAMGG1XzJbYXFGmOkjzlCUJOm99RrBrtGDW7skzNgokQ6ZcQWzQfjOj4hnjnC1MQgaFAMQOVpOPMWuebUmUFQMA2VUx6XQ8VqaGAOS7d+d4cHKmGhAyIFd322JAqE9tF9KLGhBet89pjpNnPNnw0AGIH9qecXQZiQ7ncKDx7w58NTYbqz9ScyvpqO3wVqC92qLZbYidGvYHYtRI33JDIwBp9bpi3AhA/vHDBxcA5Ou36hc1IEwc8P3cOpqNCDlGlmWyYlE+BzIgCphUcGoAhM/EwYQHX7xGBkZ8xnwGDDa8GSSbbVkhNa2LLTDxceL/GeRS20v9tLJblE516iiUEmS0bpyM8Nlggx98fK4g/Y1n9vHF/YIAiI8Zr8P3CwXuU2MCvF8EAYjWXqUirbnMA2bmnuWHugdTCvgalYuaKAYelFcyQJRtZuhpYMGiBQi8DmYSPWCjW46afhYgBoR/KVVqOD7p4/1ffoifHEd4cbeML99o4IUja+5JCRbXHQHIOrUic59bPlcUXIS9zByuaOgx/RzroecW9O4u3XL5DK+Zv09zAwfA/jz4b7FTwajjggGp1RS4K1tXiMUgtrZzvPNwiR9/dKa1SgDy0mFNDAhrQJJQ00dZBs8Bb7DHLD/HiwDEAZGc49hcdev1HMZm+Nzidbm0xgAhwYCtaQWAC5Nr2JeBNHYr5kEvK9nxSPbxZAibnbZlxCMCsAKy2VRyIAGQfoovXG/hG0cxDq4d6t1c0mXXarJLd9njzx2AOOh2AHKZUePacODlLIDYnq0d+pyLDkBUHxW6akvKE/Y271NB8KdC70qMdqWhNbMqMNDMsBmnFwzIlXoVr97s4YXDqorQJ8sNolJV9r6sAalQ2pymF3PHr9uDvkpwprws6XNAoaRkxXr4+NlubaKpELAE2XrhBgJ21pp5Bu/NQPt0xDOMwartOwTqqpmJbI06ADmZpRcSLJ7zy43thzQb4Dz0PdcL3nkNbmjgCUw/082EwgLbywCEr3OLZ0+UMsD0hIwBYZuPZO+VBCCwbjYvDF9cOsrnoX06W0mCla8K+MndR3j7bHBRA9K6UUGjSKMF9rOKlZygcoT1VZrbBCO0NIyCzDrI2ekCSSWHYqm1ZdLFILNGM+xjRdZjViqY8cc5+6CVMRlRhbFUoE7zFjItKYpq0swIhE1qlUhjs+HVQmuqygRurQzQsTBpoFZqYDjZ4LPhCPNiCV/ca0s1UK3EmE4GSuhSarVdp6gndcwouyOQDiwLRfH5diEGhAxvmTVQBHnLFcaDkaRrrU4bS9rmF2I0gguh7xG+V/FZaH5NmKAODSOrNWRUTbQ76O0eolCtyY631tnB8N0ZJt89kwxwtV1hsp1htJ1itmUXdiZDCziKrmIXe2I1aUkbB88ssRWq2Yguajz4WFRPkub4zrU7eFAfGICQdXoB0XKBL31WwW/HX0emGpCwL3F58CwXAIEBEDHtxkbkG0tsRbUiCkkBU9WgHitJLTUPGWWu8WyFVco6oUisCC2AFTvlKU7KD/HOC6c4f+nIPieOFKO9/GGCr/+kSteci74wJndlzMhGi3xvK6zv4wz3i3dRYRI/rqjvRytKVIhOoHv4z27h6NtXsJyNAgA5xejsRMwHewMtGVfS/CeoQzzpIifCAEC0D5ABubnTwbUuXTyIrAyAkP0gAEHNshsOQLhBeXCqyUBLyHpD2nNloOWznKkIXVns0LXyN2UnLouJcssq8T25QfB1/DcXN//wgrlAbRO24MGuxxwgZsscA56hSRMdLoRoiaN91huwn0mO3VZTsqQFreA4YRXMbeQApQOKUXnI+BNxSxZQZpY3ABBmpOQMNRGIIPhgcM8vedRzkRPYhM67yn4ULQsi4LNYXUgiWA+gTGSQcCnzWC6gGjbfTx/1JSdrN1t44bCFbilFWrEAUA9LvT82oQaFFpwbVIJDhm8cHJ+kbAGwmITw3tKHh42KG5iP82oamILQC8WkG3Yg2mcxu1KwYIeuFaHBIZ04eACuxxsxIMV6UfI0L0L/+UefYhGX8a2dCJ1OA41mFZv1TIFgKebGbcXIvF7P0jp17sGkGLfgeuGBBV/La/GsLWtRFPgFiQDHyN9T1sN0inSdb8HAjstWGLBx/jHrts5T7OzvWPaatUKLlSRYf3dnrCL0l2/u4o3DsgDIslBVhq4ZbTCcWe2TZ5cF2kKWltdBlyl+vs9tAaUQJPvfPZD1LJ4f8LaeTE5ja8RCK7JtAt+LBVq9pjVVPO8LgCgLFgBIZ3dHGye72ToAaTcbn6sBYcM/B3TW4bekzdjkfRY08M90ZnZ6vM92u3nBkMh+OLh2OXj0YJdBC+cZ74/SK76/wG1gFHhwmJthqiCEgcf5cHCRfODeUe82BUByrrHJEPf7awGQ2WqJLz97gJf3Yuzt7V2wtFoHoaaM183+GcqAloJd+NbWswW/3KPs+nhfHuT7XNNzrMQKbG2+cdytYJP34vPQn5eDR1rJekFsvUZtNLeYHDuHu3IZoQXio8fneP+XH+Bn5yW8sFNSDYgDENavcd0RgEzm7LZsTd78c3itnoEXCA+Wmx5Q8bk5qOK9+ObvgTT/79nE7cYy8H7tFvQa4+0sqTqIkwGp1RS4S4pQLEgG1FhP8faDBd683RebxRqQ5/cqKkKfsQ9TmO8E+7RXNgBk2Vs/iDiOxlpZE0XvFyFQNXk6h/x3fO9SUoUFrqFol7U5HrT7M01ZTxPHWtcsQmeGkACETWclt4mZSf8NBqSf4uXrXXzjaoydw97F/kfQ7NfPOa79I/RrcABigMOswT1x4+PuzK4DVgNktv7cINQ60ocmt4EB8SQZf19S5Cwz+RvrlioxOpUWStWKGJCYEpPhBr+4N8KbD85xpZ7gS9c7KkLvtsoqQicAYRE61is0gs256guZhLtUT8RrSyq2Lv3aDVyYHJBfGd11qmaUoqA5mFLwHpSgYGeScL5LUs+5lZqdMeftdESjBUtysZ7PEpZsLmdJGfbX+Ov3j0EA4gwIAQgZEAtGLUbwBI6zFbwe7rleHM7Xcg54YpCv57N0oOUAigDE91vdX/60z5fPWwJGD4TVbLXdvqhLIDshdifUsJXo/0xAMQfe/OQxfjEY4wutHr552EbjWgmtssnbKJ2y3khl9ePQes8DaCOozqkcoVxwSzGu1oj2tbK5W3FuKpNOXiEk82gqsiAwiWJUShUs5hQa00q5DYZMq00KNo2WxIuMU5mW8ikWlGmtFlIRlNk/hC0RaOJRrKBWbmI8T3GvP8aqVMQLux30Ok0k7A816cvCnkHrfDIzOaUaHbP5n80X1mLTOY0Zctq0Jo0KGtWaWIHBYKh7otUzE7uslyMA4Xx3R0/OGZfXihWeUkHAuyJ2KyGlS2C7g87uHuKkjlp3F82dPWyXJYz+/TG2ZzOs0hVG25lBcTtFAAAgAElEQVT6f0zThc5yFpzv5ftooyeFCRNxZlIb63wlBtRal5tm6J/BpECe4XtHn+B+ACAmz4qRLxd49WEdX4vfUB8QAZAADlXQbkjWakMCAyIQQLaFLAn7rlRijG9PcDI8lVKkHPO8Yk+uFJtsjXVq6h0Wpnsyl+qak/JjvP/SEINb+1DTLcrFKhG++OsqXvvHBDnra4LlNwGI5JF8oyINEFJ260EfJzgvniCh1W4hEfvRjs2Gt9it4ta/fhGVvRisoZ6NBipCn/RZ+3GO6WCA1Xx2ca56zM5nx33L4yWdQyxCv9FrXwAQ1oBcZkAKTctueMDnchzXGBcrJbTbHcuKSXFpVCyteIXKQ8GvZxQ848kJpQBaFqZ2mPvmx3/zc5TBXywuikpdz6kgKUhDhpM1TiZrbMs17PXa6CQ5ruzUzcZuvUHbKX7ZUa6xpT3vhh04C9KnreV/TFlXSVSqshZyuzFveQ9opXknUg4N/ZiBUCY/FIP5pmTj9HmNMjdXLaCFNUBi4ZpvfKV6hXlVZbM/eXiOe0+GaDebePGog51KilVmAYYeYmBVWMPim2dcNj0oqU2CrFLIUAuArDdqHsnNzPS4JmFgsagy6Nz41LzLvs+NwrJ6hvZ1MAYXgyVZKRbYxZHqH8RO1GpYj9aI60UVobOIjADkzqfH+MeP72FZqOBbO+yo3ECrRU3+QkXoOpDXtAYMTFWQIbnUwClWXiNrQIxVsjnoGS4Pqoj7+TPNk5kVECvTSAkeA0t2mg0SD++CTQDCucYxyVMWgla04e2xoRLrIkZDLCczsV7fv7/A8WAkBuTVvYKK0Dc8NGiLt5nJRcQlQw6OHIBw3OlMxvuRJWNwWPEg2YGHgJ77nl8qitS62AS/fbGQdoATJHvQVWuxE0skBoTs3GUA0tvfk0Tg/w+A0F1luaaEMDjKhH4cGs+51Vh5gDsLjCPnVbdLz3c7UdSjJPQ28SCEz9EDZL5e2Wp9BsEGs0ZP74VsFJMXAptJgrNB34BPxUwJOvtkBarYjodIpyM8GG4lwZoslnid/Q0OS9jZ2blIivCzpMUONUrsVK5MaSW4eW0sM8trJZNzmcFRIiEkPxxs1eplFVVa0MigxUwavIaF1619L7hL8VnS+MEBCG0TiyXKKmJ093ZV48Fiv8dPzvCrDz/Gmyf4XBG6u2B5DQgZEAcgHsjZfmVabX5xnNwpxue/BcdPAxjfd5/W7lhgxUaZnpV3IOkJJnfBIgBRIqlWU+DORAQTG3KBmpzj/eOtHNbIgLx2lODFgyp2D9oCIFlwfeO1KuAPBhfca1zuw/njAIRBI097z1rTGtdrw3y9ONhXBp4dnnPbyyxI9r4tJlVTA7SIOvUWRtOJzbViEe1e16yxC/YsKcGiHOjNj89xd7i9ACC9g64+3wxAjNXmZ3A9E1S54chvAhDehwMMXu/Fece9JhTdez1HWEoKHjk+XFNemG4gy5Jy/Gz+Dp+PF3PGtYo6oROALOMVwD4gwxTv3R/ipw/7OKiWxYC8eKUmCRaL0OmCpQaHlLmwUWlgoBWDhH2I3+McovW6fyZ/7plnzi2BdhaOsyg6MMCSxUtibQxhpVi/kMDyNWxKpjUWpF2j/kSkie+NrMfTXI4sUUN727/55ckFAHl1vyilgwMQZ1c5lzyxo2RdqCe9nLDiHHDg4effZdDO6yUA4Vx1AMsebXwN9y1b6Aa0bP8jQ7dVryp3yuK+xf2fEiwlI7ERAKELFhmQd/sjARB3wWpXzPaXmIYAhHFTIvvpTQjarQ8GYw86O7IpIMeO7qM8z+LS0+dHpkHPSIyA7adT7gGxuSfpHlh8XCxjzk7rxSLqNUsKkKlv1apAvsFoMJDlP5vfsdFfoZag0OBeWUESJ5iw7pYApJLgpf02et0WkjIwHpxgMR0LgPA9GjQkqlgT24x8gujwFNvFRL1A1IOt3USV/afINMn9zZKmNO+ZrZeockIFNzlepzdZdUCSLQJjkKeqY2A8Vm91sHNwBXFSRUIA0ttDtdnG8KczZH9/jnW2xjidor+ZYJjNsWZfJGRo5m10s65AB5mGQm5KliilpIxtCiKxRmIsDE2r8/n3r9zFw1pgQJwFWc3x6nEHX81fw7ZIO1WTc0n2FGSKyl0QmPD5CpzkBhj4OdVYDn2TO2Oczc8RU4EUW6NgAoQtAQjdu4htiowhSS3y2W9xWj7Gr5+bYHi9JwZEpEsBeOGTBF/6oIKIvWbUTJXtNDbY5itJxyK68LEGHBv0o1PMixMVnbcKFbTiBC12Po+LaL26jxt/fAvL5cjqP+h6NRhg0j8TCJlRwi5zI47T58s3Lsud/0kAsolSZHEBrAEhAxI3qhf0KieQB8OeWShXK+h0utpELLthNHM5MRs42oJ6YOJZCX6wa6SVgb4kJ+BruHjUxCdon90mkzStLlpBv2WWyYA8GsyBWgvP3ryGK90Eh70aRuMpBgxI2YldQaoFqvnWsh50dmLGjT0JPIAoq8Cc3Sot68NN2GpFbLJxMJlNYAG8NlEWwQe3JZeUGLAwqZBl4m1TY42CGneRgw4PhZKlTRIhU2Ce42S0wOPzhbL+N9oJWvESlUbzgur1wJobtDI9q7UaSWnx6gBmkTwPjJrkUDq0yFmEDCFrQBSgBPCkzGcIPi0zZNIbHn4OBrbMYtNpg8FpNVGWZTInkxEkDssIxWYZ1U5V/Ucowfr47mOQASEA+a1doN2qo9Vmtm+uonNt4FtKdRoCe86GuYRNG2LQ7RKAONhyEOvBoYBokHTxPRyAMCD3oIY9Ovh7OpTY8FHyPgvqtInNrUCY3ZEPjq4ILI0HQ8xGI9kD/uTxVgzI80dtfGknUhF6Vm1L2hbNBkhj63nD8eJ18nM5f0XPcxEGwwH3ZedreP8eCDrQ9XlvGVYDiGI5lrYBU9an9RWYNjvwN6i1KppT/xQA2T08MPZvMsbbv34oCRYZELfhZRH6YmW9YjyDwqwZv9Qvh17foYMwJVieySAD4sGwS5j4OgHyEDC5bEiZ9tA1+TID4sW73Pj9d+hMxGCXc4zjwj/dgz3kURHrYV8A5PEkx4/uDDCazfHK9S5ev1pBr9czUBvGzlkodY0ehiLxoD+njJLPiO/N+3C5Ie/NrW4lAwrPiTa8BCAce26otEi1Z2CBrrMlvwlAuGepSLfEnh2JZH4EIIpj4hKeHJ/jo4/v4vsP1hcMyEvXaDlckQSL84YuWFExudiLNJ+CYx3Xiu3B2YVLoF8zr4v36HPS5awOznwP5etnU3M3UhY0gPnLCSG+B58J7WuZoCEAUYFm0QAIBo/w634kgwPaexOAvHzUwN5hRxKsNQOSipkWmBTV1iADDT4Dfq5nrbkfSyZDU44gjyEAUbF1CH55PQ5AlFhIbV1cBiD22mA1zGA+gs4TMiDr4FTU2elZoFvge7AIfXoJgGR4+XpbDEh7t6XXKShVrxQCgrL2dJlYhPODAITXYaDQpDy8bh64vGaed/xdrzHgeLjcx+cgp5jZDhsA8T2Aa8n3QCZIHIDwfUvN2gUAWURLZOulbHh/+WCMnz0eYq9SVBG6u2D1J3MVoXsNCAuancnzOeyMu2yWlWC0hANfd7nQW8Bqze7hrXAmr1R4rH2KgRSfw5oJCKsLsDjAzl8G0RyfwRkBiDFGlngwyfZWtTm5+m9cBiCv7BU+B0Bc4uYgndfH67L1anJPJRKjyDqTB/c43g+flYN5n1+yYb+UiFgFxztngNwRz9hba+JGBuQi4VAxh00vFMd2gYiJtkUkFyxKsAhAfuuoi/bNRBIsrtVNlqvxIF2omBjS81b2uohyMRYYIDORpysB/Vpie3OKis4izctQxM17KZWNKThZLARAkhLrA7luyfbH2BCU93rmOjUeId2sscPkQr7ByZMnkkdxbBr1LiIaAzRphlFCEtcwmae4PxxjnVTxxaM9dNoNlAsp+qcPMBn2pegYntNxsaHse8q5TGDL5rDs57WYid2NyOYkNdVtSk7OPlaBAWA/jwmNT1Z2njrrJmvlYIHNZ0wAwmdKH1GyUassVQH6wdXrKNXqiGtNNHu7qLIzelTD/H99iHywwiybYUAQsp1jlsl6CUleRS1tXAAQSrAEQtjYlPeQU5oVGk3Ltc6Sad+/dhuPaiPrGcL4SrUpC7x82sLX8Dq2hTRIsFhHwsLjNEijrD+IKb0scap6E9n9mjvW+N4Iw8VQ8nKVK/BOyYDkG7EgvArWc4ip0b63xVn5BB/dmmF6pW19T+T3C7x4u4pnP6nIwpkSM52ZORt203HNXLq47hg1TuMhtoUlmgUyH1W0oyqqrNmtl3D9X72IznMNjPvueDWQ/a796VtTacoHtQ7NRMDjCO6Z/L7ibP75naud/Ga3jed22+g0y2CT5wUD52WKlBZ3gYJV8BusET0jw383G9YkJw/+68zweYaXk6lSNY96z1g72PCNYrl+SvV7IOpe5LxodhT24MwvXBMv9B4Yrrd4eD5DqdHF0cEuntlvCYAwODsbTeSiIMlF0bKQc8pZUlqyloS0D5I6njx5ogW/v79/ITPxDYyBGQ/ci8OS1oWyvwwZ4MwCL7ISy8VMjg7U/VD/xu/PtywUDdrmUPvCzcr6AyxR4SKvVbHYpPj4YR+jFdBuVHGQbHC1EWFbrhrY8WJBvv9FARqdf6yDNvtlcJyov6SWWpOL9SAXXennyDahnwayC31sTlTNiRCeL7MQ/hyke8ytGJB3q4xlHAXpQSRgkioYI71dl+1rVkjw8f1j/OrOQ2RRglfaEQ6utFCvmTQm25DmLWGzZQH9HNXQCZZaaB9jMlWelW23zPVFGSc6EK1WyLfGWinLVbCDzTJQlvkmA+VWfSxgdhkQD0Kxc8GnXy423FwoLStE6PbMhnc2nWI+mqhA/2/vzVTw/NzeDl7bb+DWURXzmDU/RVQ2CWabucbaM8zOBrgufzI1SZF5nJsEzDN1l7ObenahZ4szQHrPrQFJl8n4OvSg0QOfKWs52AizRMoaCnTo9EMtMO2nf/7Bfbx7f4puq4avXK3guf0qOr02RlMrouVB7XUfDp4YDCVVc4TjNTAgabYaGiOCactIG63qgTj/7wG89oHQqI3ZY88Cq1FXYPP0LEP9iwKU4FLFZ8Lx4CHJppc8tDbTEe4PN/jppyN1Zv7SUQcv7ma4efOm1TPMZppDHqxJAz2zucNnbuytFdjTaY73wfXj4MKCTJMG8XsenHgiwb5nwaBc5RB65AQJ0+XMqwMa1pBkKbXvFcl58sJaQP74yQy/eO8u3j5f4fndBK9dSfDCtR2tqcliraQYC4qZsfZGl5RQ8DOqNTYepGZ8hdVyLgBGWZ7NLWNXDVSyEaIxAZ444mucteEzXcwc4FpWj9ft85K/w99Vo0ZKSmgKIAbE9vPJbIr6fIb3jrf40e0TuVh99UYTr1ytY6/bwHBGaYl9Pov3xWyXDYy4NLXesLHmHOK8oXzNwQTXDUGhSxP5usssqZ5H0dhhry3RWgwSRY6DJJ/cE0vGhHKdyMp0p4Maa5U2ZWyjGTaLGc7OM7x1t49Px1O8fK2Fbx20sHtkAb/J9kwOYmeXnXOUiClQa1ptpPeHoizQ5poF3z4nnaHimHBduZJAFp4CtblMDigVo7097cT9APczlJ/LvUtjUS+hVayjwAaupa06Wq/6G/zi/gQ/fzzElVpBfUBevtZEjTWeGUt/iwIg2XKhbLiYDGbht1tzNgyAh8+h2TJ2zZt8EmCITQ8SJo4JE17McXNPIPDgPsS6mtVyi0Wwy/czy8GBMxQ8L8VkheSi139JRso+X/0p/uaDU/SXGV6/UsZXribY67ZAIRKVDCwq0fkQAKfZGPMcKAdrbUsK8Xo5t/z5eXKT1+37nSswXI5mkr/GRVG2O/657I7XXaEku2Trgc+NTCFNaFjHof0sX6NTqmOeFvD9Tx/hzqMBnu208dqNHq4dEqhYHEDliGzwmawJDAbZFrFIAhuszRhrHjWbbVQrNdDUo5DYuqdYl6BoI9OCwIgybxqb+xQLwdOIBdQMNAvBDMOMKcQIIxewIRAZDfpSKnA8mnu3kCcl5Kw1LSeoFWoYT5Y4XqywTSq4tsvgN0OLIH3IDuczFNMNxqzly4GVpGNm8euJETcp4X1TBsvnxfiFxfIEESQLGIdwfFmry3uiTT7vkWuZNjyr2VwJQt5LLbH30HlOZrvTQ2dvH+V6UwCnvXeAarODWruL6T/OUPhOH6vNAqN0ikE6wyhdYkkHr7yIEoslGBMQrKFwCYAYGCEDwD2WYMR6EeZ4UwwIm/yaNCtnQLRa4osnHbwefQmbmAxIcL0NLp1WA5KL5fDO6iwxEO3FeCyxOpTBZyOM1wQ3VEhRvRJb08Z8jZQFrqx1i83mXmss3eK8fIo7t5aY77KbYfjcOMdLt+u4/rAsRo6SMwr51izCpyAv9DYxCdYGy3iKYiFHq5CgE9fQjKxxYfVLO3jmT57DejXFbNTHbMh6jxEm5+cYnDxRzzHFncEshQSES20vzvwgG5bM+/du7eW3eh08u9NCPYlkS0YAwpRwnBawikwO5QeTa8IdBDTYF6NsLkmiLdmpmsGv00zq1G2del2a4bIqvo7daF2mwe975ss3Kk3OsmUV/OD0gI//PpsvcTxaqXPnTqeJo3YFB12yNkXM6A2/sownb546cMu2GSujwEu2tbah7u7uXrzWP4MaST8AXNfJLJpngJdbo4/bjaY6SlK2M5+MDVyQ2QmWt+4oo0MwdF7m4dptNrWA2HCRAGSwyNCqJwIgR3VgwwLcLJNdKa+ZWX5/FiyW5qHvgTuZDR1ShafNv/JQ66KMe6jTYQ2IXw+lwKyj8ICekh1luRZWYyJXORbqB30wgRyDL14LgxIyGQziuJEQgLDV850Hp/jg9gNsshJe7xUFQBp10w7nWy6iMtKM3c8X6piqzG70tOEk30/ZMNYfhO7Neh7B498FpZpvudnEWmbOigq5C3g2eEMdetCREo1z3rpLjQMQajApwep0u8rK0a6ZAGS9WOLv7s8xmIzx/P7u5wDIdhMLgCwzs/jlF9/b5y+vXV/UAAePfc4ZBb/etOuSbMcDd75WQM2ZneXni9J93fn8ZBEvv0dWSlmHfwKATIYD/OOvPsN7D+ZoNxJjQPZZUNy4aETI9SIzhcyet9biOgUlSJIgB9DfaJrem124OWd40HsywTP0nFv84rgsWPQq1u3pM/HN0l6UmWtXcI8hANF6C1bJDkA2swnWkyHuDdafAyCvHBXViJCfzXHzoM6ZqM3GEicOQLgjWwbWjCYWC5NbeG8HAhAHirw3zmsHIE9lWBbgM9BVFv6SRSzHxCVDXN8ECwQgUVwG5TxZzJ4gZZwczw2ADFIxIK8eJaoB4V5KeRkBSLmQgxnrChsxZpCGm88hqbLgNFYPEB7+7Vb3Kcup4I/3bOtpuTa9vo+vs4uWpaYrzVOXKQ+O/fDwvV77I4tqyyUViFKGwNeMJmO0Vku8TxesAEBYTP/qUR073ToGs6cNBMkc6TkUjCkk26p6QpjhCMfTpWRe8OwsmjNrvxkg616CPTUDX783z1IrgGGjLxbhss8Cm0uyUSedw7otSS/LW8ovZ1gvZzg/MwBydzzBy0dNfHO/iSs3e5eC1qc9TRyAuKSMfWZs/IzRs1oC7tVm3sLPvjz2DkB8LxeTEuypKceVnTadkQLDznnlQNL3CO0xtSLqUaLO4JviRgKN9WArAPKzRwNcbZRUA0IAUmWfL5LebEzALYv1X0xaBABiMrjgSBUkX622NSacTm3PZwDEvcGSkHavkjJqn6as2gp6GXERgNB1yJMzl4GUSyR5XnIueQM/7sWSX4e6kJPTEb7zqzMM18AbR5ULALKSNGql9XIZgJhTHQGi1RNtt0GtUDJ2jT9zdlDMzyU5srOuOqdCQi6Ok5CYsTod2+ufSoKloKFkiJLI6eICgNDJygFIi72Y0gJ+cO8xPnkywnPdDl6/uSMAQntaJdUkVykIgLCiw9gVq9WkUxpdkOgiyS8yTiw6noynqLZ4j3bue+8OulxdmAnQHYmJOjINLHSn+QfYU2QrOSjvU3sKa2+qFUmGKUHm9+rVCoqNA9V/gOYA5QSlrITBcCYAwkP9SpuWrhFa9RqWo7G0/2yOOOr3xWwsQqxlyR6LLfzaLMkYEtsEGkvrc5aU7CxiDabJtDPVaDLwVu/ubQbWdilGkful9ZOzc7aCSr2lXiB0xCrVGmjv7qPa6qDe7qKQ17H6s1Pkt0eYZwuMshn66RzjbAmWFUWZNYKUAUDOP9w/jAEp5mRx6MslaCKbXo7TTw4/xXGVDTfJfgQ2Y73Ay2c7eC3/IrYxHYrsZyQjZOsbDJXiMpNEKp2yZ8GzRP1GbK2NHo4wSSeCFyWBSe74dK5ai60QAyIAYhKvLFvjvNzHp9dXWHXqgQER1sGLd+s4OGfnddurVMyeU/63sQuLuS0wZbRFGi9RKxTFfhCAVCnvS4q4+t+9hGSnIKtdSq9G56dYz6cqPh+cPpHcm2eoqzi4jzkA4XpwtlXqKCbJvn2tmz+z0xUASUoZJuu5AAg1g6q6r13ub2GHhWeUdXCX7d/SeWe22XIxcVHoK7YDmR/o2SsucPdyJuXowZtlIk1i5RsuN21OWP7hF/9tAYUBGwKQwSIXA8LAvVvO0GuYBdyWG2Fschw+gAILmzhxl8x8h0ZPnPQBkfHQIDjwz+ZncNFqg2D2rRq6KYdFqwxdsLEkAKFWk8HrmKhQBVxlSaAua7Q5TvwMXjv/32k0UK2UBUBuPxrgfLZFo1rGfmWNK7VcDIgWVsWYCi46B3vz6TSMq22ABA+UL6ifzcaYDDIA7v5kDlp0i2JGxAJkqj0uGCb1KMkk23EJE6lNZbtSCxjUtC9o/lUTkllPFgKheqeFqFzH3YdneP+j+1inRbyxUxIAaTascRIBSCFOkIO60yX91iwLmFnHTF6LXINC80oCEAuMM1G4yjKrm2lonJaZRlrX7bQ/fcSDzediZWyJBYn2ewQgzkDpIGYdAgO5jhWmkgFZjKcCIH//2eICgLx+0MTNK4kYkM06QnldwZq/eUkypTEPMhnN46LV0rjUSrK+YKvJ1zm74QEJ/+8ARLVDM5vvHuT6gaGlFfoP8HPY3VaSqSLNB0yWw54NzLD1T0/w7keP8P7DBeq1Mr55q46XrjSR1BNMpjb/n0oVLKsvedpyA9rQOljnRi9wEeUm0SK7Ftkz4d+tfogublZLpQOHWmMe5ls76Pw5+e+oyWaQbzkDIhAXWEcWyZIBoZSHAOTT/gpv3RuLAXnlahdfuVVT4sCTFw5A+Bws8LNNj8/edOJBRhPmgMst9ExCgOEF5sZcWgaRmWx7BpZx9WDaN1SxiEFmws9Rdnw6FQAhi0UA0tlrI42WAiBkQN57/xO8M8zkgvXKYYLnr+3omsezJaI4QzkyBoT++5RKzMko0GSiymQOG5dttObVz0Idnk1+4s34lMkO7Jnvl/x9/uH1iQ2JQ+OxEMRcvg/PuHNsGWRR104AIolBnmM4Hj0FIHdPUSkV5eb1pSusx2ugPzX2idek3hZcJ5TTSS5q+2IUm82sB7/8+2UNPoGU/X5wDgxFqA7mWahrYNfAv54R9dAhIUAAQvkrZYq6ZxY6UybTbhgLvqGt5Qzb1VwA5M1P+rhHBiQAkMMbBu4siWX7iCURjLmhQYGAUdWYBNaXcXx5ltD1cLGwoN7PLl+/DiakyFBNAQta+bu2VhhsSeYT1oyvQQXnoS+MlAX1EmqoqLEcAUghyrAZpnj33hhvPezjWrN8wYAQgMwoKcpik5Ow03T+1GTEn4ExhRZEkHj3Z8K1bmyWsfu+B3ONsAeVyaL5jDlOdOlj0Gj7L+/xMgDh91SHN7GgmmuC70cXITHB4f/HJ0MBkNEmwpevJvjqtSp2O00st2atzwShzpXMWGivCVFNpxw7zeSEP/M9n6/3/dj3UZdt8vv2PEy6nIb9w2ITq5vic3FVR8wEWCg4v8yAOAChvKURVTDbxvjh/Se4dzLB872uAMj1Kyy2t1iJMZPMEKjRDDWkBKIOQBgablbsY0b1QgNRHmM8mqDeoYw0yN08AVawOhoBdwJ0FqEn7BGVY0OLasrIN6H2lXIcJjuUFbd5TrMcsc+NOtJCQwCEDEiBz3WR4clxH0/mS0TNBl680pJkvFlNJFtOFwu5ek5HI9UBsMaW18FxdbaPz93ZZUvkWn2rJQRT1FkDs1xYnRMT2gRjMSOX3GKc1QYZe62xY/eC9WNL/W5C2ZnmYiLAQYvhpNVBs7uLSqOlOpCk0cb2ww2y//sY2/UCs3yJwZZyrAWm6QZr7hGyaifoINQw5oPrhQCkEJXIe+sPJVdxGuFnh5/iCQFIsO3lgObLJV7sd/Fa9sUgwVKJRgAghB+096PzVKgBCf1qZM/L7YsAJI8wfEKgNLPP57y4JMHi2uI1sp7DdsFIsqxhZYjPjlZYNxMzhSDTkkd48V4d3SFjBLMSNgCyFOiQ21osHy5EtKyPtqr96JH9KFgMUPt/+XqvH8nOLNtvh/cufWY5miaLbUg2u6fNDHRxLy4gQA8CBD3orxQE6W1krtO4ttM9M93saUNfxXLpwvuII/zW/nZkkD1QEsWsShNxznc+s9dea6/9H+7Z4Y+6tpiMbTEe2Gw0sNuXz205m9j41sHIegF49z2Q3+GZKU5ISe5Qd8Sen/vRaVMABAlWrZzZeDWzhQpevIlf86inychEcRramYMdTS4bXjLkjjfwEg6ky1HAomfyBb0Zm3kc4nRMj4ybB58epHDR2gzoPl6v7woW+b3ItDKJBzRhW+at2jmyVr1i7cLKmmV32yEf1DzoqkCbL+Q2a5uNJjZXV3ATQ7FJFndcO+8nb/O0QHSfKyzP/MBWdih1vCVDQ0Zluth4MSZNGJEkQRdOJ6ITBcaKLtVtF7UAACAASURBVK2JLBP3Fu+hbACLs1QU+v7kxcAuR0urV4p2XF7YaXVj+WbHA7x0gAKgGCcFayzwVDTLPNamicMCTtEwUhShJzcyyRHSYRDN8fS8Ehrm98QaLD3Lqk0tHbYKAOi6Xq8rwyPkSrCFI0QGaIG6LwuAhATrN3/4XAzIu928XdzvWbuVil7XuCxV1BUdAIIEi2B2OnPgx9iTcQ+Q1W17UaAAbdpgw4pYAc32TlISPSkIdmKu0sCWsYpsiwdE9B9wKQhSBOQ+bHDBgIyGQ5v0hwKRf/NsuZNgAUCQYE1yU5KHVlqUxYDEBss1ytpXh4TXQEUDLt4vgqa4nshcOWuTGuYlMBVrAJvUOGACoAdI5xmwrTFuZHZLSJtgc9b+/rVmw4q1ul29eG6/+fiF/e75QnPrx6837Zv3OlaqlgRAfGwcMJD1F/DBZpdmkWVfw7w3ARX3oXUy8wLocL2Je+I1gq1UoIu0BAnK0gMBPsJNRoxmopx10GqeJf1/csVqUD+VLxkMyGJ4Kwbkl1+M1BU4AEi4TvH6sbHxPq4X9noIDjm/Li/qzxe8CJo5oH8n6ZLPDw+ueK6q+5LcxEExQUgkT+704HdN8kJaEgAEsJBtsS6sWO+ka2ubKWAJCRYA5K3jqr1/7gAE6cZgPJXHfIGs55au4XcAxINd9kYSPd7ESx29t86ckTXn2rVGydOF/eNenUfMHzllEbymYHN/XsU+H8BSGelaVQCEDCHPiq71tcnYPrza2k8/udI1fe+BA5CTw5YYEPZqHUTqxssh6pkvbFr5Nxl2PhhTxjtq7yIAZC0HM6P9KhXgB8CghszXlcsUlaBIrAh/JwGgQs20f7JOACDVbkt1LbllUQBkNU8SrE9v7YvRxL55r20/Pmvb4anXn7gG/e58ovkuH9SoaK6pSBeQ46wAc5IAeTKZfyVY9znkHz7n/TXdvcgL0GXSIGCykamI7imBvpBpChQyFi0sMmtysFkWKEpdS4L1mydjMSAhwfr2w44kWLhgzVaZBzT0P6AgNfU02VcbxDUyx3if6SSkmg5AHOh6ckWd32V24jbb7EPL5dYwgIAB2Wd844wPcEtCTftO6iAezGcELpdXwx0DAgD5iwd1SbBmcgubKYuvfTT15ggAwn7me7AnsPiIPVjMfrKt5j4igRVJr9hvBWg2nsD0ZxCOnT4PNb/oTbYnwXIgBaNzJ8GqZyUbr3L2D09e/hkAofh8H4Dw4EtVr7sF3HItgGg6SsOAeAKrqqATo5BaM9WrCTD5vGFfkuqEuqSCxx4wRbMlCSHGmuacBYES3zv87JeEPDmc8XWB6HkmCRZFzAAQW5i9uuyLAQGAfOOkIQl5o1K20e2tTB9oMDibTpQsrdZ9XcTZyH1FvY+UNcnZlNoQ9QNZriTH4lxgT8DxC4muGvxhdES962RmS/rvZCa2mG/x+loPxPNFmNoDSbBKtaY1egdWrDas2mpbvd2zgtVs8f/cWP5f+jbP5jbazG2wmdlwu7DJZmVT6isAn4ppvfaDP7SmKObKYj9goPJbHLLMfnf81J7XhrKEA0ALZSyX9vj60L5pb90xIEAQUSA0j4RuSUXoIi+Szf6eOxag4fbq1mbbmYxmMNTRvicGZGWbLPUkSl/ne9SA3JYH9uX5wlbNyo4BASy98UXDOsOC5UQSOAiCAbE8skmgFoX2mQBpNZ+zLuxHoWYV7vX1tp38Tw/U92M+HurPdHCrP4vJyIbX1za8vXF3meSE66yckwWxtpi/rHcl54lJ/+qis5NgNWt5aeHmBOvbgiRYUNWhkYzMd2Q3le1st1LWmltyKQ+0WGSC0f4x4cJRhTcNfb4Wk5rUePDFB18LmYqKBAEKlTtK0eUQng1TUJSZAEi5dSAG5LBq1ii5Jni+yUxWpBxcsAKLmY37Q5vSeCyXtyaWj5AkyUJQmeTJJAXBybUhNVRkgrOgNXBJyiQZU867N4PgkT4po70muPYAhg1JDwJgkrri7lPABYELdLl5++zVyF4O5lYrF8SAAEAqvaMEBjxzSwbAM215L95Km6kCBpwg1A+DCe0ZnGqlKYmUNhZl4kv6Pps3H+HhzmtDhysLkTLaCmxTUTUARE5ONdct6304PDdsxt4NFQCyzIr2u4+figEJCda9BwfW67p2PmpA1pu5AEi91lamOACI60MdMHBNzXpjR9ttoz9F6iGgw3ztRWo+h3zjVbM49bGgoCvRjampnkBL3utZmGeL6UKSDCsV7ODQGxHSVXx001f3+r97sRYDQg0IAOT1e3UBkMU8s+K8ZLONZ4t4Pa4ZLTvjHqA5MuQheQvwFkA6QFfM65ApRtAxGjm1rI1njyGMrxHAMA4UIqK9llXy1i0n6dmwLRTt+uWLHQCpVgr2owRAKrWyZBIO6H3MYQ4ZQ2XCsDXNZ+nA8OyY6o3KzpB4YHlnyxm1E1pviQFR5pwAZ+Y1Gp4J8QBfiQd1b/Wfd6bNr4dAhDFToST1DWx6g5udBCsAyHcfVuWCFeMpljC5YDEGs5nvNwAQr8tJYDTv+wo66vgYjSLDSObUA6zl0hMSZKbFiFK0mbqfS/ObPiJAjMCKL0u6hDW/4YRVUw0IAIQxefF8LAbkl9dre3xStffuNeyd+8eaiwP6eaxXlsMekfqFBEAmYwdLsCqsY8ttVIMVDdaY9wKCa28SJxCL53tyUdoHFWJahkPJuiJDFdn5eH6xz2i9W2ZYb1MDAgBh7AAgxf6tA5DPriXj+O6DpmpATo/aNsD2k4xlas7K+9DglecLWyOmoOv7f+yNIbeK4DZczPYDRX6Pf/OzJESi/iu+HoYgAtZ5T95EDQhMYdSA4OpV2FZsuR3pEL2+2ogBoQbk3ftdAZCjs6auL+qjYl0GABnRSJb13vCsLr2YmH+ce8j7kJvGnIxzLdaGA6TUV6JEsoIi9pmeH+tYMrqUlAuAH3KGWH8wIL1KWzUgAJDNam6zq4X99unEfv1yaEelrVyw3n2tZ81aTn1AJuiXqIvNtlZtutlLyKI1pqkWTedHqicMAMZY+NnuzfhYV7DtZJ692Bx3SWRLSxuPZmJAJBVLdYuxV8c6kSIh1WhyHYBc1hv7AB/9wcz+7w9f2e0ikwTrBw8bdnLQMW5BZjCJDYf99USpB65ch6/3uF7f84OJ4TpIFoXhiu9ld4kE3lssSTJm8bnlydKv14DwrPigHoj5CADBSlfP2VZW2xZtuMjsJ09fCYC83mmrBuThRU0FwUr8yfqeGLsg1joAiPbkMntjztZL770EAKFrOFb22PjvkrLRWkB1Cs5sIbeBJcJgZ4q1/NIBCH9oRIh1tmIT4qVk987vsffyJ1+o2qpISwOMMcyKm6Ld3I7t2Xhqq0rZ3j6sW7fTsmYdNmtk6/nMSrmtmtAhi6Lbesx/NzWg/5K7fDF/VEeKrE09NVwOr8QpciBiABITzEc5CXohO60Dxn0YlpX6hbD2FA9qr3HA2+4dqAjdchVr9Q6tVGtYrdNVfQhzfvFya/a/vbDsZmozW9p4O7fRFiCysNF2IRAi2Rd+0CrXcCaExsbFYEAAHGb2h94Lu66y1r0AHSnTdrmwx7fH9s7mTVtRhC4XLD/rSC7pLPfMSKinvA+ImuZCSbn7FtbE8wwAArhyoxDv1bFSMTp6LViZ+ECa1S+P7MXp0tY1HAIzt7Te5Oy1p3VrzEGSbDrwH1vVfzjoKFgR1QkOobmCtQpl6+VqakCYa5Ws8d+fWe3Nis3GA5tTYjAequ8Hlsr8e3B9Y5PRcJek8zjLazojWcHzDuIiSI3cv3twkD3stu31g5YBQChJmRLownAtMgEQXiBAQ2Sp4nACgDCYaqKTvJh5c2UVi2XpCFn4sldMGzmvFVrMSs0zTJEZCe0+7yMfaQYmya0i68Bki6zdOp+368nGtiVsBmt2v1ezbh0ZC12qXfqiTBP01HJuo8FQrg9M5F67I/opNNu8ZkhLuCZ+r9rkwHVAxTXRLT0CPq6ZDCXFynqN7domQzRwbo+mzRY//5S553MUwimrhBWxAn4mQt4+vxzbi/7MGtWSndc3dlbbWrnrFqMAGmVKkKykzBMMCGhWh3M04Nq65EVjmsusUnYbRGX7U2EZ78cz8IPB2SaCe+6dexHjImcJEKxnO9GXsnEAqO6CezZF0CwFfugu2zbf5O3Dj57Yh396YuusbB8cle3+w0M76PlGiysK1p8UoVMDUsh70TBMgQ4gddv24E9MTGrSpWx05kHdKsmc+JnNwqVAfHDoeADjjcm0yZU9wHFGwbONDFUUSo8HY2VE2eAOj2hE2DQYkOH1rdGk8W+fr+xmOLA3jg7su2dtARAkWDAgAUD2M2cu1fDseqwR3juo/agRcR28MwL77EjM11jAg8F4B84jMxdZVO6FGhA+5EzGE5MXfF6FyViNzrZbG1xf2T9/9NwlWJWi/eBR3d65aFu9WRMA8Qyfg2QO2VjvBEJI9SLYC+trMp2y6JTG2g981qRLHrzWIyQaYbGJk1SsLViWSCCQmUbjG+9B4KGAhELhRsN69PjIl2wxGgiAfHo9t5992rfZfKEi9A8e1dSIMLL+AfQD2AUDwjzn9SRdSjpb5tp45PVfzD0KbZVUaXhW0ANn1yyHaxPjxH1oTslO+K4nQASnIblRIJRH0V21Urn+FQACA/LbDz+zn18unQG5V7fHD08UwNyOOIQXLlHMF1UD4sXJnj0KAEJ2moORcaeBnbT5BZey7Op5lD31jT/WSYwNAGQ4cKloZIGdDbuTwO4Oje1GAKR70NNewJhc395YYXBrv73a2s8/vdbYfnC/ae/eb9rZccdG842CBN4bJkP7FIYCyaaV66zWXKLLR+zv+9c6Gt71KQog5Uyd31fsR9OpZ6l12KXmhP6c/7wIHcYTZp8i9Eq+IQDCgfrycmU/++hKAORb99r2o9O23X/oDmtuoODnDh8UiPN+IcFinTDnSQgwB3kmw2HfyiXcgzyLHmcI1809eHDpgS+vhwSLWgvMH1RfR1CWpHEBWuJZKVHEHlkrCICUcLP6GgD51YuBHRY3OwDSbhTEgCAbDgACA6JgN11fqBVij4n1EkkK7p2zNbKY7AkArXqD/mAkBXNWq9ZtPJ6rCWieIu2UjAgJlpiwZJNNllzgBucfzBLqnqxcrn1vHI4W9n/99qVdTdeSYAFAzo56tkzS3+k8mUwkABJOjiSjPOnpbD7XwNgxblxH/J11LbYggXTuO8BIAJBg4MM8Q+YOScLYqDrrzO/tA5BSNAfOra26KewYEGpAXmu3BEAe3YOlJkkyE9CR7AdgV/E9fddYU5bEKBLcBU9JQ3NWCgk840c/JwJUGvkFU4fEEACiZ1pv2IQGquuN5cs1MdOMQcxnJYbEoPtZSkd2vnbQ6QmADOecuysBkMFwJhesUba1b5+27eTwQCBkvVracjaVqycMOTUcvHeAZ64zDIYiQU0jTJJQMNLEG+PRQDEUkiCUHNN+X/bfMCByRwSozxbWv7oWw7IpFFQ8H+cpjEm5DMipyc21WkeCdSglQJXi/XZXAKRca9rkw6mV/4/nqoHAineWLay/XagofZDNbUyzv9TtXCCEUacPBsXqKoWnz1HBPu5c2m156kZMIslzlq2W9nq/Z4/Xb9i6QLI2WfDy/ZR8U2FHqg1R8XqqAfH+ICRXM7sZ9m2ZURMI+ALwA2IyXTMARG6SqnD3D5iRQWVsL49XtkmNJaWSyPL28FnNKkvaTACYcceSCMsKsmouWBmpXq5ozXxJ7AfOVzjPFn54YNUfksieSXalLucTYqRLW80AIAMb9Qdq3OxJLpeq6oOeJkmezHzjuYdSQcwlLlgAkNd6TRWhw4BQA5KtKfbJy+aPxatscdJOcpDHoc1mvms+SFYqbcxYr2lDThKGCMDCjjACFYrQFWimAz8O8ch4gVy1IFJRWAQufF+BcT5vL/pzm20LYkBeO27ZURsKGOeEzNZTp8A9oPXsFE3VeD0ypITg+5sPi2Q/Y1hqeIaI+4cKJNvKIo8FNEyuVNSALBcz61/fCIgIvS/ducEzY456ASB8DqkIbAzOE0iwggHhPh528nLBymoO3JCRKShNBWpacATiCZz5WDslniVnHwXGe44w2KMpa5WCvMjSIR/jepUpDoYFT3p0fKmpIlIvBdWlooL7YECA1+GChaf3ykr2+0+fCYBgEUgNSAAQod8FXd2LBgMCALEsFcFSu5JqAeR7nkADIJ/38vvzg5L7jvmwXY538jw5sIgadybNQbAHCgFAPMvlWX3JCvHFL+TlgoUECwCy74JFDcj1oC8AAgPyxv2GzQqwAzkBECRYEfjw2l8HIAJJqWN2ZN8kWUwBSBzkMa+DSeFnWTMwIJG5VqZoD6wrGMUaOdWAJP5dmTTmGZapS9xZhgP79R+/tH95MrFGrWTfv1+1xxct6/TaNhl6MiB0m5H5F6iQVbLXc5CF430Ah4wtcwD3m83mrrhclHq6r2B8lmvXWwNAGBsPNu+6ELPx0TgrAAiBRwAQnkWr1/uKBIsakAAg3zrvGAzI2dmZB4NqokkPgjuTCYrQnXWKDu0uNQPNSmo2oaDWZQqR5RbLufRgs1T2bD8BrmeG8zvTCgrr92V0AUb2AUiew8eqVihWvyLBunw1sw9/97n99HKVitBr9g4ApFK1AezFamkZTCpuWEVnYGBABDrrZHuLXiy4AgwAQHx/hmGIIFGBbTIp4HvRz4Fx4vkoqTRzYBJBQgDfSAgFVQ4wRNIHA8JewPq5urm26nQsAPKzT64E8N+/37D37jXt9Lhj4+XWllM3swjb0hizOJ/2AUgw0fx8jOFs6gmV2ENjLYktU4LB5yOBZ3zwHnGOEMSwb1SKzrrRw0js2kHHqmTIs6qtsrGK0C8v6WdybR/3h/ati5b98KRlD1878oRTsjyO5Bc1IDx75rXAN43aJLV1AOJ9QgaS30W2b19BEOdds+WNbNW8tlDSPAPYBgAhycS4xNhEgiJkRTAgrULd8uWSakCQYO0XoZ9UzL51vyMGhD4g1ICMcU7ZmJXlguMMjPbVVG8Ztsc+nwHhdx3cowYKkMS1ALABIN1eR0w7ygMYkDnM6oLzwwFI7H0RjOwSBMnsxBMnlHu5DC/OTRiQ//M3L3YA5IePmjsAAos/T/2ewvaTc9/laV50ns/fFcQGsyvgW62mZ3pXcxqBEc8rnhUj4AyqO+D5mETd0caKZI+xpaZlwF4ROhIszdnc2pBgUQMCA/LJ8749aNRVA/La/YYACM/fazLc5YgMNXOKGjw+ANHKZZqzQjAgAUDoMeQSxKXlk+FP6pPodbOMq7qrV1SPRz1dtd5UYpE/xB6ADjEejZbOe2RaSN+5p3q5Yrl6xaZrjGkWVsH2d+42vLerpb3VLNnJ6ZEdYE6RbSU/ny9YTzNXTxAgp/kbaoo445SoazY9NqPhSrZVgng2GWnsYMeWk6GSvkik2YMAILQOGN32vR5WMkaSy8mivODvhykC6t5m69CavQOBLhgRwAe1ILAhpWrdXv71pfV+QdH9xtbZxqbZ3PrZwm62U7tZz2xsbu1LElpMvdgPL07nc3Gbt+fNofUrU3UlpzGnXK1WG3ut37PXNw/V7DQASEiwVISupoV0T0+/437cAhj5Ei0jzC4nN2LR9G4wIFj9wlwIgLB4AUV8PQETepyUJ/bqaG3bkresRNFS2OTt/LJilRWvQysIJhbJsa0VYS1pPUHTwXxRwAMAUs+XLbtXt8b/cmqL7diWE5yvvNP5ejaR5TISLGpA5hPfP5QASnLufwuA7M6p6JBOETo2vAAQakBwwUKChdatZGW5YLEgFVCnoCg0fLwBDEAESFjuanKlbqge7HpNQWzi4TjFJqdMW+kuaIkMeGyyChwT7RRZ/MggR2E69SrPb2c2WedUvA0AOe5Q8LQUAFndDC0KwpAwQkeNp2NRQ3qNVATGdQVVzPt7UJZZruJUJO/LBEQXCU2s4DyflwaRzwAQNJT0kEB3zOKhNiTkY5GVDBQYgR31KBR9UYT+6cuhJFi9dsPeOCzbg3bBFqnpnMAMAVHBM3+SeiFnS7p32ScG0BFDlLTTNNFJ3abJLFCkDpiBNlfx7tQblumAWHg9BQXveraArpJrWZF6ce0cFIyVmIQiDhhkUbwGBACyb8MLA4INLwAECdY+AMEFy7aLnQvWau31Rc4ceI0Rz6DVaKci4pw2M75OVpCxkCRtOdZB4zSvzzV6ZgTg25o7fUhCl+Q3bDZBx2PDy5yAbsXPnecyowCbTORiaf/ps7Fd9W+NOikYEADIvIhd4B0ACeDEHAFg837ReDC6Gsca4rri7xGsR8Yt2MVgCN2l6U5i9m8BEJ6tstQ0WCNDkkv9Qep1ySNzSM2mE/vVH57arz8bWqtRsQ8uyvb2edMOjno2G7tZQViMRj+QACC8ttZ73mU9jCFzJJIRLlm9C8Q9U+rrRHN+4Z2sOUwZFx93ZxQ1nzgIvwZAdFCVPYAo8d7Fiq1Zs5OhJFhRhA4D8u69kjqhB4COzG2MKVr0ACCeEXXARPZI2nRo9MT4ce0EW/xudNWuN1zWNxi4HSzjwzjocE9NyQIURlAZ+wg/Ryd1ywjUvAh9lU2Vtb++Wtjv/vULAZBvHBTtO+dVe/wAAFKxoRIBZKk9gYHPewAQ3gtnMoAgRejzqTe51P4sMEJtgtepCNxWvaEqYwArxjXSwVzsshp1On0fczHYD2XTUn0Z3+Pwx9SAGhCakvL7Ly9fWXe7tt9cbuzvccEq5u29e3X79kXdLk56NlpsbIVWXIyKy0KoKxIby/mLHrzu2buYN5FsYt/UGl95Bo2/78t6nbEaqr+KZ9s8C+2/4yyx9klJR6hpdM3+Yr3aFaEj7VCfivzUNouZ3d6a/RwXrARAfnDctPN7d70jIhD3YNRZJQqPuRZseD3QdilLWFUvF7kd+x+BbIA7rrGLW9jtrZImpTLyNLpdJ4tzHH6Sh34k7CJbz/NVIqtbt1pGLaPZpkzNiNl6sFUR+s+eXNlFo6h6FmpAACDT1VYSLPY9AEiWOiLzeiGxFABIrpaxV/m+6vJJAb6l76GL5URSqKPjQ50pyBgBIKw71hbB2D67FoklD6SxffVkHUG89rfkfhVF6Njw7jMgXwcgBMxSBqR9iP3W2f1Kqm9wSfd+oifiDPbqfGpUG/OdtcR9RS0fc4Tfd2bEz12eFa+h31l4TRf3GEXoMPBhVW2FrQAILlg//fJSAOR+vSYA8vqDpuo9eC+CZYAFezhhoZJjc0/GUANSqaBI8Po4JUxy7KkkRX3/8qRK2pt5f+qrCNwBmbgu0WNjs7Vqo22tDixmJkBCro+fJXZDksXPzThHye5XsN0tWKXbsgUMAYzLtmTzxVYA5Hoxt4elrR0fHainEq81m4wFQEDRipGSYxjvwXgHyA0Gs5b62iB3xhwIGTjjXSl5o9XCeil7fHbCiRotF61Iw+TR2NlVKR/8fKeml78DZmBUeE6FXE19QfJ0fEeG1erIIUsuWdW63QwLVv1Pl9b+ZKqzaGVrG2+XNtjO7Go7sevN3EYZNr04upFMcncqVUwkxuqmNrFZkWaG7sTL3KWm5eHowC42p7YBQBJ8pvIv6sRUvcn/9AD8DOXr0SGdwpYMBmQOAMFKAODgezU/R/3HRoZCAC6XAAJIYEBGlYlddx2AqH8djO0qb0c3FSvj7AW7lWo9ePtKriDw0ciX1XCwW2hYI1ex3HHFKv/zqWWtpY37t+521b/RH1st5ILVv75MbSfc+IfnGlbwAuupQTn3F0n3OPv5eblg3Ws17J3zIwEQXLAI6pFgyYY3SZS0ISUZDpmw2ESR7Lh1njtVQeMpcAd1o/1eeUASAWMcDPE1bUIg59nCsIxttjpaDGjpWGjL1VRSGJAvg4YDQinHWzqN+3K5ssvxyoq1lh2263bezFuv6jrw8Xxl8/5EWUBcQrbpd3iwbHwE7DxcJCVIgsiSYfu2WtKVk8LUolU6bW+iUy5ZTllHkva4SlRFF4+uvQiRgwHnBjkBqd7D/eG3bPZp8PlebFxsdMrEVApq6IKC7aMnl/bF1dCOjw7t0VHD7nfpPBnWwStbqUGV1xcwNqJuM9dSOvJMus+UdVdWJLe29Xxhebqb058E9whN/q3qBhpVqHNfwGROeB7lin/Ns0B3No0RkDC2/FFtT6FmWTVn5U7V6rzW0uxPn72wf/r4ic3yZfteJ7M33nxoB92WDirkaQQhaMBhlWHQPABZuDEAkp8ECsm+KROSkDXjKgtjMpoJJBJcBJiIQyYCrggY4zB19uPOrYhn0R+M9RzzpYJqJur1qs05jNG4Lmb2Xz+9sev+1t48ObDvXhTstXs1ozRuMd9aYY4VnksofOF5JpF/h/nCbD7S9btELzKznrWNmomQYimjmJ5dzCmkVTwLSZqSx718yAmS9brewGs4Hu2kX2j0Cd7pyJ2rla1/dWm/+eSl/fLjW+s2a/beedG+8+hADMZk6nUFgAKuj4ObDY37IKPX7ro8hvfjmkMjrgLBlNnkflWvtWda4MFKQTUGHIRy1UoMahyYLtXy5IbbPNdtOp8pC8zvkDhon3Yk09ti7zce2OfXC/vpp32bLBb2zv2ufe9ezc7Oj2ULzOFDAMe9EF6pm20xU4DnmmYPrFZrZ8dUpJ7WQ4xnJFNik2R8JRFMwT2/R5DFs+OecfFxoO79ZwDqjKEado5GOBdaqdJU75vDk54VKm47/PTprf3pD8/sp1dre+uwYO8/qNrj+z3LFUuSSrBHIc9EgiqgtsvCu2TEzRryNpkOff5j36niPk+OwAg465wKWVNvE+5F2m7mfp9kiScYNC67pqTJU367tU6rLaZjsVnbwemxNZpNefOXcwX34Z/c2u/7efvpx5fKllMD8v3XepJg3SZwq8A/FZ3Xao1UbxC2u5XdXhMANYJtPu/AXgJJDtuFBwAAIABJREFUsc4iAeTsFHPrbh/kWcX3kZZyz81WS01x6YZea9St2W574mJbtKwwVw3Iq6u1bHg/uh3YN8+b9lcXPXv4BvVFbrsu4Dz3Xivsv1xvMBH0QWK++zzMSZLkWWx3MmKO8POhBIj5F31omGf8PHNLAaHOIX+mOqgLrL+V1cRIluzV1aV+ptOoWAmjEiQUyLvXK7scTux3Xw7tnz99aRedtn3jpGbff/vEWvWCDWdLmy7doAQ+j4Z0kfHHZILXbNDXI/U+Qaoc10/E5IlIX+/8DHb7fD9ArGRxqYaM+c86VjC9VzdCgM4H43/T9waNzsJ5nQbrNJICL6/79p9/f22Xk5X9xaOmffeibPfvndpUZ8hEIMdjCz8rkN+FZAopZb3uLpaaA0layf4SDBpjGeAjzk8HtH4trFV6kTEuPCOvk/AAX6BjPLlbT8OBvk6DVz50PTRctJJdjeb2y+e39vGLG3uje2DfPK/bN14/UF8cnePUL3BGE/egIkl9k6ipCMVJnBMhbxXTU/TGlUra4lBJTVuBQm+MK9xsQGYU1bL2TMr1u4dHYkVmi7mVqi2vEak1xRLwTK6uriSjatRr1uwdW1bO2RIgv1hZbpmz2/HMvhiN7HK1sG8WtuoN1WwyVp7IIAp3F7SV5pLXD7ksFNZKBinJXRXGNmo7KWIm+ae2AKmWr5kkZpFYiufG3sXfy8nlNBLT+/uDki3DkZ2cnssFq9JsWL3ZkR1vo90RALna1q1wvbWTvxlZ4wWxagIhm4Xdbmf2Cpve7dRG2cKm6hpOsThP19EE4zuszG1RWNs2xRbErtzTyaxhpxsa6Waq7UFgx38CBUGkSb7nLyfuI7mz4o5FDdjt4lYxKnUn0YcGtI0FLwIqCcPo7wIvgnNetrZReWr9zkb9SFJ9u1XXeTscVAwPL5IxjC9lKcRS1TxW3hVrJcvdJs2VD2pW+h8ObX2+1t44n4wkvQKIADz42pLi89u+u5al3lhxVkWyCBc5jVZqq8DX2QtZW8IJ//7RUXbeqNnbpwc7G142JQAIEqx1wYNSZfdS8BsARC8MjadmUx6o4p+8D0DIzEbQHYuSf8emdLeRbVSQ1Wp3BUAUKBbwnL6UGxEbIWwiVBG+06LfNhvr5/L25c3EKs2uvX7/TAAkNx+IfcABYjVZaBOBwiukAighNDTDcozi+uhb4n0yvNaAmggC1ZI1jzxrSNay3KgpW0uHTqxD5Q6UahTwmVdRnHqEUGTpzgVIJOJh8DpsyJ5BS9awtrbR7bU2gZf9uT25HlmtWrF73Yq9cXLXBItDdjx25yFJx0p+8AKsI5vAuMYfxles0ZzCsIW8swWfUk0HDggqXE6SLliAKCyUFnTncOJ+5iFvUTY7TSLpOXOVrwAQ5sxHn7+0f/n0S5vmSvbd1sZef+OB9TpNjQ+FZgQIAUBwjdBBhl/4HgDRoZvke65n3+p5C/iUvVBagI5MTXJxCW0vn0NKR6AgwJWsk/WPtCD4DABR19pSweiOTFBOx1mZFYyH9rOX8z8DIJMsvwMg85VL62Lji2yZF0B6rQv3InkSQaXkKJ7x5WshcYkMoweCTmXyfbo3M/4BQPywvusGzTNTNng82gUuAUBUb1QuqAbkw88u7VefDuyg3bD3L0r27msU3NdtnKhTMTVrlxkgB9EYzpZWaziQiOcewILnENLMAFzBhMT6FvBbu4tW1OQIiKVn4ePm70V2iQMeAMLc4CBExtC7OJBVcwCQL26W9rPPBjsA8sNHLQEQ5C5+yBFskEN0AIJ0bDC43RU/hhUzzUgljUnubwFSw60vJBg8K13fjl2gDim0rjmxhXrmkpDkbBZskrlVcR3L3BLFkGU7OnYAgpTzyy/7AiA/v9naNw7yAiDvPDjYARDc2ZbTqWrDAqg6c+DSl30AwvjivR5BHvOHPc4lV3edaCUZSg3sYv2QeY3kBTI8B5u+NymrWCrLbhej0N7JkcuWmJv0WRqNLTft2x8GBdWAMLZIsD542NkBELGUSJ8md6YXjBdBU5gCBACKfZH1EoxIrJ0IcCPxxevyEcEzAagHsXk9K96T+8IcRMAXyc1ibsPJ2Du6d7vOTGDvU1zoQL283tivPh9IghUA5MHrBzsAIlmvGB0HIHx4wTOuer4nscfpsC0nWevUQXtc734htADsxF3zAI7cP3OL61a2MNmw6txUb4S51gRrHgMAXmsfgJQouKcT8mhqv38+FgA5b7fszeOqfe+tY2s3igIguGDB7hZhlWBCKi5n84SGW6bCEGqv4dyF8Zw7gAoWyFUQsHAeNO8nGGMfCM1/fC/2LYCU5hZs39hlk4xR1JiF9TXP86o/sv/6x1t7NV7a9x82dgBEjk6Lmc2myO9gVx1IsebjvAWA5POebACgO5vj9tPME/YKztIAIBGf8PORzaWOgoDcEy9esB01IIpzEhtCJMEex02EQoTEJ7KeZq5sN5Ol/erlwD55eWvfODiyb100BEDYc/V+uGGlJAK9Qch2c180eYuzxN/bpe2MqVQa5p+ZC5Wqy4qx9o29mcw55wFF6Auk9YWiNTvUteYEyCs1rNqbYkZIfsDC3VxfWj6jv1DLMmx6K2W56ZVIDE7W9uzyxj4bDGyw3di3q3mB7Xa7LitqJaHoY4NpJXtLYmjYG9gPecYw1jDqjFe96iYzAOLpZCRAh4yxorW0tDLMR5J8xznI15U8YR/CQl/P35N0kUiKvZL1KUesat0qraa12s5+1Nsdy5erdrltSJ7WG5Tt4K+vrTFmPiNNXKtDej9LIGQzsX42t0kqTmfee0F5zubFlS3zOD5GnQfrYWO9ed26GQ2IUW84APH2hTAX/i/iSO26okTcCctjX2ojN3a77mstFnGiQmq1c8FyAKJXVL2M2+rSL2Zcmtu46SZBmp9Zzqrrgh1MK5JbcSXq74ZTXK5k9TxOenQ8r1s7X7NKq272H9qWe1yw8YhGg0MHIcn9ChmWS7EGqgsSE7rXXyeSqJLDJwVKxEiRDIg4IPcf3zjNTqple+ukZ5XixibrubIiAUCyshf2BgARRdlwgLAPQEI7Hr7s6FlFvWZefBgHB68TGVAWues9Uxa5VBYyxR4OOM3vkJVR0LbeqIhc6C1vXuwNi3F8Yk+vx5YVq3b/9NDutYuWTW812WlIAwCABpLTdspa8giWePlj8ahApGhL3ENoIQ9zUyhbHnusrGiNo54zGNWKaj+kCaVANHlnQ4GxeALhr1cu3cKGl0W2XXkWz2UgORXMxqGsn8PZYjpWkdjtdGtf3k6sXCraWatoDw/cjo9xYjMfjXwsVAxecmkFVFwwIAE+4kDgZ2fTgSzrsiUoGirQNyeifcAhdCUggMBT6DVJ3pi80rymoneuPzJVklKlA6S4KQiAlNoVa+DesSnYJ08u7TefPRMD8n5zbY9eu2fdNsXwC8M2i02XzZ9dVyYTewCETYwl6RlMD46CVYAB0SFZvCuU5oDkvrm+YECC0VHmLmXbYr7uB7/8fT7DSaQkKhQAgpsXDMjwpm/jYd9+dbOxq9uNvXHc+zMGpLRc2yL1t4ggKg63CBqxsQ2py/4Brqy5uta7BDE2ngCOwZrJNjQFVjBgfF8Z9mSFTTDCGNGVOkALwTzrNADI8Obafvf5lSRYAUCCAQGAeDLAgSHrOKxcycCWKndGDhEUxiYvUDL3wCUC4gj8JNNIgbBqQFLRbOjh434JdsUwqM6noiAR+aQYpFrNOmddAZDNaCgG5Gl/bT//fCgA8vZF2wAg5xcnCuRYg2Q3CRRhHJwBcWc7JEsh74sNUg2fdn0pfGwlZUwZXG2gqX5IlsS7A84zuBGgaa4WmYcFMSBaNzk3TCgVMwGQzErWO0J37Jrx518O7I9/em6/vN7am72cvXe/IgBC8AEDAgBZ4AiTTDgi4OB9uUbGkY/laubsUwqsoh8G88Ltk+86mwsIpIA5JE6xX/u6cHaQ09Az3R6AIn2AQe4cHUgiBvtcLZTkcpONb+xPo5L94rMbHdxIsL77oC0AQif0WIsBQAjifP9wHX5I+mJdRvAawVYA9dgH94PdAGOeGfaMtILdJMHS80uBGoEkARed0GFAACCaD4Q4mEpMxwIg//RkZJ8MRvbOWcP+8rxr91/r7Sx+VV8wdTte5irXHEwgZ4hL75KTUmqwtlresbg8LyUiEqvhdQjeCDPqCwDPsZ9HEbKy7WUSLvPUg8W70PN8G5XCjgEBgJS2G7sez+wPLyb2L5+9stNmQwDkg29gU+9F6JSAAEDy1A7g7qNgxyW+ABDen3uTNSh9WHbSozsAEnuQArG9P8EeRJInznq+/nUAwvtO5w5QPXPqQaQc3lJt5u1oav/tT317OVrY9x7U7f3zkhgQEj8k+ti/PcPuSRqefZxTsqstujyL9/B179cbtVxhjuMJL09mMZ8ikYQEi3Xs1+f1FuyPCgTDHGbr9WKeiEjxEp3FqTPMNtbKV6w/WwuAfPqqb2/2DncAJNg6QkmSCJoL+wBkcpPMDe7smGNf8jjCHeSYH1VYNPVxcDXEHPkWDoIU3VcpyvZC81KNniAbSbMKlZpUJ43OgSyZ+bi9upRyptdp2WyTs0KlYMVqRZny9WRpz6769nK+sGWjYmeTWyWyur2mCr8ZuwlNATOku66U8TnhDIgb1nRtNp+ImUZijcJFbmrLpQ1hNkjuVjH+mEu1EX2BgnVmnMPQhJjQ14/v7w7i3U5YzwcjFSTlsEKNljV6Xet0DyXFwqLwMmtZnoTvyanVrzJr/a+X1liQsSfhvrHpdmk327mYkFfbsd1mMwETAAq7DjBklV/LalcSLDEZXqfRWFassQWou2Qr/uN7ABDV8+aBA+y44bblaARggsiKJoT8vBofqsGn2/AS97H2WJv63STBIrE8LS1sWvf+Wri/Ilmrr0vWWKIuQXJFvUfRarmy1XIVa+RLYj/4UyvXrfAfurZ5j6Sz13wE8BAQGY/EgEyGfSVqZRuN+ic50wZWiFhsm3kyy9e/Jwd2ihDAFp3QA4AgwZpuFirs3izxreVqXUrlG1LO6cCK08/6mlJoZGE9++QNdbyTpIKo1CeEvzMB9ydTBC0q8KGYGWlBDURa3bn5MNDlohftTsZDb0lfzCsbzu+Ps7wNljSqKVu7VrKHvQouz5rcGwIQggFWE5axOw95urxTtZOJhgZxo2WdpiCpUEAu45VBxbrbAmpgeRlov1pYLm51/1HAh4ODsvIqCPKMCxk2X5RoZZc7x57IiC0XE3Xzptbi+c1UVDOZh9NmwQ7Kd5a7CjZSg0DGl/FWcESR5Z4ne9DIsfHDgKxwi0A6gLVhqtnJw79RfM0tJO0eGlCeNfrQOAAIvHgtZVsScxMZIm3Ki41tK2bFFo5n2FoW7dOnV2JAACAftLc7AMKBQdFTAJCMDZclrMwaOkf85B30+EYPO+KLS4fkaq0DXz1dUgBeLiYzgpRp3c3VJIsbTTxDGQAkFoMfQkhVmXdFNetpdTvaTJc0yhyOVQwHA/LqemWvHXbsg3tFe/1+XRIstOkVHKAWnomNwIlnHYwU98CGG8GUigx1CO51bU4MUGS2eK1YzNps8r7A9QyS+0xkX0Mix/sRJEbmNCyT2eitWjIACAwIAKTXqtu7ZwX79kO6vtfUqdyz/9ggeo8OLWuCpHUmABK0qj8TB3z8Dp+ZHyHNirGN6/U564G7jwW1C85cxfxHguVA2tkXitD5HdYccpPGUdMyutMmAPLlYGO/+GK0AyDfPa/Yvftnyoa6I48zIBgdAEBgNhlPf+84xF3PrnWU9pYI8OP+QiLnMr7czpPfn7UHGZEYCQDCwcFhr3oa8+C0VqWAv6Hr6R7Se8UByJfPBvbRH5/bL6429kbX7N17ZQEQNOFkdzk4ASDUwEXwHUGRMr3R2ybvBg13QZbvN4yh7wup03Aa+0gkcE/cP/ttgF5J1xIA2R0ayPGWC9UYAEBgQAAgeMCQrdwMr+yjcdl++fmtgox3L2oCIOcnXdnwBlALu2PmricLXI6kYvrQsO/Zscf6RHLJ/UbQtR/YRrDr+9cdK0hQF8mYzcolWCrq5pnM50omIbeUhKOAPHemQ/bqZmu//mIoBuTxaV0uWEiwGBfP4m8FQNiTAjCwBrk+ziR/zxSYpg7bIRGKjGwc0NyfZwEd6EkInnrkhKQp+kDwTAC47P/KsjL285nWCACk2Ggr6/11APKbzy/tuF6TBCsASDQiBIDQq2CTdOUCcanek3uIYBylQbC7YVQRDV896EmOi4l9D+C6Y20To+t7YPQO8T1fzPrSx9ZNB6L/lwMQxgoG5P/9aGAvhnP77r2qfXCvYvcuTgRAGDv2bzEPiQlmzCL44RlhcBjg4s7+2+d+nGkBaiPpw/ci2RIMjzvN+fkjw4B0v9R9xJxUk0vk0PT1ioazRbN2oSoA8o8v+vbR8+uvSLDClpozN+pYACAhwdqsBrvzPc4w3tvnCkFyIbFyfo4pIcW8ToyamgvOlp4goVEtZzaF5nRCJ9FcLFuz3bF278iKFUxFNmIXsvVC/T0Q6pWaFas26AdRsPV4aU9eXtnT8dgmpaK9vp3bwUHXegctK6cmxQCQUrFm3e6Bng1jxt6r9V5x8EZimXFGAoTtPR/UtN5eX6uYvSHnwaWVJD10GSnznT+suXDxpGYkAEiAe/YMT/A5YIRNIaQhbq012tY+PBATgkX9y23L8pWyPTg/twenB7b4ZGbNvx5YvU8jWK+roC66LxAytpfbsV1tp3LImmWAEARSG/WTY3/xBn8+v8ubolUyV5OkLhsJLHhjwGAvEhfisqwEJthjkXtNt2MvSqcMXUyHbLRkb50aX6Q9m1jQk/uL4tKWNX4njw7Aypu8rKBr24JVciUBDwBIJe8ApJ6rWiNftRo9W/6qY7kPSjabD9TVfEpMm/7AeOB4tYAUEOgnJlntFE5KlCS5acQElrsz3AlwHwlLrlUuWGf1qj0+O5QLFgAEa7P1Yis9/z4ACdkRuv0IQslG8+/Qp+0yamlDrVf9AI3sW9BpZAcAMzp8FPRkvkCwxJOGOm1CdK1NNo0E+L5x+waAnOlqNLPRumCzNUhvJQBy1CgKIdOsSMWJxYImH4uP35OGXgHXRgCEop75kqBoqewDjw4pYz5XBsg7tZsWPZk01bqk2gQFiwp+15J9UUwVzisqei267pyCSRYGDEgEZMr8LqaW3yJByezVYKGOrwe9rp008tbOL3aNehwQOBMlHWo6ZHFfiWCCZxIgIQKs0fDabL2RBMvWziTpMEB5ALWaigphPsgGkSnh+wRScjNILiMRMIZ0LDLdefTE5ewrAAQGZF+C9drr9yXBYnzZEL1Pwdy2aM4TAwJlCbulru0rD2oBIFHvoIBr5RKSsLFTYJE65u5nTuPA4blRaLcPPvheZMP0O6vMbXgLORVtRw3IgmZH86n9w7OJvbhc2KODtn3vfkkAZIbmUgva7HbosrgICOMw5Rm7lMQlGS5tQpbh4MO3GiSLd52pI0CPbJqo5T0AgqbWwdhdF2KCAt6LgGQn3Uj1DdSAZJXiDoD84yf9HQD51gO6vlflc74PQAgM0TjzNQ7BkGDty39iPXu22ZkAlzd4sOcBmScuvNDTJZesY2U9o0dLmtP7AITNGwDBPaHTr/ZqOwCynQwtAMiYTrMXbXv3pGgPHl5onAkCYXK8mRsMpjNjvD8Hn69ZlzE5g0ARkj+nCDoCgPB7CiaKOa83SkyPM3OpSaqMIByAqvCQIsbU1JH7kDSiVrBSsW6brGi9w44VqQFJDMif/vjcfnm1sdc7mX3noiQAQg8AWDWKhKkBWaSieK6ZsdW9BPsh55sk/4vED6WqqV7Bg0iXKHAvwXoECOHnGs22M1DaO+4YED3/1AAVAEJH4/ZhT440SLDYPzn8t6NrMSBIsBhPiumRYN07O7DhzAMy3i8kPOGAxns5k3PnDR9Ba8yXYNGCARQgD4vwdKYEG+u1S/68AdIxRznoBZwJzvIukQOA4BCnAzPnDEgAEBgQAMjbJzW34X2tJ7AU2XPuw40X3E0t5jXjrCAK4wB1EPfnpG7gaV34Hu4sTWQE+b3IZDvockZC+3xyKNOexakCG51cZmAKuaZus/oVAIIECwYECRYA5KhWtbdO65JgwYAAQDa5khiQDFabM041gF5orQRQAoS6J2nSHTj4/fq8YG/QdVIynZiDOBODseZeXZbmjHk0KFOGNykoICv316PP0zsAcnk7tL/5eGjPBzN7/6Ji37tfFQMCSFcgtnYZXACQcI5ytrNkhbzXGwY7HHbjnJ8eeyBX9Hvj4+t1eCQluSZ3jVu41TXNfdKHAjDVf7kxB0BX+8Xa1ypigwAg1ID86dmVvd7p7WpAqpW6P3+y5ikOwgWL65NhT95NSOI83z+7uIT1OkmQZGOM4oT9oLyzzKcY2mMuatSLiq+IbzxArNiWHlb1hmRY5brbjzOe6zlKDGpH2pLkIEEvcDbMlvbqemRPRiO73q7sm9WcHZ8cWqfT9LMbtcYM5jNv9VrT+v2hxgxZndzVcv76JIyI35B1UUtGDIbhws3VpVybkLZSRxtmRTyrSAbx+wEwQhru56InX5wR87htNvEEgSxrOXHLJWt1DgRCsjwApGNWLtr9szN77fTAegcdm/x+apX/PLL2JSCEjMLGFtlK/UEAIS823PvMJVnbhS3lU5WcshIAkYubeoeI50gAJLgK/yxQQqPeXW1ItAShroO1BfjxQP8rDIjkXwAQtjT/ff9QhbKtCivblnNWzvJW3QKCnPGoiPHg72UBEf9c0efqQcMKP2pa7jvsxxObjYbq+QEAgfWY0Xgw1YBgvBA12FhPx0ckKvbVMpyvHl/4mR64QconEsk/PmtlF826itABIKC9fQZkW/LMjgMEb1BDUBSSl3qlqgB/5/0rCUfBPaXJPK9duhOBXxxs/ExMKNWQ5Iqyg1MfW5qhqYFfQQ19FKyh5U1N52KDUqGelezZ7dQG06WVcxsBkJNWau6D1IqCTpL9lbIVozcD7jXUR8zm7uacJ3BYKBjmcMrl6ezurgME6i4l8e7ZOC3EPTAuMC2RuaFWhYZ6bNosKNdltnT/ACKCsfPzcwX6jAdfowMvDiwEyqNl3qZWtnqtKgnWYWUr95lwKGHj0z2rtsN1jyyYyOAoYE0sBePLx8sXT7TICzQRUqMbBzAcHEjK6o3OTh5Wb7Z0zVCz8Vo0N4vn5xvqHaXG+1Y3OVuXtn8GQP75k6c2saK911jtakCCAYkakH0GhPGijoZNTPZ76lvgUocIvgj2tBGla9A1Ys2XAtv4Oa43ArXp0p9dHKp+2N9lSKejmSSFhXJRDAhuXlCLs9FEAAQG5PmruQDI9x+U7Y0HDTEgBLgNy9tg7PUpERzx+i4j8OuWzlWSOUCzB9+ya6TYn6x0+c5kYH9NRFYalirGHI2w30tychIT5OsoAIgO/ARAcD3alPI7AEINCAwIRegwILLRTVayBP2uR2azSE0Cc0WrNz34CNedSAYESKLGg7F1uY9nDiNgjA2Hn42AntfiucX8ZH7xO2R2lcTIu0xCCYZu12oH9a/UgIQECwDy1nnLvn+/LgbETR9wTws5GQd6dGpOvYSSZSvzkHnOBwmT2DBZk/GsPKhxJlOWwptUC5ICqcjmeNbqrnM1UjKxk+pkvbZcngamzoAcHHV3AOTLp30xIP94vd0xIBShBwChuHEjI43oJJ7kGak2aJelzSX9fJKHCHwluYsO3q2DecY9JGQCjmkdsE8HAAtWlZ4dYnfITMNQ4ey0XlnrAPlC17DtJqGBZWZ+NtjVgJCRRoIVAAQGxGVGaPVdKhGMK8FhSOL22YFd9h8ThNQU1gH8V6n8+HcE9wRdzBnNJVmDe2CGL6bAlXQOOZmisMcfnhx7Uoma2cJcEqzr20wSrGBAfnzWsYuHHa0JX985ASlf7nfac1/L0YHeLVvLFe8LQjO+2B8ClMeBzKsEKxfjEoG01tfC+4kIwK14Xxg7z3IDCrmv415LAIQi9GJuKwlW1IAgwQKAPD5vqgid8z0ACIklAMhimxx0UoNWsTLmkl/ug0awEZxHMb7O6lS8vlilmpfUS4OfjdjAk30e3Dvg8DELS2aNQ+ZBqz93Z/Oi+WEwIH/7yUjSZBiQv3hYFwOCTFHuR8lmO2ydOVsi+BQozW107vqe7IX+SEtDEh2JiTjjgu2NZ7ZIa8eBtJ+v9JkIKQmVlTFnYaH5ezXthUo4becCIIP5RkXoABCK0KkBefvNI81VzSaY2LWfzTJH3XgDxWLOawWlTEhxVLAv/N5UxjSpb48ko9QP5FXczu/l8yudN6xhvoe8nOJkxkBmFPTLkL8WTSCpGfPsPYlRknuVxqEVm1VJtg01xDKzwWRuz2czu8229np+ZQeH1FPVVAPC+HnT2XlyCYzn4XMGST73RcIIcFEvlvR8AB24gdLMkDw/+47mIF25U5PfUHoEwOU6ee4B6HdxQnIo5ZkTY6Gg8Xnoc49zvntwLAbk+balePfh2Zm9cXZoJ6dd25aKtnhiVv3roR2+pFYCqODWtzhk4Y71agMbMpEkCzZELln6DybC/4jliFIFj2J3OCFAx+5z/FzqN+J1HZlMhhibfbDiRr0SfHmCVmIuBx/QKLwUydxqVpJsrmoOOCS9ypeMUvRyrqSmimX6ixxUrfjvW7Z5xJk1swVOZtTjjPo2vr1Rb5fVbGwzya8G6veyU3kkw48AxtxgnCeM/yIxnMFK8pk/8Uxzf3neVhF6ABBqQHgg0QcEABIvCrUXACRoMYJGMgBxeBGx66ALd4nZcEehCZjs6aq18FLXTpddIZlwKz4WEHUgNPRx2rNohbLbtNZS1p+FOJ5t7MnVSAxIp162B92yGBDJvSji4wAiu4ElWco+See+xUnMHbpgEXAqwOkBhFws4+ZFz4uaOhnLWnXMECYUAAAgAElEQVTttr04wOhgS53OL29wf4EoKknu4S5TXmxMphB3LsaKPyw8rG8ZQyYmBywN1my9NBoq9WeZTbKSAMj9XtXOmgVpDUPzSA1AbJDhWEMn0wCIAfIiAOQ9rq+eWw47R1xiUg2IZ5zX3nW21vIDosDY1nXAReGt6LwEQJTV25N6xSQDgAQDwmFVzEqqAcEFa5wVJMGCAaEGhE1HPVLW7laEC9Yq6WdhQBjDACC8vrq2JwSta07Z5rDUVFYti0zT3UEqai81lAoAwjPyzLAHaBHUzMZzjQOuE2RFkSVRA4IEaz4dC4DAgLx+1LUfPKqKARltzDB3qxOQ6F5c6x5BYRzOkRULqSEAks2TrAFrRIxFxQOrOOTj0I5NlbWwy9ChG1WQ5Zu4AP4eAIkMMgAEkAsAgQGJInQYkK8Xoc8XHmxKZqIgG/DpQI9Ao1z1fhnh9uNBrQMU7QEbZzfd/tU3nwAX+4FjMBEBlnkdXgNjBckdEjPJPJQcDAemXk8SLJhIm04MBoQidFywRrOZGJC/erNnp2dHch8inmRsHEwh0+Rw8o05EghkPJ0CTk24cl5jFLI3b1bo9yuwZ8myOWVM49CLZxuW1d5AcSkGhINehxDjVMAekl4+ZblgFavOWDz7cuBF6K+w4c3vakBwwCG7CwBZIwVMUokItHlf5lMAORg0rfcEQAiSeF8kGGIAF178zUes3/i35lU6wGMvdrDo9Tv8HdtL7gUGBJttGBAACAwIEqwAIPQBIYCkCP17j7qSYOGCxbUxvrB3nmkPJgeZiAfuMZcjg8a1MCfYH2Ne8T3//dTQMAVk8frRQFPJB0lvvXnuOh2ABDIw+PQBIUt9dHriMhoylKWlrWYTSbAoQscFK2pAogg9wJPfB8DWrzGYceYTfwcIa/1XQjbpew4fcWjHXuHJIl/TkZnftxNm/hJE8j4wHk6QuDSY+cYzOmjXv+KCFTUg//pspBoQJFjvXLQEQOoVUyd0qgG3rHECwYxsvq9lXyNeX7aQImBt7aYn0NhngnmPMxxt/Xzp9xtZ+ljfEcDvJxwFnOQS6OtRr1vwhJrvGc5MxjUwXkiw/u7TsT29GYsB+dHrLQGQEf2bEgPCs2Hd6xmlvlGMKYCjkPeMu/6OjDfV7DnAwnXRAUSwWXF2BmjC+VN7oVjcaJiaHCjZ/8wDa7c/X+j5xN5GrdF24wAkJFgBQL5zv2WPv3EsIOAIBFmv9+ICgMDean9dzlQoz2syTvzh7Ij1MEnyJD2DBMKJwSKZlS+4IQt7ItdfKsJC+xkvF7haRV3lZ7DOFNljWU0vm9XC1QW1rpWbdSvXaMuQt81sZa+uBvbZaGj97dbebZdVgE4her3uapXRaKYGr+VyfXd/MMm+L4VbpMd0+WQ4QdyE6yQxWciqF7OZTZfutqmxTaxG7F/+NU+Q8xHjE3OOr+1iRxX8EWotxKy3Dw5sneXs80Xd1rnMXru4sLcuju30tGNZrWTFattW45KV//e+nX3qRdt59p9srV55g+1UQORyCxsytSHd020l11jkUSTVxVuKrXB4ADBIikVdi9d+uAsW+1Dqk76rFZFFUoZvWTAdfg98uPzKVRQAcVUZkGQyZFawHQAPQEfJankAiIONMjXOtFFkj4TZ7Bat9D92bXVEQn6iTvawHRSd43g1HvRtOR3Jyp+ELH2J9s8P9tpdrJIYaj9L/LlMZ6sd+RAqiWCNtf6RYAFAkGCFDS8AJLclSC8aAIRB1CaRAAhBkVP27q8eUh4dzgn1cbApG5y5JjMy8xFMRZCoxa1sGIXneFAv9cBKFQ9oOodHkjZp867ArBRl4eZUdM7Gk9UOgNRLOQGQ+4c4Li2NArZGgUWF+0PeVkn3WS6UrdVoWrlYtOvra+sedtUwaTRHPpU3unNWai2BkErZPfUplFJwlbI6qvNQm/utF/Thv85BoxoL/O59weQr7vLAhsD3o/9HMBnT/o01KiUbjif2xcvBToL1xmnbjmtsDN4vgWvo3w521D0HlgeJdw5M+5t9BIGr5cQWk6lN+kPLbze7ehpseLGfxSZNm1fJ9fl0QN0tYFB4kn7sA5D9QL68ygRAKEJnTOkd8/EXr3YA5AcHeQGQTgs7vqlcsDgkVGzJoabMHgH4egdAgungIKKhVdQUsDlpjFOGXvOveJcB0cKM2o4kc6ATbGQhIogLAKKDf+1WwBQLAkAoQmeRwYBQAxISLGx4A4D0yaDNt1al8DdlquJ9Q14VhcIRpMAqiD3IcF/x4JYxwEYxgLkOsq8VdaIrjvsqUUBIVmHh/vCehfcMOAwIvx8MCIcWTTPz9YoACDa8+wAkitBHY3fpEkVPbYvclJKzDDKLks/ZCBLisI4AgvoMriVkQXomybQi7oWfjTUQ98jPO8uTMvQKQLzbrcvA1gIg9cOGFQtVy82mOxven3xyKwDy+F7H/ru3Du345EBOV+4HH/UssFTMs8jmb3SQs065Fp4FTAgdykOC5LIEP9xDSoYpo6Q9iXH0w843V913yq6xx/Be1LIEk8Nzm63GVq20LJer2NHpgZVq1D6W7NnTvorQf/J0KhveDx7VZcOLE6Dqirh2AugkZRXrmUBnAFrGqFhKnWaTBCvAW9QUBDu7L+G4Yzy8WdcdIPegGQleBF2sOfTjq2xrlWZdNrxKrGQ5W9KFenS9Y0AYmnDBOj1q283ILakFMBN4Zr66bMKDOgB/MMzBakRAERr9CDwCdCkZtWfP7YXgIXHcKMjiNSQ9YX3rhCdAK9qEdVLIiwHhHmvl2g6AUISODe+fbvqqAaEI/RvvnCdjA+8REwBEbEiS9/EcwgULwKfgL0nL6OGiwD05GMXBHIkG5qBn0ONMvcuaqh9IAlowIKxQzyd7x2XGrVktWrnVVfO6ShHZxVYSrH0AQh8QAEi1tLUBjRORHSYGJCvWE1M71j6ALDO09PRQ8fpLT0KIKUzSX+a6Eo30QEtGDXGmx37Fs4955/uG2xYDQPi3vl90UwL/OQf7XAPPjJ95dTMQAMEdEgbkx2+07eL82IaqvYAl8gAe4wpJFHMOJvRsaw06auwc13Sd5CJlMuG1YbhgRlIlkidcS6yJYECczfX7IYAPhmi9zUsmHXOXGEZZ3myr/aZY2O4AyC+e3ewYkAAgPGPtP/RDSi5YsFlcp+x5pxPZqTMuwdSGVJf7mdFCgN9PRgZqF0DBMnFKETmzJ3i4dhk/0JAvObi1Wh1bFnNy4EKuTg1IMNjb1VxMRLHWsyLAol6zRrFsqwRAns/ntqiV7Zt1pNvVHQDhWdzejtQy4PDwdNeAlrnEM2W9c93DYd+BOqzI2h3NABwoGqrlinY9GTQky/3oy+LGFZ6MIDFM3MJ4eGLOE708u1AQbJYUYyd7Y7n7ra1JbWGraZPFyj6d1YyI88179+zxvSM7P+/atlq0QqVljUrP8Jyo/cPSjj7MrD6DawBWbNUXBflVfzuxq+3IbrdT1YmMs4XNSHIhywKIqJjdGZE78OAAYi+Sd24kfclBiRelu9OV/4ejn5eu0xBRp6WDjhwVIkVZowM8YDdU5yHgAQgBfFCAzk+5VXWumrfszZJlf1k2a21sAtCY0w9pbtORA5Dh7bXqQJBjUfexWUejQWdydFYkxtGToXcNYCMRsSZBnWTv+wCE9aR9/68uOqoBefOoY91WWRIs+oDkKX5Y5WxT9N4GFEshi+JwJctHwOIF6T5qQSVGoS1BEr9XryW72ZSRjixWAJJKsSLJj7JfWNmS5U6dO3nddsfRb2RoAtnLAaTRsOcvhvblYmmT+dzO8nk7beTs8KJrcxx8qI7ezvX71HZMZwub4AFeqVgNL+paw6arhTYkUPYs0c68djRE8u60yGaGmtQ023JqE33sdlfEG3IT7jls86j7oOArMsTcM0VXCoQoWF0u7frm0rr0Y5hM7Mmrvhy9jg66dq9TsVMshXfFZDnVkSD54D0UAC6WVs0RRNBoyANptM4CZ6kj6Oz6Zkfd7k+EONjE1CS9Pp/3F7PGreJOXPv0bwTyXEN+ZZZRQlHN28nBIWSf/e6Tp/bPnz+zm63Zj3s5e3B+YicHXVvOx+rwLGS8WLr8JQWbfC2uSeNcdh1rzBcdCGzSSXcfh12B1kH/Ru2Lri0dJB4I5+S0xLwUSEi1FWQF0OtKjtZqON2dN6MGZHB7a3//ZGHPLi/t8cWpGhE+Oivbsry05apgzU3TRhuK6VyipKxfasLJOuH51qu+QcaBG4dIZA05aDQvUh+RrwdjSLR2tqip4RqHm9c6LEX54lRUK5XF0sHo50pFK1bL1js8tGa1ZtfXl/arj17azz+7tV6nbe+fFO3dB207Oji00ZRuzR7UMI6u3/V6BtfuuvVkBIEx9yNjCFhh7ge1up9B5HeKxbv1H6B4/3mtspwOEsYu5l/MNQ7eduvARjkz/F0qg5H96eXQ/svTgQ1nE/vgtGvvPazYxcWZentE802sOckFkRUNBxufw54MgWULWQN9IBjHAI77oGl/TkbgyO97EBId1XnmnpkiSz3FcQ5pIgkVSbwWKkJHqtY77li9VZTL3xdPbuzD33xif3+1ssfHFXvvvGpv3z+SleacBmGcPpuVzegmHtdHtj45+fDaCgAzZ7s84Pau9sEqO1twZ9sZAVYcDtq3YYbldJRH6qw0HXKN4XRqeRjI9Z1zE0whoFYALhWD5kc39uHV1v7ho9QHBBesRy27f3ZsYxoRrr1RHzVfsDQEii7BpB9A09Yb17gHsxMZ/5D85VOjSDEbKbscjKH2XLTjae7w/Vg/AZDnS98zeK7Vugc/rBE1lIXNs6LVGmbL0cCuLlf2s49v7Q83t/ath137i5OmPXjQSmvXkybIZKgFEBhEihn1iymA5n1JkMUBm63uCpojCRXBtVZd2lvj/Ih9IQD/WvUnfl8kGZhrkfDjvivFgrVaPZvl17Ytb+0AqdD1wv7xsxv7L09e2sNGTZ3Q33+9Z5163mbUbGVFb7o2ndjK/HyPvTKCIs9W0xMq9fOi8Hfq9VSc8TsQS7O3JI/z9e5FxvH3LaEYjCb1FgazstL8VryQz1mb3j+SO6bO6skJi72/WqvYp19eyYb3crSy796v2ftnBXt479yWvCZ1FknCo7FNdRNfqRvceNAUZxzXFQkHzZt8dDe/ay4YwEmJiPViB8i8v0X0mPHEy810vrPFjnMxAALvU6uX7LDUtKvJ0v7hyUv70/Nre/v41L51Vrf79+vWrjdcziUDCFzbUDp5LR1jREAo8JY5c8hrU6sYDCzAI9jz2LvivNFrpF41kmlxLhQcTHgCZm0Lnl1WEANSLKHwqKqOtZBt7ez4yGbEF6W8dXs9y9Nzq1C1y8HUfvXxJ1Y47Nlb1bW1cZVrVK2Cmct2a+PpTP2x6q32zsJaPbnl+ulssyyX6cDOdeB+NRyqeSF1IHRRV8dzmND5WJ8DUHDf+2fQNu+MHR9hc69EUAKhqq9NfWYAInydZAHJCFQnvxs2bWEze+vhqT0+Pbb758eWbzasUK1Zu9E1q9TNNiWzP6ys8+vMDp/TBT11HaeVwXZho2xqg83U+tnEBptZaly4slnmQIQ9CtjiZePevUOF6glx7EGRqAbZq+twhyzaUMrBVLa7JqaDBC5WumI2csiqivp3RZKrslXyFQGQEuCDV2B+cQUHOdu8X7TFm5ltCgsBDCRX6wV1uQtbzaYCIThgjQa36m9Hg1VqnWPP0nijUiHuSIqTYEb3CQdERvsS29grIv7P/bsHB9lprWKvH7TkEx6d0AEg9HTI1zxTST0EWT7Jl5Th9CKfUjW5fmwdAYUbCZuOKLLMiz7jDSMjEoc4/sY8IDVTwWdahXYlLRbeo4C9WQg89za2cES4Ha7sOe5Ii4Wd5nJ2UF5b97RlM2wztxUrq1HPUhrZ2Xwp94cy/StqNN1pq8Mm1y1GYs//m/1RGetcIUlNvC8FzAc6RmWbaTyWqN84SGKT8Ez1wpAAwbvt7P6WHvCrdAhnsPnE6uWiAiWK0D97eaNxvdcp2iOawXBIIxvaJC1r6sCrxUkvlLkX2JGlDAASnd+ZqYvb/i6byTPYD0KUmUyHRlDo8Zn3VDYhSeS4rwi+IvjUYZuvCIAUawU7aHessCkKgPz26Usb5ov2g/bWzs+O7LjdssVsZBsaDhKQkIEDFKjg359xvHccAIw/YI4DUgd+ou69xsazGrh1aHxSti02ozsA4sGH6iYSVU+ApWAGK83lVspNZXjaLatQe7TNtACxBPzFy8yevnplj89P7P3Tlj04dwCyXhassW5Yf+kNAAWQk500maag4bON6+CjJiSyoQGk95umRdAUQUgEy1rsKcuoQk5JJvz54E7ExlRN/TSUidgDIPVyRQDk1x+/sl983rejg569d1yQBrnb7qhTOeMjAKKeNalRJZLf+UoShf2MeQCMmB/ooYPx4OcCSEXQBxsY6zcy23Fg8u9FcrEJELZfNwIAOegd2SBD27600u3APnk1tv/2bGTjxcy+f35g375XtPPzU1uucFbya8eaE/eIJW5SKUD1MfUMDevXpR41W868kDjm9v784RlpjJOsLEBHBMwBzERB65kQJBJQp2w8B896ZtVaW31JukctK1fzSuQ8/bJvv//dE/vJzcrePioLgLx171AAZLZcyYcfACIyJAUZHLB+nUlPTQBavus7AAARi1O8eybYi+8/H649AIj2sFpV+4gOF/WEqAioXw/66p1UQ4oabjL1mp2cnNgyyUAE7mZD+9cbs598fOV9QC5q9u79up0fU4S+slzes8ZcG+Bc8yvJS9REE//8tC9FIoi9JtwSu+3eLgnBsw3mIxg1rvfr7Ox+YD8c+/nDB7UfvDZ7O0BK0o4VwCSzxbBv1zQi/HRgf+oPdgDk4oKmr569d5mirz2kM551vTP+kCQIYxN1rnabXmzgPeC6swmOs1ABWdpXIwu/D3p1oKdGe9R8iD1IdrNiYFZL6zYa1uoc2rKwsXVxbXQdmF/N7ddfDu1vv7wSAIEBee+1rrVrOZsCyLKizrE12m5AQWLruZ44lwMAUZQeZxnJCQ/mU18w9mz08SnrH89hH4DQSFhsHHs1NtXLlU1gHyiGz7Z22OokFyuXcbJGGW+vDyrY85uRbHgBIB88qNt7p3l7cHFmc8AgWnRsq+WCZaqZcQDqc9xBoEtVXe7nscy+nJTn4/ufAxDtD0miy3XMF8i3/FlGH4Yw6eB1xmmvjzXG+/PzIZlCwn1QadntZGU/efrKPnpxY49PzuybpzV78KChfVsZ+41bHGvZJxtsrfevARDep95q7gAIDCZzLta0zozE4nrQ7koMSRRJThLCpqJ5brvUaUunvw9A5hTaW2YH3Y4tKYItFax92LHCNm/lXNleXg3tFx9/bFmnZd9smnWbDWvUylaVCxdtCla2pKdUhaaoHjPJsUy9vDxxFj3XyOQjeWYscd1ClTIdj6QkEdhbOUMfSZh4rkq+kHDI7powM6e82aGzINrLUyNWLwtIQbOk3Tm1NfjtoGGT9dAeP+KZHNvDe6eWa9WVeG3Xu5apSWNdZiX5Sclqvza7+OeyVVc5OWduABl0ic9WNsmQYk1suJnZJFvaNJu5U5bcsogzOCeS+YH/TePlUMT/C4ZD55U/LSUg+Ay44A//ATYcXAQQQXsCy8G/ASRlAY9iDkasqMQ1ZQbTb29t827O1t21zRZIrlD30Ghw7CzHYi7AQfE5DAhrLDq3Rxwf64T5JYlu2l//zfP93wAgcf7rLAoA8lqvKQCCCxYMCO4gABAkWArmcm71yeGHPeZOAlTyye9atDsAQrZIhzd9RfaKowOdxyEeQSXSH1nRMVw4Lsi/GrmOU9SBrmKTi0U2GG/sxZqmeksBkF5pZZ2TphgQDHkrJc+ALTdbMSAAikq9roO23e6quznXx+uxSUZwzSGl4tPU/RXZAZsj1DWggcHGdjYASAQJ+9fHeNwMR9q8cHzgNRSAptoTNWHcei8Ssgajpdknz65tu1nbWTNn79w7UAdPaZlTp0noyQi46UI/Gwy9CLvktCQghExfMBnjm5u0AbkFaWQS/fD0btwRlERQr8A+BQVLP7sTjev66/3XaRRrti1B1Ras22xZbpW333/2zD788pVNy1X7bmNpZ0dHdtht2HIyFAMCKzRHq06mPTEVIbeIIufYSGG5oo+KWzD7YgrQQuFljIfm4R4NuH+geABvXry58uCBQBBfc551rVWTNSdWguij6TMD+v/1bdG+fPnS3j47sXePG18BINV13YarccpKI8/zYJ0gKzLsw/6tmxekQywYEOabgxTXQvMRAGQ/207TTZWbJRCl4rac95twzbG2KEkhka7pdysl1TJhm1ovFu3m5sr+6ZNL+8cnQzs+PLB3j/L2zllN+u7l2vunECTsanOSXpYNHQASh1uAvAjEBQoxDkg2wQFAuBcFelgnMp4pARHBfWxY/JueBJHtjixlAB5qWGgiNUTisJxZ8aZvn15P7W9fTm08n9kPLg7tndOCXdyDAUHmAqBGLgUYRDvvz2Gausm7T7wfUsWSM5HTicv69hMk8Swiy7j/vTjYYkwYe/T4CiKQEqQ+IJItodleT63ZOLRcAUaqY7miu+a8eDY0XLB+cr3cAZBvXBzsAEgO2Si1YYskX82H85k3tWTuICMRwFFXdK97A0RGBpbc2WLp9UaRuf06AKG/B8wZRxwgBF967mc4ncgnv5z67CCVZC2enp3tAurBaGiV6dD+0M+LXZME66Jm37lXs9NDbHjdpYvgR1lumSdslIVljTij4ftvSArV0yQ58TAP6LLLx/7ci2yowHBiomLtx+HGv/n7eOpZ4GA86eHEB83QkJOhUa7UtjYf3NoNjQi/GNtHg6F980FHDMj5OUGxZ/zlAKWAz6UHvg64tiiiZp90dhoWhOsbDe46fYcEYZc8Sfsx/441FImTXbIHACrGc6EAm/1dDfG2Po8PWi1rd49sUdzaKrewOizm1dx+83Jqf/fixl5r1FWE/u6jzp8BkM18Zpu8g2w+4myQjDNJWWALlRRIDXUBH8HmSkqVtN4B4uN82IEs8r5Jmq1meyR3kp04e0ej4vJijVnNxwzzkWBSbsdLMSBX4/UOgNw/xwVrLT0/EhyPMxzM3RkpkPjBynW2O9+ZW4xrABad7+E8lfZfBcl7NYLurpeSoZKJ3klKAGTzJC2MMeH1Y31qX88trVdu2s1sbb98dm0fv7wVA/L4rGaP7jeUTVfycuPuf+qGXkxSSBpqco9yG/OzW+CsUd9Jjvi9uN6IXfb30QBEGs/UR8KJTgdoRo8mrPQpVm4Qo5RtQZ3OemW1UtHaRye2ym2s1m5abplZYVuwF9dD+/Xnn5t1WvZ+t2StZl1JVOTgOnNx2WJcJQsNGeFSBjiAAHqkIbnSvFosVHhOXNRuNmQwMxr0BUA8UesAPs74ODvi/IQrZnwCgHqs4ABErN7SHbF4JsGAsOfwgazrV69KNpjd2Duvndh3zk7stftnlms3LF+pWqvacQBSxaSmarVmyyWDH63t4U9q1ntJVUzeNrm1VChIrmb8h0XvlqaFU5tlSxWSA0Jcr+CSLNb0hj47gBCS2hTESlqFM6bHXLw2YMK7ltOxCIaDfzvjAdPh33d2gz3c/bbc6VV7oqQxmS2ONzb/sdnq9a2kViuAx4Ti8omAByCE2g81v10AQIbqgwaG208Mx9no5503qv3/O9+XqzvDKp5ZxA4OigvugoUE643DtiRYFNjQiBAAQlO5KYXZZD0KZQVvbMYAkHAfWKy9ARrfj+wINx5a3y19RVKGke/H4mRy6JBYzFU8pQmExrJIL5C6WBBtgpmDgwjO+LnIwrKxjaaZPZ0vJMG6KBbtrJm3o3s9W23Mqrk6S0Hvj+QH+RWFVgAQKLhOp2cFXI/o3SGrTs+mSd+Zz3k3ZkTbSX3L93AEiOxbrVpWIB0HYmRSYvPlXodTp+s5vAEsbBK832qxcBcKCmdnY7cN3hbtyeVQWrvzZtHeutezWrPphWncA8V0acPlPchczmi4mGyKQ6ZGhkQWwIWCjQfDHVvAe7OYQ+qizG5q9sc9RlC/H8gjkeG9uIf9DPcOaG0Lti5srFQvWqfRFAPyxy9e2G+evHAAUl/b+cmhHXabmuxkQDyz5AAEr2sPphyohj1bMEncWwTtyNe0qSQrYWUbS86gRPYugpV4FgFIFGBnSc5CYW8hNa4iAqbYrl6zVqfpWbLV0qZD78r6q6vMnr16ZW+eHQuAIMFaV8ksFayyqNo8RyG2H36evXd5CQ4s3Od4ONDz0WafDvnYHB1Y+zzfX9iRhfRgyoPjYD4E/NV52DXCzFP2K/SfjIuYMAr9SkXrHvQEQKiP+JfPrgVAkGB95zAnBqTX6QqAhLVmABAnfV1iRNF2BANfl8FIupHqUgKAR4AbSYdaJTUx/RqL6Vus2WwTNpq+Ie1vUG7Y0DRaMeVxZbnp25PBUgCEAPl7Fwf2rZOC3X9wIfaD7uY8b+nCM3Tavu6QeHF9NH304NZBo9uAhw2qH1gxX/bnUwSF+2vEASHBNbKMZEAg1tDnFs9Vh2ZGF+625fMlAZB8ie+X7MWLgX3y0Uv7u1czAZB3zypiQNj7yCCSIQSAZDnXyEcQFH0ImE/KiG+WO8mnsspiazxh44eEyzb2AYjWUAqykKCyrshkrcnmkzTcbmyyWMo5kAyxpCg0QG02ZCMuaWapKNlEYXglAAK7RoImGJCLk0MxIJttsuIFFMImq6Gj10VQF1Uue21cZNwDgMSaQBYWz8TPl7uiRwXKJKkSwOX5xLqPfYDlHUELzLDmZc5kBsLzhxUvVzcCIP3bzH79ZCIA8vheyz44rNmjR70kk8Jy2oE6wbhfL8/Y91RPGjgTGnIirm8+9fOPv/Nnf4/dB7ORLIl5FdccyQfGDRBIgA2TgzyH9znSTTIAACAASURBVGo1q9Zq9hyAFJZWo8v47cp++2omAPIwuWABQEKCtdoWxPJm2CtnnvVnjCMJtA9AeKbBHDC3Pbi9u499BmQHOlLySvMMFx9148bxSm0abUGgjboBpjbV0oTddTSfxR2Ma7oezsWAAEBCggUAgQEBgJCZjoRYMM88E9a8pNTmUlJ+JuzzQxLi+81XM7j7AIR7Zf3E2PCzu8RDamA6To16IwgOABJMbi6/sl6xYbfzjf3ixY06ob99eGJvn1bt0cOm+jQo2aeaWRjTrXq66CPLS5svcJq769cFW+8xFusrBauJhZJaJTmMBhh39h03fjcICQAi2fmahoQZ9KAAiHonwSIBqvNm3aNTBc7IL2lmnFvnBEA+/PJLW7ea9oOTpnXaTQGQjRJAphgrY20kVkds0MLroDgPmLfUg1YrFQcf02mS8xQlweLMJMmohBH7eqqfirOB32duycmw6M0TeW7hbkbiKZJK2SrZsGNdTj2GGt46YGEv/eWLgl0PX9g37h3Yu2dH9saDc8t3mkq+AEBy1Ybk+5iD1Jpty5crZrijrsvW/rhix/9atcZ1yYorXBe9aJz/VhkF6XPZ9wI+MP3B/uGrDIjLsbxtYWLhUo0Hzxc2I+x3qd4AbATg8HoOCbNw1/C6sNQNnd4lrLdtaWvrg43N31rb/PHG1pWlLWA95zPFsXMaNk5wYp3p84TO5rOJZWsK0qc2nUwUj8e5uJ84jAQ1CcaIv/YTKxHPrDeedI+Ecpw9/KySyT88afx/hb0Hk2TZcaXp8UK80JE6s7JkowW60WgoYmiz/31tbDi75AAzhCRIEEDrrqqsShkZWsfad/x65Kse0jZhsK7KSvHEvX79HD9+XE3o9IAc9Oo2p2mLJD9VQGio4QNXKg5W2R1q2IgnRsuND0Bj4Xr52IEIC14s6MoXQzA6EYh3DPt06BsMqIBLQ44zU0L46CLpEk6JW/wMFnQkA7NNzb64H1h/OLTnjYa9OGraoxcntt5mqoDQhMV1AECogLA5kGDhiIIEq8YwNjXGbaRr5rqUWFXd8avTPfCgQ5UFy9w09VzxQaVTl3AEix33xTNgg6zKbgWHw1M47MwmUx3evAB6BLDivbu7t/58Y2/vSF7L9qhTtveO2wIgOhgSK4jePwIq1wJiDblPNMYRWKiUKBljUEOB3YlEecfGbTxgff8ZRzkNiVSAMiX8qeErDhubbwwn7FqravudruWlun3x6sp+99VLG1dz+1lnY49PT+xk3wEIQQrWEuYR6R3BgucstjiBo0iWAkTt1g8HGM984UmHEsMUmLn+YqIcwTfugy+EvVTwEwvqAKTMpE7cwfKKGtNg4ag2TQcjWy7m9o+vZ3ZxdaUKyI+Pmvb8UW6bJsEus+o8t1XmoIZ3AjOppDr5zjvj/2D5G4lUMWEiKeO++YjNGRU/3cPGk0r2nrvfuAQnBt1h8qQKCAwXWn5YBUrh1bJ19vesXSnLIepfv+uLpYZl+vTA7CfPenZ8eKRnIaC/dmaX9xFzFMT0rl3CU1zXkdCy3iizR4IaDF2wz4obStA98EeA8ufiyeJ8W9lVQAKAxIFDksjvmtQqVoYxu+vbd4OlAEh/OFAPyGeP6vbs+bmqHwCQkPlge8uQMMlsFr6/uU7Kyb5XvVKQVR4qinFdxWsNoF0EJhFwtf5kweuVNw0qkxmAy1R1v9jwllu22WZuw4sLVq3qFZDP39j/vJzsAAg9II1mawdA1gvsst0FMFyeNA07MeaSAZWdceXfXc5TAFIkqUu3fI49paBfqBLK5IAkimrkisn3NcXiPppgWUl6zxsHGs+Sd8KaYU3ouhIA+fVXPgkdAPLTZ+1dD8gCCQxVqeRYA2uM9Ip15vv9wb2O9x/JbiRS8U4ivkYSwjOIZulYmxHnIiFRkoHEkvicht3FQY+8L6e/iYpRAiAQrwCQv9717aPztv10P7cPPzz1vkdYWAZc0nw/d6tnJQkZJJRbNvu5503RkUCH9ayfjW6lGgREgKWIUfw93pN+iNxvqupH1Bk2mQkcIrGjEsLXdho1azS7AiDb6tqa6N/v1wIg//Dy0p7Wc1VA6AHZb1fUA7JYYzKztQ22p0lKJlIoJQr8WTEnzZFxOZFb1wa4FZBSJusxJ+4lYkXENBqLRb7AjMPAZ2Ubpx6ajMb5VMESsKl6rKACEs3GV/3Rf9oDgjwEExV+dzgDUvXgGQNAWk2MZLyyE+fVAzD3z/k84gcJVqydeF/0lvFBVTWIzzBQ4B7pc/L3HVavDxIoJV35xnqVpgDIP1/c2hdvbu0HB0f2w9O6vfesY+1aai5Xr09ywpI8GYOVXLan+tkMUk5JGwqRIGRn6ffHO4jzPd5hxFStXwH+mir+gBvlDcwJIgQg66zWtfe5d8hVXCghIFaZWb3TsMoWB4+tvbq8sz+9emWzWs3+y2nHTo4OrIel+9LBNo6mVAwAmg8GBlMNGuRnEmforeH3A0D4vCfcJgAyozcJ8wvN/nqQfgeAD/MHGb003SBF/194LkYPiPpqIAVLkETJfVXQi9YBr4Cw3n/1cisA8oOzrn2837EPn59bea9j20rFWhVcwtqWYedcrakCUqUnhDhVp/+5buVJ1Trf5tb7pm691w2rTjmbaT53NyyGFDKDxDtAcMdKlt6pHyQGLYO43Nkq5nr4LBAAPjFYZwpVDYmxHHTo9FEs954S/T4qLvnCpqczW763svmztS2a9BjNBTqmDGmcTR10jMY2Gd2r7wMJFmCXPhDlVLyHGY6B3u8cMTb2UQBx3tn34+8756g5uRzktd5pii3KVbDhpQLywfHergIyQ9tpVQ0ixFZMyLXe0uEEe4WchSSLX9TuuT6SQO6HhDdoirGVjaP/N4LAwyZ25qi04TBjUIxrIJkBwk3zgP1mH75/x7qnzc7fF1a3v9zc2u39vb1oNu2Ds66dv3cqVF/b1m0xcxvg5WYr1p0hhwAQQg6NogCQYOCogHgi4Xa8AhGNnrNueOEz4GbjMhclstOxQEscjpF4Ocp2iU3WaO1KvoAQ9ZrMF5ofwtdpWvV6bre3t/a2P7GL/lRNXTShPzlgTkfLrQtT5YRlFyVrpBOLpBGVpnfnwqVxvPo7Dg9cr0qQYs4fEhTuIS+7hWLx2gUok7UdTeJ8T4C0/wiAUG5s9hqSYNWzhn11cWP//Pk3qoD8oleyJ2cndrzfldf+ItmCAgapfnBvu5kMUTZN4KI4W0LMZap8iOlPBzobN5D59wGIgjizZahCcu/0JS2xQ0aR6YAFpwiAEAd6a68tkEjZm0Y8pFj/8O3QLq6u7aNzByDvPaoLgMwXJatMqjbP3ALSqx7VHYNEQqikJA2K4PfH8y8m5AH8nEGNNe8B0xNhByAAexJdEoE4jIaDkXT6miCP2Bg6DPadJDOvWu9g31pl9PdD+9O3dwIgnVZTAOSnz/fs9PhECTO9Hn5NNIy5nCHm+oRNaBzMRZAgYFxwJIqkMa6d+8XlJL6X9xHVHcUMDotKNQ3K8nUZSRrfg05fE4jruQBI+ebWXg5X9j/ejO1ucK8eEAGQZ08ElAKAz2cwrCXZHUdFTbGkkhyj6H9Nz5s4USRIAhhFMss9suYjqBaBiF+rs9J8nsR8NJroPQFGBVDKTJiua2Lz0cmB5a3MKjV6QO7si7+9sV9fz3YA5IdPj98BIJTCaZ1AMuJ72Ic3qRE5mn1LzmoKzCWXuLCh5R7oAQkAEiDsXQCytGrmU3ZlIY6Ub7Ox/ngsAMLnSdT5+QCQg6NDNyVJ8z0ak779+13JfvWlDyKkl+UnT1sCIOOFVwpYvzSfw9rTC+JyxEj8PEFQsp2a+0Pv7XEp2WemJDL2EF8flV/+HIRDMQbw+WHqCxAz3XCCgBOWuKsEjL6X+lo9IHdMQk8A5MNHLQGQjz9+kqpqJDnrVHnww5l7YNha9FCwvuLMekh0XYqstZAazmMf8N9IKgVWC9LXqJhCyvGzYMeRQJNkcTb5v5eskWdWz9u2hJPLt9bgDLjfCID8399e2It63T46awmAHHZrAiAz+A6cBBdzVak8KXOb1wegHm52nlA7a52a0JmTlfqSlDimWMX9BRm2q+oyb6paE3BaE4izso0mTLKeyQ0OW3tAW8QVjCT4GSFhu7uf2H/7y+07TejPn5zvmtCXK09oNGtmmtb62okmJJaQD0HoRKwtntdL+i4SAIl9FO+H70PCSCIYlQ1V8WS77hWIoQjJZAiRkit+TgCxvG7WKzfsZrK0f357Z19c3NoP9g8dgDzv2n6zrf29wBGRqsFybcOJ9z1A+tIQrJxJs9aS3XHqteA+ppT4EviNRNCrVA52g71W0sdYg+R0udsvSGStYkuazTMmpXvlPtfk8ioFeFtm9DXlcltaz7f2+urO/nZ1ZdO8Zh83Mnt0emynRwdW2vpapypuyC7TzByRnTQ3p8HB2q+bZeofWAuECJjTm6mJ6AsbD1262EwzQPieAFXFammj001rc6a94WDE9yfX0mCYYspn6P3zNeoAhH37T9+u7Xb41l6ctO2H3aa9//jYsl7L1llmzaxp23pLAAQk22h1LG+2LCvXBHwYEcFsuUqlbvVNbpWrmtW/rtnxlx1rjKqWMSOtBPCIlvNiu3lqQWduh1QNOnm0p53WUqDS/7yHyv/Ov+k73SRLhJpyvdLCRo2x9c+nNn5/btVHuEQ5EGOcwILngcXukPECYwENgRGsd+VARkWEGXaeW/HsRThU3h10HWstYlWl7Psn/v/9872U+RyoICeDZI33uZuEThN6r13d9YCECxYSLMkX8qaYOw5WDlgOFC6id5AGkM1TU2yyV2SD8n1YswYAiQpGoCAWS6vqfQuaEM3AJw3xonTLwVSxvOaJXCQMkchFssLwvr/e3tn9aGQ/aLftBydtO35ysGtCn4xufVNUa8rPmAaKBIsKiBy7YFdTkyUB0VnSrYK8lzi9suNNUSsNhYHp49+woazmzo4FsxhyiZj1sar44R2uV2hmeRnhaIXta14x6/f79upmbN9d9RU4Xxw27cVRw6q1mioo2PqyqdT4nuw4lZAjO4EFZ02KkYXp3ySdJf4OzvySPMShFmBDTjTp/iP5jSAXCwwAwnsD9EQFJJIAfe2qZIvS0rqHHes0mpJgffn6WhWQZatjP+ts7cn5qZ3sdW06vBdoYztOxSCmwWHp8I1nGAg5EgzuW+Av2e+61bEn7MGKFJG52LkEYrDDjAmzPqthaTMlBGlezZrNv/FGu7096/baenZ4YNNT8f++HNvFzY2a0AEgL87rtm5gw2tWGmY2z3zzyZlM5ngyRys0oaaJ2oXhiXEA6pkXhuXFxo+1LbCY7J1JWkl0AVDaxGusDAeyKWRN4e8dBw4OWJV6bgfHR1a3tSwP/+WbW8lkQoKFDSQuWABBT6acSQGMkOz4O9bonB3A24G+1BOkxCvpOsUyJ6lJkeWop+SyeMgX2bpVBd94P4D4fBwyfL16QHodWzDrBgvnN5f2erhSBeRuPLS/f3xknx5XBUBItLFtFOOs5vPMxppD8SA3IkF0YO3rh7XDoL9Iknl3se4j0HKPxUQ3rl3gCjYxTY33yef0cnmfnNYlwNao+OG+VLWzR4dWa2ZKJl6+vBcA+V+3U/vwsCoJFhWQZqvtDnHLhQ6G9fbBfjMmSD+ss41V6k4WiIxJDm/hAuSJuUsDi8lJca8Tr1qpYjqfMsdkpWQIlzFTdeJhj+EcSBM6rnGqTE0mVh1c2t8GFYFb4iL3QRP649MjscNB7gDSAUYANOK6njUCA6TpKfGO9cU1RYxbJolLkAxFcCsgk9i0iBmRAIvcKpVsMPNrECmEpIyqYqm0a0LnuQBApv3bXQ8ITehIsH5x1LQPPjjzZEXrxAGIVwOSH36SMAlEJYkHVZ1YxzOq1EkyUgQg368aBEPI9XCtMf9kMnEJtIZB8n6ogGjPMeRuY41ayRqtnm2bFcuwQ0fKere0f7ua2X/79o190G5rEjoSLADIeL6x6WKrCgjDjJifFddXTLwfrsfPD94HCb4SjARA9E4Kc4piT0Siz3+xmEeyRa8k64a+DwAIYAbyDvc1j1veK8DPZ6ZK9MwNxtP/owJCE/ocuRJ7ZJ16rTQB2wESAJ2fqR6v6Wi313mOXkly4w29o0R0Rl7h8dvjXxAM8a7C2U5gOhEowwQA4tojOQ7Cr5avrZPV7Wa8sN9c9u3z1zf23v6hfXLWsB+86FmvzoT1qZ4PcQMAoib9sBROBCNytciDkN3Gfma+ULGiFgBSawbpZhVL31QFoAkdJ6Q0FNL3DI2Vuc2Q5FVyI6H358QcELOTvQObYp1PLxeGCNONXd4N7ZvR0OaNuj3dTO308MBOTw6tlnk/IyCG2d1DTHIwK9KA6eTslWzl3XLP5LJ4e33tZ9DaTceR1jEdnY+O5P7+PiLv4HfwZ/ZBq7enPa18TJVJKvoPqhvqEZFXcA2uwEkT22cz+/Ur2wGQjzoNe3G6Z9tW1Ra4ZW3rts5bVqUJPauKuFblg34QOcA2LCMnrjcsbzS8WsBg17FZ/rpivS/advyyZ/mC+OuIQRPMNQDE7XR3DR8Jcug/nMVQpGluiOLjzjUrARckVqW1zfK5jc4ndvP+1F73RhoK3dgurEvRsby02Ximpv5lAJARsquRJHFz9Xu4FItnvn2nly3F4MwtjouV2SCMFDurD2qGODOL57uV8h0A2QHBJMfWe2EOCC5Y/1kTOhIsfjlonIOT8jnJkJhYkpSSV0LY9I6qXUcdk12bdbc+jAQlLjJASbPizOccth5tqKRYzvpWa7nV0ImCyFPjZTwIsdd1Bvxs7cvBUD0g73c69vywIRes8XQhF6xB/1IbEeQK+KARq94Cxfrhutj6gEEdUMkpQ4xJzSUGNNGInVKC78NfYKXjcyOGtKRmbt3HfK7rIvjxNcOlT4kGOJBoUVKMioIqLLWqteoVTSt9dTu0ry5u5ZX9wWnXPjrv6ZChWoIej03K84zDFYYegpBEWddP0xJsKJWRmUtrZmWXBmiIYmJyI0Hk/rCpKzJExSRTSU1y2eBrI8GMA0ZBYFO2dWVje1iM1nLbzLYCINjw2t6B/bi5sqePHkmCFQBEQ5vwkycpFzv60CjGz47yvZ5Pvf5OE7pY0dSEzvOVzK0wXLCYQPLncJ+KwV2aoZGaFSX3mLomvFynZ+LA9va7RnP//c2tNumv3i7sTQGAIMECgEwnG9sOSraqOCulHpnEphNsAoDSbBdrN5g6HS4pAX6YXO0segTXSLRgovTck8wGlj3ctu7u++4Yx2HJIKs09b3ayK3ebtnh6YnV1lTbbuwPX12/04T+yaOmXLAAIK799rFI7iQTrioAqWQ3m1jSSGY90C9smaoWwYgWK5y8y1oClxFfA2SwtiQLqOQCUjvwlOQfvFtkMnv7PVviHY9W9dWFvRwu7Z8uZzaYTez/wjpxP7OnT893AESVmzUkN9IlX1dUKeLAIkmMhIf3wpEXJXzF/sTmRJxS7EgGAkXmOtYWFQKSQ2eMljaVTIX5CP7eVuuJ5bWOZVndTh8fW7XuTDcA5MsvL+1XlyP74KCyAyBIsAAguMUBQCyjT8WrG5IUVLwB3eMnACRVMJONcgwo9ftgPf2fFZA4UCIhzjmUy7CUK103RM3NoG/ztfdrKK4BVFotOz+HfXaWWvHs8lv7YlSz374c7npAPj2vGz0gJGfeO+YgnTNkOBwL6HqVDdetB1OLiPNidpNuHzIqAFO8kwDwkmClIXZF0oLfFTHkdsTa9qZP9WQk8oZeFnrliJXVfCUAggvWb74ZqgckbHifPz8UgeE9avQW+ZwaWFaun2obIHcXZ1ZOOMjMAtlsisPB8HOdxXXE14TsLA5uPsez9ljo/KlknpO5AAgJPdJfPrffbVi7e2BZJ7dSdWOl0Ug2vH++ntt/f3lpH+/t2fvHdfvxs67ttcrvAJASgKDW1HsMgKcqbqrwcz24AnI/JPfqlUxDHp3kMSvX/P3F844zJt4Hs6f0npK7E2fwALnHeOJqhKrHTsWKmisEohmd+xtOHnpAwgWr2IQeFZCwKg6rXNYINvv4SBcZc+5ThF6a+bMt9IDE2RFEqSdMqXqeXD+5TgBIvKu7kUsio/IWvyskZOXKwtql3K4nC/vt2759cXFn7+0f2MePmvbhe3uarSHAveAMZ19sZMMb50kzVbvYl/GBhCryoPXa43Nce1yL1mYiT5RLaWYLX7uVTT/7WjkDxjpWsTtkMlnV9o6ORTTDiBMrH+0d2myzoqVOEiwAyJubewEQJFgf1jbW67Tt+KAntYsD+oZts6qNpwwg9fxCRJrAOBPSvVtBBHWnbXc3N16ZoMrDfI/BvQCISJwkT47kNcBGrFcASNy7+qS0T9MgXVyypuMdAKEJnfUJAOE9sZ7/90W2AyAftHJ772zf1nXm0c2sMi/ZqtqwZrsnBzf1glTrkl61Oj2r1pkh5JPvccqifYAqk8jtKkZKNStNMqv0q9a5qlvjqmG1Ef0imWXLspVXGXNkcZkQ2JBTVZJobTL+hHwLUn5rm/LGNvR55Stb9dY2O13Z9GRp6/bSVo2t3U4n9urmVrNCOra2vRrz9ZY2GTFYcKhcBhCCsmMHQGg9WM5tPpuKtPZnkwaoxuiLBEBYe1E1cxIvDR1OLodBMEb1Ld7T1rzHOgjGIjkpAPL3j/e25y2a0Pdsv12zyWpmUyQf26qV1pkGN6E59IbpzDWoMDA1L8sSROKHRrNwEa2SGBURUWyQOATxm9ZmSQPJ0Ily8UoSKHs16755EgrTQk1zFXgIk83W/nJ7Lybnk+MzO8k3tnfkjUnZdGOD4ZUt1yXbbCuWt7rW7OzZBuFatjVNKl2WtDGdOahZi+FB9LgkZnN6f79jndF1+w92KRPPJl87UoSZDladpnpNbMdCNk2tpqGd50Wlg5/vSLxqiAImk4HmkQxWZbuZ0gA0syfdqn1w3LG8UbPB/b29ubjUc+m1uy6tms+t3erqYOWD6gzJvNiQ1AQo1grXmcQsib1KLHMwKDhT6P2w2NPGxQovnrkbD3jfiWvRXacdiVp5WbLZZm7tg5YdHxyarcv2l28u1IROD8gv9zN7/OjYjnsdoW1Kq94whWTFB65h9UhVg+utJsZ6PB5Zk/6CRu4VmPFUaw8A7FIkt1ukmhqa0GC4uLZYczX0n1Wf9UDiTrKIfBAQLQCDc5Xs9LbW6DY1HyDjkOrfqxLyj68WsuH96OxYNrwvzpu2qm9sNt1aZVKxRQnrU569z+vwYAi4ci3zeEgJ3S0gkU5RYWAaMxHHqzd+mMWGVlWpYJXKVo9DLYJDfC2l+ynTTsuZ+3HTlyX9qVm9WbfTJ+c6QAe3N/aHL67s3y6Yy5Pbz5807JMnbds/OFBJFqkS60Y2mcxp2BCovbeDci3JkMsOHiRUXKMqF2u/j916SJruYFAxWtaWKVh1hsWm1lPuPvjcC4Fbkin4swSas1bdWs2eXLDGV2/s5f3SfvtqbP3RWEniL84a9pi5AMuJs2B6zwwaQ7O/8Sn3JWSLI7FpvBvWoGyx0a9XYPKRb7gRRQyxC5e/IBsknUzkAV/HnwUEcClLTjqsIZJUDi9kG+ptklOPzyA5Oz+V1TO++99899q+/ea1/dPbpf2g17C/e3JkHz7uWb2dqYoyx0FqU7EStpSak+ASBBEfSdbmQNalMsyxAQD1B/e+rtknWcmWE3e6C3DFz+BdK/mgkX3ExOKa3rEqLxoOVxYhEpVdksxIlHv7Xe3HVscTV+uP7PPRxv7nl6/F4P7d42P77HHPzk47NllPbTVG/2uGVn2poWBOKLFOF0w51vufqlkZaYSDK7dSVtWkkixhvgcOI5bF8+BaBXKS1DSSyPES2ZfbtCJNlNRovVJ1jQ8aeqv50qa3d3Z7tbLffDcSoYUL1s+Pm/bB856qHgAJ9gZNzz7NnQnFSHRr6jeoVj1mqn8wcwdFPhbzrQbpcm0BKqLioHNm6XMkIh7He/JKQN2GYze0IHYA1AEhuCBhf809AxDqnZ6aXDtNhgcv7M3VwP56Obd/+fLajnvJhvdZx+d8LTc2mm6stEZ4s7b7sa+FZiuIHAcMXCPJYrvpjDjPc0QMhn1OjamqiKs3zWMU38d1qzcsVAW5v0+pr1LFl0oIgIav63Y73jqb1iPPw2e0OCFzeze2f/ji3i4GS/v5k5b94nGuuVIjTbhf2WrCeVKx+WylXgatb1WiGNJJ1svZT3XVZI+sdzkhMXZjD8xTFDMKc6MiwQryQUQJjj+JBI3+As7363sAtSe2cc/8nbXAz+x1aH4u291kY399M7S/fndpp0f79umjluyR6003WdGMmS1xZa3+SB6YpEucifXcq3eQDiVso5uW1TwuTC/dZl/JXAyIzrzSK2CCla2cE5lNRD+c5yk4PirmbTOr1ts21sPLrdXruQKEIdB7Hcs2ZRvMhtbs5Og5LVuW7O3tyP74zWsrHx7ah3sVe4z8mpFryO4bPSvV2pL7zEd9W68yvU+ubzxxR1D2O9dODEYCTq6FFJaZawIQuK1uVjYc9G05Hu9yjlA7REKre2q0tNd4hjTvKy+bTB/AGqdJ6n3RTBeAAVbPme+n37yd2NXtvb04OrHPjrr2+Cy3WXlmi1XJtn2cjKq23tAawPyUphyxACB5oykim+yLCkm92XbgBfmOM5pm6PgZCpGuMROocReZ1ZZV9Ypks8wqs7KVZ2nAKKZpVDoCcOjNmZVqZpuGyfxmVVvbqrm2Fe6zkM/E2NnGLvtD+/b6RuDuUTO3XhXgt7LpYGKj0VASrOV0pnteTOcuC0OSPh34RPZ0prBuYu1EVSnyveI5vquQYhpd2DsqVqQ4wDtu1DsPBHLK3eN3KXb/4rQtAPLB8YHttao7AMIUdADIIs3JCO1/MEkAECXtCYCILU8DsyIZ0UWmpCwqJoahLQAAIABJREFUHtwEC4mL1KahJMe8it2AOD8gOSQ4xHPkJEnTGKsqAA5/Hy9W9pe7gcr9Hx4e22l9a/vHdZdMjZe2WA7NMoIAM0s6Wiw0XnGwAUAYRKauG5UDW9Zsu2RsOHa3K42gjwCVGjgVSGHxqXYIwqapkJvk06/J7j77AY0pB1A4cGg6b+p14Jm6KnmliaZX45WYEpDwWbNk562ytbu4+Ezs/q7vEqi0STkEcdVyxx1YJBxx/PAAgETjDxWMYukrElwHLTAgXtpFk6lmVLHpvpElTdl6CZOfx8bnZxUT4coqeweAbFfZOwDk593tDoAwXZUG/AAgNKnNJ+gMvcpEb4wOHkl85gpQrANVBpZr/Rl2OZxhOJht49NPdd1J91oEIGxoofGFHyAkt+jQo3G4SclUGrZMPSAEy+1yZYO7O1VC/veV2cvLN/bhqdvwPjur2zJf7wDIpoqFKD+fpszUYwArQL9lxphpPpd0qLDiy43cbB6ahR+mBRelWfF+YKejOqCV8j3L3sHSrJKVfBAhEjWjMblstVbdzs4fqWoXAORfX0+tnlc1UfiH503r7e3ZfDzx4YM6tCo2ncxEBvBnAaONTyeOBC8ALM/7PwIgxXKtWMGtB6hIYooyLfXNNByA8GekMQp2yfqPgyXf6yiI4YI1urwQAPnd64kAyKfP9+1nJz6IkMSFJF/A1HCI8oF3HNghW2TCMtWi2WwqaagCYapaBoMbkrio5AJAuOYIwlEhDIkQ0j0YUT4Pswi4BeQyY4b71/TYqk95BoAwnIsD6tuXF/bdtxf2j28W9l63br94fCgAUmuaZokspksrb6tqmyRmcA0hJSju50r0tcj2d52G1flekFwHp5TCINEA5hGHd71jSl7SnO1KWQ38YrySWxzXTw/FwcGeYgLJ9HB4/w4A4Zn94vzIfnzetZNj/PUnAiB0KQFU5zOX2bImoyGz20DDPXsHgGiG1MwdxSCK4oCLPRHnQBEIRgxWrEhyQBESSQIg8JzIE+II/UWqSsAw50ub9+/t7notAPJ5kmABQN5/uucSS5rmBfCR3FK1naunIVx9vIrswJQEJ0AFA8y9wpgsStN/4zp5DgEK450Euy3iZ+5uW8R59gh7VQkpfRVKimvW6O5JRhoA5O310D6/Xtqfvrqxbj2zj8879tnzjs732apk4xkWz6yNrY1mXl3xKkWAuIc5H3kVgwMs8qn6egUmqmI6G1LFUORRIgpjjwtUiUyoqj9KgLbsPXfIZDxmh2zV4zPXQH+OJ/Bbu74ZCoC8vl/Yzxhy+ajq8r4FDPrSyqooMU8LCQ4kiht/8P9KXrHqlmoR+3OrAaRUSObzlQaDylwguQwGCcSz4CPAfuz3qJIGOIkzfKg+Bwfz2u9SgXhPDT+zWYfaLkupUQQgDCJ8ACAue4X4kZEFVXlUwRBUDBZFBcKEc6rNjdw6kGSYi0zGNnl7t6sgRZ8IknaePfdSZx7ZivfqsuCYmE71T30SzHapNa3SbFml3rJtIr8aDAJucL5mNpyPrN6qauaYzbf25mZov/vyO9t0u/bJfs2eHnWsV9sq1ym3Dy3vHopxnw1RbqRBx8mt0pPbNKQap87tWok7iggUMJJsTieGe9V0MrLtrjrmeSDPl/vyChzGQU3dF/ba4cw6nbkqR/+HIFr5HuOMwJxHzm5YZA+H9rurmV3e9O3ZwZH9+LBjj06qNs2mAiD0UjEHj7lHOKsR30NulTdakmRBSleQsDY7UtAgulUrudQ0ucAHn+d7Od8gKSFC2BOAC9ysqIAkhZZyOJfaKqmU6UwJp8sMxWSaaYRMUw6mtDlMbD3b2pu7kX3x9q1ygKedhu0BQKpLm95PbEzPB/tvthCZTc7FTBD1a5f8fI4PxcREHiifX7jxUFQ4Apzw/LVnSg9yxSgcRDVQEv9Gd9ePw+8JYL7L5X923Nw+6TQFQHrNik3Xc1VAsOCFPVgn9kOJR+rHIHkLVt2noz8krEpa0+IQAk/NhnEDsblJyPk/jUtKPpkbIimNKdEUg4VciqmVKemNAzh+Pj9rslzb3+5HAiAfHRzbadOsd1hzCdL91JbbmVUrDbMKi6Durj1Y8bZo8K5bpeQOL9xDq9URu8DGvLsfOJOzc83xRB6Wk+t1ycXc9uoVBQgveSLvWWiaaLvb0f31+wO7urrasYw8n0he2DgtseBzG84mdnE/EwABtFEBedKpyvqSBESHWBruOB25rWAwyc68TVRGI4EmpMPK6bkyATUx7MHgFkEIiZiQ7nImXbAO0lRhEDOz9sSHr1GfQ4Gh14GJzdpmbp3Dth3u7RsABBveP357YaNKzX7RMzs/O7KjLnKHuUCG+oMwBVispFFkEetDzDtJK+thoXvxypIDEA5Bd4DyDzV6b9xmuYjC+bc4KJDwUT0RWJR9YdkGejb+XJhzwG4v1TLr7u9ZT5WahfWvb2w6GdvvbsoCIB+cHKsHpAhAqtOqbarehA5jy2blOmDamH9A0qbppTEESpU+D6AcCBwonDR8T5EBjeAp1jlZP3Kt/N0lLWnzm1kfa8TtRvI3nh9lZjG9rbqdnJ2KCaSfhQpIAJCfnuf24VldAASGnANKjW5MdBczuVBiznVXy87uRYIe1buQMlD5iYATbLSqKakKFe827jGAIl+jHoLcHdB4JvR96eBPAIQkt3m4pyZbm452AOT3F1O7H09UAfnspKZBhO50leRjVjamoSNfmXPoUFVZAc4RKQLill4B4cBPxInLGLyfwifB+yrjsOTPsYdUJUl2qvpcxiR3rwxyyPBn4kle84ZxQnuVZk5bCYBQqqcC8t2rN/bdt69UAQkA8oOztlUb9EfNbbPcCoBM0lC+ACCe6Pp1cs15NUmUmN/BHk29CTpEkHcXmrgjaYp3ofWPZC2dP27O4NUnGkh5JxF7eRawtbhgwakS2yBWrD+wL8Zb+9VXF1pDP390aD86a9vxUVMAZDGeaz7OdlO1yRS3OGxNeM+JiMKFbM1+WGnf6NmuIFB8PxHMYi8HscW1xB7hGoMci6+L9aT1WHWAq/MnhtOtV5oDou9jKFt1brO7/n8IQJ4/dikt59MKBdaGyi1Nz+7408BtkD2363VywoYkhw/mLgZ455qL78A//7CXi3E59o/3G3iTqle+fRYIAESEFBLevQONeGjVS5at5wYA+eJmZf/2zZ0ACP0s9Hw5ANnaZC49lJU3S7ub+Dnm4MGJNFUO0ke9jFOcywmp3roEzKu52iPMq0kSrDifIyGPcxIrbQAI5wcyPCR8VB09uX8YjEnvB9+DDDaA8v1gYv/9874AiBzWzio7AMJ+zyRz9PWCHA5QyPvIKlurse/WXCdqCsgNryASq9drdzBb27sOhMU4F4lZsa+oSK5G/hFsMM9Qez5Jf3ketQo9R2W7n9l/CEBqdZQk9M9Bum50D1MqkWv2SE1tWFq7EERIkpk6vtcTgaaK2K2b7GhPpGoU64NrCABCPwN/VxxM5141d/dPxgEgQ9s7PLNyo2XD0Vj7k8GCdCk0622bMGuoVbWtxlpvVQEBgEzz3H504LKl/TqVjI3VeifW2DsWiBj3r20628g9VLFGoMz3ADFYc9CWC+vu7UsyjyW21tJ0Yus5M43mMoThnYRiJOTWsebYjwBy3oEkpzIkwD3Q8zRZr688iSbOAEBY55o3Mhza76/ZL3f2dP/QPj1o29lxRRWQJU5xg60DEBkwzDSomneKTBbwAfmOOqjWalleZ2RDVbF0i0yxWpPKAhDC598FIFWd0cQjYqNiWTKgwYET2VWW4jaDO6NnkfEAAA/OML7G+4nHtppu7OJubH+5uBCx8KLXtMOcM2tusyHk3tiWC3oKvUdxyXTb5KpZr7lsLs7uOF8ivyUWx/kecZf3t4tjMFiF3sk433kf5K2Qh1GYiBxtBw65718+6gqAvH+0b91GWRUQXLCQYG0W2GSmATi1qjfGpYOvyFJyAbEgigCEz/Hyg/0JoMLfWRDeG+GBGvJNB+jCE3QFYGaCJMs5vp7fH2xePLDRfGlf0Wiz3NoPD0/svJ1Zu1fW4ThhpkZ5aVmZQ6JuJWYWNNrWYE5GuyF5hpwKUvMNtrxYDPPgBmxEzZlwRo0XGy8q7ovrraceAJg09ZTAxjOsMTV9I4nA4YqHTkIV2jgt5EbDWlW06gMBkJvpRgCEZ/ZsL5cEi1LraECTrjMr0vQxSI3mY9j71GSqIJt+R0Usr/tu00ReZHeCTZeMrlzWMDq+lgSOCog2ekp2YxFFsqMyZ8FFS4iWidO2lATroLcnSdvfvnsrADIsV+3vDyv26PTQ9lsNMwwNsInkwJgvlIy7Zn0lRkLJXWIRF8u5WGoArgIAB346/FiDvglg/x8GRxWRfCQj3J+YQ3onNOzSp31HolXRwCTT8L7eQU+gB7u6u6trVWt+c2326urSPjx9F4DIhndatWlploZ0eXLAe0WWAeNGwEPWRvOiqghq5qfCsPDqHlKHuYO62EPFzSlMlti1YA5iM0eSPyTLXC2tTnBPhy9rMW/Wbf/4SD7qAJB/+erG/vxmrgrITx7VBEC63OuMwzhViVbuVgQwBHyommYxcM3Xf+hEWfuStmw9AY6kNu4jQCDJQDFgyToxTSRWM2jJm+e1L1IjOgcpP48+qsZBz2rV5g6AvB6uDQByNxxJJvPZcW5nmoTujaWqEGHtO/b5JgBob+glYAPiNBjCDz8a+ZKrHGtC767eTIA3OfdRUUrSxSA+4jAVY8sUXEraxLpkwaxKHUk3MUwDLz25O310ooQX69CXr9+qAvLr65W96OT28/MDe++0ZeXciRh0dEiwiG9RzYxDOBJZrzC77Iifi0QIVpTfK9kOiSOHTfookgexfnCe4Tnzs6XZJn6pCdWNJ+g3KFedUSVeHx4feH9evaretHJ/aF9OzP7XN2+1v74PQDaayVKWPAZQqIQ6Ixlym08Kr+rRydAgh3sPEkdnhZF/cd38Tk8yHmw1HSB6XFQs2g33dDmnmNKSm4loDab1y/sBgOg8gTwqT218fSMA8tuXY1VAWFt/d9q2x6f0BzJDweMNgJszivvgGTH9WfLKzPeQiLqKA0SuCWYXMiiS0qgsx2EcMjcHvp4I8GfeKf/3GTYwof4eiTEkiDii6T1UK9Y5OBIAqVc5RKfvAJC9Vq4KyKdPmjrf51QLFiVYPhFCg6kz5eji+X0y9AxXG9tYq+5SMvZVDBBkNkCsQRjXiF8C4QlkRewi4URZEMMUiRcAEJJEAWiGaJb9jHU3xI2G9sZ1jEYz+x9fDt4BIHJYWzrBwxwx+BNm/8wWfu1ZlbUASCvbgmoPs8Rq9JFC9m1tPJqYz6MsWd52G+5YW/Fe4vrjvXBvPvDTJWZBItIMXwTqAUAizmXmw48H85L97e1IEqyTwz2jAsJ7gdR1iRexyt8v1Rz115TL1mrmOvf0TpLzW6PdEiAVAOk70ajzIZ2d7K+o4DCgFtCodVmGoffYQE8h9zwfj2zLkNTTMyvVWjYYDnWPnBNUoCq4GK1nljcrOwByeTe2P3z9yvpm9vNHXXv/7MAOGpkcziq9EyvXuxpiBwCplHPFCa6P3h4919SArjNxjqMeUnVmTnkeieqEAYICICn+Rcwt5h8iiGteefKf69JsejwjLqyZp7Te+EwRiBM5Ca5EsvL8ACBUQAAgP9pvqQKyqC5szYT1UUkz8SIZ5z1H3gaAQEZeqrKG2pbnqFHEluhMY48AjBQ/yz4w1f/vc3Q0lV6SMa+2yblSRKtfe+xB1AhkB5g0CJyImMdoiIGuxKKBrSdbu+hP7M8XF7ZZru39vaadNLbqbVuMFkYutSSvBqTTL0zITLOqqIDo7Ep5XeSFQTgXz/c42wWIgwRK53sxbgVh6T1jTpQoh07y4XcACD0gABB6QDr1zMbLqc8BSQCESZ8RWEHfXGDMlvAg+TBoLErfxUMBljEumIsOgOKHfd31/3oeVW00EjQaBX3BMXDpwWc7GP8iw9ofTuzrCX7mG/v48NTOexVrdkp23+/b9GZkW9RXyBBqDavkbWu02mrQpZTJBlvPfHCYBgW2OkoSNRQwMYlZyR+eWOtVYrQTOtUBMx3uwEW91d6xVHKToQRadxcbVXSSdpzr5zBXA7UcL6Y236zsfpmpB4RmrUetzJ7v1a3V7WoDCzjA7E6nShqjAoXFmrMbNc2CUMKamoTkriEmxTdoaFnFzKQ+Gg0go+y5mu+ctNic8RGVFH7u95EsX9OqNm1ZWllrv2n73Z4qIJ+/vBQAGWSVHQDZa9athKGBBnehc0VnSRmdpJEDsJpAiDfVs2l4Jzwjlx44AHE5woPbVIlBV4UEPg7+WOQP6J3N6kmDhvT4slIFRDa81UyD+3AlYxLs/c21Bj3+9soByAcnR6qAPD3N1QMCAMnnuQ1X9E/4AagpzzJMoFyOhG1umxWD4tyyj+dMkieZBk5J6KPJzBKAj2vebe5UiQpWIoCk3lcKVFOajxczVUDkgLZdu1tdq269/X3ZAANA/vT1rQAI/u6fnVXtg9PcOt1uOqC3tkSHSyVn4VUEGU5gJZvmAMV6iCQ4ZFPs27jeOLT5bwDAWPfF7y9WTCZpbxAj0Cfzffxu/k4iUt/vCoCUZmObXL+1i9FGAOQmDYv77LRup2cnetYkLZ5sZgIgyCwYDKW4oZL81mVqlP0BbJTEa7mAlGv3fV+Ei46uPZk4BMCK2PbQh0YCVvZGUjVMZgKYVOzUzwCDVCtbpVoSAME0gJkgF29v7NtvX9qvrpb2vF3bAZCs5jMrsm3ZtsuSbD752VEBiX6OAEPUA5W40b+DU16SIqhKUq3YZvkwfyX2Rqw3xdEE0DgQtY5TMuZyECyZnZTgo9FqSLrEM+U6iEtZv29fz7IdAPnZ2YF9ctpSBYQeEGS8JFfIr0gQkcUJCNWSxIRpz2KoSYy8/K9quBy0NpKvRRIocJksR/mvJ+APg7BYVxEXA4zOFg82y2jouW7OL9y8NIgSeUN5apObWxvcmQDI3+767oJ10rLHj1ySCyO92rhGf7XcSrfOWstTRUzXs3kwl0COxX2O5+66pKQuWYoGCRTASmu+4LXPn2N9sV55Dk6gIGNbKoFvNp3M4vf0jlhXZnllbdvFxC5vRvbV3UYVkFbNJVgfP24JgKwY/Mc7YdYE62Xr1W2eO3GL5wapFaQTzobe2+Q9Oa4WoEoZ5iwukYuKRZz1cUa3GiR8zs5z3yH35FRWApkqevwbFQt+TrvNhHKvQGJaEAAEi+eogEy0FLASxl3L3wlAJNQM5Ry5C5yXNzwLkDAsD2Z2hGUr151ZveXT0SNB+j6I4t64d55HkIqRkOp7MpfGBQCO6w4AUtrO1NsQAORvL68EQD45bei9eHXJh1wucAKF9NUcEJeIVaoPk84VZ9N18Pv4vePheAduiz0gAUCwaOd8Uw8CBM3GCQtJiHCyG9ypAtLs7Nsc9zAcJjlfkVzWKlbPOwIgtUbZSsuVrcZLSbDoAblZr+2/PjuSBIsKCC5QVEBm26oN725tNR3KstYl6LnnO7uKsldkUKpQ+SFpb3d6fkbe91UBwTFTVeqCLM4BfrI9L1j4UyFS5VTxj4GAyckRcLdIA445C8gpOSOzTOD+t5fTdwAIFRAAyLZUs8o4s3GawxUx2PeJjzRQRSTDCARSrSFnq43kUlXLIHKRXwkYOgAJIAKxXgGAkHtEjy7/zmGjuOaOklqXcl/dyFyICgjzOQKAQG7NlwPbTM1e3U3sT68BICv7aK9ljzolqze3qo5AWEBgK3ZApFOmKQCQ2Kuxhj0GJ8ULJv+pxyPO9yKQoL8q8i/+PWJwnDGSRaae5Pg9xXNIFZCn3ZYqIK2aqQICAKEHZM0315xp4ZrVt5F6P7hIbBkzkvjETnlpzR9eBCVYx/j3SJyC1WUDUHbXA06aadwg+DppKtH2Db1xycu1SZdeSNhG04V9PhhZfzy3Hx6c2PP93Jo9Zh+MzUbMGfDmLuZ5NNo9VUDKgCbccDZL2cgyWRbdKQAE/TUABKTI753NB5LRiNlAosSf06AbDgcOHQ+euaY2S4OabAAHo6HtH/Qc2abnEpuJw497RAIDPgCAvBnM7Xa2kmb9vF22E3zde127vwWAuEwM8EGi4RNoaRL2Sec4Z7FIJWtJz0ra8WSjGdcg1jQBEC00SaKSdEcJ7Hbn1MUiCr1lBGn+HowwX9vJ27bK1qqA7HW6AiAMIgSA3JfKuyZ0AEjGUEk1my/VKEbVi+dM8sg9c41Y//lhvLFW0yfHK9kGrDDhM7l4eCKW2XLuLhfBsoc8JTYJkhg1D6qPwftIxMKR1G03skGURrYMAPEKCIFvcIMN79J+f+M9IEiwPtnP7ckJk9A5MJiEntv9ikrZVg22nJn+bND9wtiieS6JeZIkZuNJFYmQ2s1omq04gI/rDeYjknq+NhKVCBD8WyRjEw6Y2VSBle4ZzaXIq0oWGUTYqFZ2AIQmdA4VAMj7JzUBEPpXaM7nOc94FwsYeIJU8rYvPcipitUYAWHkL7BqiT2JpLCYkGDUEP1PEVTj57jDmTe28twmqRGcGMP1wMy3jvZdQjkd2ez2yt5OTADkun9vzGr4yVnLzs5ObLV2AMLaIhnBvjTYVp59NB5KH75xxhCTAAxIgoFUIC1Mhkavu1y59Wgku/w53pczn87wBgCBXdSsmdnCmyOn+OKXlPw8enyWSvEVu7zu2zffIMGa2rNWVT0gVEAAIFodm8wWk5VN1n59wbgGAIlEvGLEShqrfZ+46MutoH0eifcKxLoKQMgz4T5wWXPnGCadd7WXmDdBAqQEesQwKj+EuJ+D40P/vkZNhhrlOwcgv/76jfbjT05IrhyAIMGqlmqSlUhSheX1puQEgAbMbiyvIEnj/eNCGCwgYNhJAqwmo7cgkjveQSSBXsny8yHOH641ZFnTuTsEKoakBkneD1IyZHhKVMpTW9wPbDKs2O9eTezfr2/s/dOG/eyoYS+e7Qt8aO4DlVua41UNh5GkkdsTcNmZSizh8dVB29YGyYktEvTiOuKdUsWOvVwkT8ROz+caHKoeB4wNYN+nLplstzvpnDXbOz59pwJy05/a1/2t/evXt5ZXSvajJ1375NwrIFg0LNYVW0HoIM0o+RwszjEBZiqEiWknlhBXIvaTDOkjyUb0x3QW62xKRhURjwWskj01ZyzPhD4Scgn2FucTxheAA52hIsUAIO3UOF5WxT96QLB4/vFxSRKsACAQWmpAB4CokkvpAEDkzecen6joliQtk8vUnB6LslUrdVuWHHxFklSMv0VwyxraEbFpYDEJbF5v7Gx9/fl5vIyG9QAgjAv4/HJsRQDCgEikOjrjAFIAWwggqtppIOC25H05crdMlalY2yI2ReL5mgurXiqfQXYuGfqSwK/WLCReVlWeouSYyjEyu7xpA5GxgPhM87oADft7Z5JYN9o1y5kDMlnZq8u+/evLtwIgPz/t2NODlnUqkFY1q/SObbYq22h4L0ME3M7Ye7xTqnUe6/2cFJmNuxu9n/WWHR2f6u93V5e2mk28B4QYkJ597Ot4L/zc5dol2sQmKiA8ExxVo2q8zxmX7KNZ4zShE3dQDPA1NKFTAXmyd2Cf7DXt9KgsAIKnaHVStmFyZI0qajH34bnXKlRpqzrjWXtE71IJ85CqJFhMe3dnLO/98H4Or4R4DPY4GzEMUMHbj5gAIaR8mP7WJT0ZC1XVyY/UJmJT284y++5uYn94+Uok+adHPXu8V7FWt2yLic84CwDCHgao+R5EIuhbOoiDYgVE5j4JuEZsitw+CBOUM1EYiBxX6zUpfKYTlzgGBlDMSAS5ch56QF7sd9UD0s5LAiDIrugBWfDN2NdGh7y0p54wgehkNZrs1CIB5CIiyVYymA7EXSJZmIIopievKPGA2SYphy1QQFdzWkkAJH5/ILEiW4Qy6d9v7+1mMLFPTh7Zi4O6AAjsdW1dsfHGEXa9uWetzoFZpWrbcskypq4SKJgHkdeUeOKwhEZOBzJsBAf/wie1cx9lZMRbs9l4IlkUUzvzpjuGiF1Icqe9A5/gLPcTSQs8yHD98ZzCVaxepkxHM/1MKJYKCEGfHpCzBiVAmlCnWljcNwmNN7KjY6zAfyeNuptGq6Sf3hf3sUmuM3FoR7IYLMJuqjhNegmBrwpmAgS+qODEQR4shAJtltu6vHkHgDCIEADSt0wA5Mn5iUUFhOQPyQpaUxzPkDNwQOjATj0MGqonmUEuxM89kRBTPtaMip2TV8lWC58EHws87msHQCYucQIckvgI/dPYO3OnjHZyBsHNiAoIPSCaVH97o0rMHwsA5EcH9R0AWa8qVl/U7XraV8ILCEH6o81VAoAD6jaSWhKcdCCot8lL6bIiRYJQDv3qQ5NqMdHinoOFi8Q99gP3er9c6LBoMX1Wul8vSzc6LWmF/zMAQgWk3SGJYZdlmr4t2Z4qUs74at2nSaex73n3SiSStR5rpghAIkAFA4c9dlE6GckM9xD218HAjsLxpO57KgBIpVwXAJneXNrltGR/fDtXBQQA8tlpUz0gmoJuPjAT9nw6pRm9rCb0cHrjYOUZwYCxdyRxmfiUdAG+NMfFDwNn2uZJIiewlaqG3ANfoxJzmQqEz0JSwyCT7WGwChUQGoRJfugBIXnj8AGAfP01FZC5PW1W5IJFDwgSLF3NumSTwczGKyd4JI2KJv1UAhcTt/bqIb/bm7ZVsHcJgg55r7zFIcOzFtBPjlp51Zlo9gND9YiFzvg6Wzwau40v65kK+P6+N6F7D8idVfr39tW0pApIAJCPT5pqQmdAKQBkNFmoGZWKlFxiYBVxT0E+xowUydz8GQlcqxnV+y0ioS+CcIH5lGQEAOFzAtHJ0jvkMqs0Z0eEA97+ciacy+KZ9SWfmWyiJvTZuGa/fz0VAPngrCkXrGeP9/Q1alhebBW3vBI+4HU0AAAIM0lEQVSAMmBrjQSG/OBONtrJ7pM1MYrhfQnwBbnG/RBXOXP4Lx8Ru/gz70BOQbh0JVDLPQJAMLHodCAPUAp4BYTyNRUQekBu72cCILhgtepVAZCPH7et2yhJksYkdAw2FswEoNczJTxMIve1jyGLXxc28Vp/K5cFqWKUWFGtNUmhPOEI6XTEY70nqvvzpUg+fibJDxUczf0CFCKDksNc9KGUHIDIFr9ss8l8VwEpApCpDD9w8cGemGo6jbmlJDdyEmixmls7x3XOAW6sEUgXZIH0ak5XM+2fACAO3h1ExOfjc0HGcXZzvzLRyN0FLUBbnO88A+3PVAEZLcvvAJCPT+qaUI/8CBChYbZzqkz0GvkgWJ0lmZ/vAnMpUYXU5cMrSA8mJTGgltwpCAaazIknMcPEBwn4+acYXKb6X7daq6tqHfkR72m5mFmn2bD1tmZz5krst2yPqttkZd9e3Ni/X1wLgPz0oGHPTrrWLlO5NTWhzzaMFRhYZbu029s7PasWhj/KS9wlSaR2es5YbZfKNVVAeMb96ys1oW833nfEvUQOEnlT5FzBwHd6XZFHOEziUEeOxPo66PVsOvYePSTRcovcrgVA+Jn//GYsFywkWEUAQgUEAHKXhrsqnhaS5/gzkF5DqzOX0rk6COFyycoV1hjN5g4yeFf+ThkW7NU+YhygxJ9HcjNL8z+QXaFIwJBHoEvT3heSXvlQEWLXzErL3F7dz+2PF2+Up352sm9P95mRUrHlFEkiTm9LGYuoorKmBcx7jOjxLH5EBTnOHABIAO/IQ+L84P2psT9JE0OVEYSi7/fUYpEqOvyuUHIoJ/7pUWOL/Oqj06N3AIimoI8XtqJhO5WcvIxEI7Yf2PK6LnsiFYsp2LrYNCRxEVjj4A4EJDYor0iLx0tjETFxnQemA50qRCp/BkosJr964cuN/fmmb/hxf3b2RMP78vZWAKRZqtsQAIIdZx3p1Z6s4gAgyLBUcp4vVQb1JKmiCogYIYaycTCUKbNlSkZxR+IFo0vE1gwwkre92ZRruR94IHr8+Kma2W9ubmw0Hbqsw9yaMQ5P17tSaYK5W9hsvbTb2VYABFYHF6yn3Zptk9sJz6NsXuG4vxvsGrN6Lf/9JJ5oBIXQ04GiBZEG7hUrIAHktIlgxNQADFuUUHlC3QIYiSmIdxeLMdgeevgAIDSh99od2fAWAQg9IE8fn1oP/SfNpms00RMbDEcCIGwIJTc8Dxi2kjdek6SIJUmBniDNgSdmNrFB6LCjSToAbrClwfTCyhCo2Wx8P4cnGMQdvaqanUKjMgBk//BAEqwiAPn91cZeXV3Zh6dHBgBBgrVubG27qVlj2bCLwY0GwCH7IQg5AOGw82bO5WKiIZ6wUypr6ms5UMp+mC88wYyNGSA1qgguO/OEK549XxvJ6M0UPfPUOvWmkmvc0GiMA4D09vfE0FLSLkqw6AEBgNADslk7szYAVA9poE6DB7cl+ZpnW9/bIR+J/cc65PNUBIvXFXKFYEFhowK8RJIVTEmUs72SULYAIJgF8M5IRGhCB4CsR/cCINfzsv3L5UIA5KPztn1yUpcLFuuFZJXrgqWeTUk6cDhylo2KIQDEHd68QstMnXGar8G9SN6nBNnfiSchDirDWjQS4agsbFa+trhHpFNqKCXC+2hbq1UaqrQiMUKCxZqnRA8A+fLLr+03/Y09aZTtl0+P7f1HHQEQJelLpHMT69N0XGhejn3H9fLn7XyiuEJCTLzSxGklMEgi6J9KM4IK8x1ibeke13PFPrnIqF/WmUnuaThiGrH3/eheGk7ULNfeQErcrvTv3pFg/fR0X03opydtm21h0HKtq9EQHbL3yZCH0NuhRJWhkbJyXO8ACGwwTcIkFKU0PPL7IIzrCVAYBx6fC4AVLClrwOOjAxCeFQCE+2B9kTyst0P1gFAB+cPFTINtP37StV+edez01Oew8Dy4/rv+vaqGDkDW1qvXtTbc9dBtRJWMYt9JQ2z63QHc45DekQhl73FTglmwmg+Agksk5Ik7ADoAoQLSZYaPenTKAiCA3Fp5ZaXVTADky9u1AEgzr9inT3v2yZOOKiCcB/NVSQBkNhjaZONA29d6mkiPnCt3aWKv2VRS5dftzKmqhEmlS0Mr1y05TSLiJHNL95SXOUeXWpd8nhgZLoC8I6qu8b0xc6PZ9LlcfP14NLL/56uhbHgBID85LRs9ILMNz8sEUEZyrIRcynR9OgMqrAVsVyEH1nJaZP9zH7CyMM8QQzy3qBbwDLSnkoNUsN3FBKxYiRSpt1nvAIiavFODbgAQ9DGQquNVRQDk81fXmpkRAARJeFRlxprJRDWKPYJ4qmyliissWA+chcQxVS5E5E1lch7s+a7PpuxyMZ2fmsfhzpOKzZx59HsJgJStSZN8pWqdPayNlzZfO7lA/0ULa+8lTqhL2z/q2mGna8vRwr787q39+fWVAMgvT7v24dNjVUA0XLiJlKtqw/6dlZZT6w+Her+8U54j70AkAMOF5xPZnmNpSw8I4Ih7Rb6FtBQXLtY7a1Ez2RYLNw9Rr50DKIyE+DxnBv0zfl/+c0ita1KNeAJPnAGA+JBFl84hwbq+G9rzw6N3ekAsy602rdhVckP18yGBwpREs29W8+F/AkA8rWeuiRLtRPp4szmKWSfyVEVNpH7kzLtqBBbskuDOrVatqf+D5n1ATcSL1XZslU3TXg+X9qe3l1ofPzk9sGcHNWvvVW27REOcSWkwuB8p32L/uruhu4hybRGP4udGPvX/B0B4pgHsg4gIklExr+IV6vhckfxiPf5/0Xf9CZnsH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Buy Fresh Green Bell Peppers Online | Walmart Ca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7" descr="OUMBÄRLIG Pot with lid - IK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37584" y="4885843"/>
            <a:ext cx="230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borma</a:t>
            </a:r>
            <a:endParaRPr lang="en-GB" dirty="0"/>
          </a:p>
        </p:txBody>
      </p:sp>
      <p:sp>
        <p:nvSpPr>
          <p:cNvPr id="7" name="AutoShape 20" descr="KAVALKAD black, Frying pan, Diameter: 24 cm - IKE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51900" y="2483941"/>
            <a:ext cx="230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ta</a:t>
            </a:r>
            <a:r>
              <a:rPr lang="mt-MT" dirty="0" smtClean="0"/>
              <a:t>ġen</a:t>
            </a:r>
            <a:endParaRPr lang="en-GB" dirty="0"/>
          </a:p>
        </p:txBody>
      </p:sp>
      <p:sp>
        <p:nvSpPr>
          <p:cNvPr id="8" name="AutoShape 23" descr="WOODEN SPOON - KITCHEN | Zara Home Հայաստան / Armen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9" descr="Misen Chef's Knif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32" descr="Open Kitchen by Williams Sonoma Fork | Williams Sonom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openclipart.org/image/800px/27047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backgroundMark x1="23322" y1="41125" x2="23322" y2="41125"/>
                        <a14:backgroundMark x1="75795" y1="59000" x2="92580" y2="49250"/>
                        <a14:backgroundMark x1="63604" y1="61500" x2="11131" y2="63750"/>
                        <a14:backgroundMark x1="7420" y1="50000" x2="73145" y2="30000"/>
                        <a14:backgroundMark x1="76855" y1="33750" x2="99823" y2="31125"/>
                        <a14:backgroundMark x1="3887" y1="60125" x2="13251" y2="6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4" y="-675456"/>
            <a:ext cx="2639610" cy="37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penclipart.org/image/800px/2452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7" y="1988840"/>
            <a:ext cx="2289991" cy="21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oking pot - colou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" y="4365104"/>
            <a:ext cx="2934103" cy="24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yAAAAJYCAYAAACadoJwAAAgAElEQVR4XtS96bNlWVYf9jvjnYc35suXc2ZVdVVXNU3TDUI0ZgYBEnRjTCCDGYw/OMJhOUJfHP4P/M2OsMPGsj84bCwpAhQOgWRD0AYMElM3QwM9VteQWVk5vnzjne+ZHL+1zz5333PPkEk1knwiXrz37j3DPmuvvfb6rdH6z/+zn00+9+RdYNhBBz4aloPASpBYNpwgRugmqDqs+Pm/TxJ1rv7Nvy2r+nrH8iufHyKBnd7TsizwdnL/KEYcx7C7Lra2t9Ee9ADHRhRFmI7GmJxdIFguYTVceJ4Hx3HkO14r97EseW4cRWvPN8euxq/O00f+fxjfb3yXo0XRi/IaPpM/fB/9fH0vK1k9Pz+2/PiKnl9JXAAOFC2WUYgoAVqdDnb39zDc2oHv+zKe2XyC8/MTnE9OhYa268C2fCQxYLuKfvm512MpGrM5Jtvm7JYfSbI+P/kz888xn8e/Haz4S9PZPEc/3aSd+Xfd+DU/CS/FsfAnr4/DCEEQIPEt9HvbuHJ4Hdvb+3BsV/GUlSAMlziePMXDhw+xWCzguq7QnLwahqHiz1j9LqNv3fpysc6/efrF1V/LfFcdVhhvfG3SL0jXx7pMWK2//Lvl39OGA/IIP3ctW/5ezhdYLpdCp/7uLu5cv4P9nUN48IXmj08e4sHjdzGan8FyXLRaLaEtacr30eMz/zZfomzO63ihcH1zUVUckSEfC+8fqfnXx/OOIVsXtpIvpfdIGSCJQ6FpHNnY6m3jpTsfxo0bt+FbDVzMzvHeo7u4+/AdzGYT9NoddNs92JQb8VxoLrxvzDWfybmyc+yRH0sdf9m+m8lHzStlctbknbwc1Wtf30N/r+VPnu+y6+NN/jefH0HRVstx8/4i0+dLJLGDXncbr7z8Oq4c3pD9iO99dn6C+0dfw+PHj+Udyaf8jn/P53O5p5+uz7LxmeQt4o1lKj/0GPOs6BTwp3mfuvvHSOnD+SYpUn2BegOHbnG9JYAdR/DCBG4MuHEMJwHcxIL3hT7CsYXwvIFw2kR/6wAvf+yjuPrGbVhdD6cnU+HLJLFkDVtwhD6cN9IqXp4jGNuYHtuYnVgIp3bKi0Bih2h6FtyOC7drIWmFcFsWHN+C4yqZwj0sph60TICFhWRhwQpdxAGQhBb8hYNgGSFYxoiRyHWOk8CyI74c4sSTz4EYMfUqJ0FCQtg8B2jHbRkPf0zaZPzorsv3zXW+2h/zPJCfy6L5t/T6zsmA/Dow90bzOdxfFL+n40gUfXk7nufY67pLpreksiAggdP1kb1JyiPqOSsOK34/d0N6mu8ZJfNC6ZrJ+HC1/xfqR1Yg15fLyHUBtiG/ks3xrclaLCvlvwWv8vs6eW851fqTSd9CGZCs9kNzIBn9rPX3L6Kh6OG24guuUY6Za7bZbML69Ke/L/nso7eRDNtoRlTHbCwdcoQDN0wQ53eIHDnqCKAXlTmJtdcYz7CSagKSwNlmkCp3SBc0X7g1aGG4s43OsA/LVgBkPBphfHqOaBkg9pWg0gTSG6UmpAjNincWwWGONwdI8grci4IAE4AULUDbACBFC6VMca7kauNLrdwRgCSxhW6/h4PDy9ja2RMGotI2mYxwcv4MF6MTBFEk9HTdJrjFJPFibQHnN/66ceTpu7FBujUacsncZeOIyOzrCnwRnfOCU9+2jpdJP17LTVYWYipsyYekXWhF2Bru4cb127i0fwW+3xDFmWwURkvcffR2IQChUifjTjf4bMPK8WIdQLNrAEiOvTamq25+9AZTOs+h2qBMOgq90nVkAtCieaH+56QAhNfwfSjcwsVS1vS1O3dw59bLuLJ3Db7bEmX44eP38M77b+JicowgWil2/I5zop9ZBEDy8130/nU8YdKibnuIDMWg8L6GAlm0/vN0z8sfLZ/KNlg7lb8EusGCm6WLne19fOilN3Dr5kvod4Y4H5/i7oO38da9NzGeXIii3G10ZC4WOQAi4DuVmSJbUgBbvsFXSwgtfYt4SG+oJt8U8VDV91r+le5fKf3L5HoRgDeVuXA6F2PN9tYlvP7hb8TNGy8J/XjO+fkp/vwrf5gBkHa7LQYI0o8AhAcV97wsMmmplN/1w/w+zO1f+XkgECiTdfIeBeJ3TQFEJMCDnwmWzgMRGqziBE4SwwkTEPD4AkC4loHBO3u4eDpHcOwC8x6iuInu7g5ufvRV3Hr9DnauvSTGmflshjAMRMFpNFb7+fR8iuXYxvwZBIQszsnHIRwrguUBw10XXtuD27NhtSO4TQtOw4LjaMOfhYgAY54gngHRLAG3NP5EyxiYJAgDyvJYjLaua8P2LNhOCFgxbKeRgg9OFoEHgY9SrEm7RtDYBCCpPBQ62isFtniNKAmS5+siWVH0mTYgV62//Pow15pey5aV7qOxGkv2k/Jn2fqMUwYT2Z3ymjwvBSGmAaL4Hdcl6IZ8htony44c+8tp5lp+EfleREM11+UHgXP1sW5gyp9LXaHqCImUKw6C4LzsMv93csPLnxul+KBI/unPTADC8ZJOGQD5uf/kJ5I/fPA1hN0G3NBCI7YEgNAy6EdApC0YJS9RR7/MI1GwSGooL1/rDbDs3MSw4HGuRWFPvR988eagia3dHXQHfViushxPLkYYnZ2LkuK0/AyAkNlNACIMVWIZKBvPxgafu75qsp+HHlrYaGanB6RK2HxQAMLnkSbLMECUWOgN+jg8PMTupQMBIKTZaHKBZ8+e4PziGFESKyu91wK3kCicZgIyP07TKvi89MyfVwfozO+LBIS2mOn75gVlfv7zzyuifdkYyZc86FXSAGSeLLGzfQk3b9zBwcFV+F5D8TBiBMECj47v48GDB7JgCey0B0Ss0SI91T3LBHwdAKkTf9Xic9MylH/3ebrB5DcPPeZGuL6B6uufl87c+Kjo6nVL2lIhoXeTwm7r8mW8cudDuLp/XQAI6fbg8T28/d5XcTo6QrvdzTwgGoBk1h0qR4YHroh/zA2qkL9yBok8fWr2J2gLuqbXxjqp8YDUrQ/ev0r5IItRSYmiQOhqw8PuziW8/upHcef2K0LTi/Ep3rn/Ft6+/zWRBZ1WG/1WT4DhLJxmHhANxk0AYr5/1TjK5AMV/CLe0ufXeTD0WMoUuCL5YZ5rFXhAzLFyfPl7mGt1OZqAVs6t4T4+/NpHce3aLTQaDdmnzs5O8NX3/lIACI9Op7MGQHgf39j/CteYQR9Txum/i/jLnAcnRXilc1PjQaP+kAEQKnf0fKRARMYQhAI0nCgS8CEAJFIeEK7rvaPLOLs/xeKpjWa4jWDWwMn5GHavhUvXDvHSt30SV69exfbeDsJ4IcawCAEsMUzFwHKI6UmA2RNg8QwILgggIvgu0Gw4SAZjeG0H7sCB0wbsdgzHt8Wbyncm/4eLGOEsQjQFwkkEbmny/zKBFyhvFYGcePQ8B654UGIkTgRhD9tSckS8HpTs4g+R12/ErSxag8/T8ph0Et60Whk7FSq4BREQ5nllf2dytm5+0xM1z+Z5bEP+ZR4Q9SbaAF/Em1wXiyRQBrr0OZpXhBbaoFwBsPIKfJ5GMaoV+ATKQFoqX6KVB6J4r6+Wn4lT7eFI4uoIH8sp9uDo8dYZADNUV/KC+QCTjX03DisBiumhL9u7Kz0gP/ULP5780cO3EPYa8AMLXmJhaSewLReeMOdmCIX5LlGNBqPxaZmAr5x9WbvVLqwwUWFJeiOj25//C3KOYnj9Bnb2dtFJAQiVDAKQMQHIMoDXbYpiR8JrAMIx6YnQSmOR8DbPKyW+YYGqQolVdNDXaYXdFAZ1IVj5+9YpJPnzKYiDOBLFjfpzp9/D5SuH2N27JBslj9HoHE9PnuD8/Fho7zcb8NwWLMvGMphUKgh181+H8OsAQNH7mtdoy03R/IoQTEOIyuhW93zypyhe6YYiYQcpSCYvRk4ioVcEIPSAuK4KsYiiEEG4wJOzh+IB0QCENCdNqAyqDeqDAZA6+td9X/v+2jNveDlMWeBDuWTNQ+iuQyALTFTmXNiJCsGS0L+UtgzBIm1Jp8u3buL2jZdwefcKPLspdHz09D7uPnwLo+mJWJ91aAu/43Xms80QtqJx5jeA/Dm1663AwLFGi5Iwzew5uRDEsvko+zxvIc+f59qKHxkOuJjNJVxof+cSPvTKRwSANP2OAJB7j94VEMJwzH6ni16nD8eycTo6FmVab0KkhwlAojSUMD//z7vB0qvNQ8tE8z51a5/X1M1fXi5sKFJ19LfXN8i8IhfPlFeJAOS1V78B166uAAg9IF99768yANLtdkXmcsyz2SwNEVopOHkaFM35Bg+nL2i+l/l3fnuvW+8b96d80mHacbpPG/u1FYTyPT05BB8ShkVvCEVbAlyeHWL2NMLkXgTnrAc/GmI2T3AxXyD2gKS7i1ffeBUf+dg3YO/GPtyeh6UTYbIcY7yYwJt0MX4WYPowRnBiIxlZsBYxPDtB07eR7FMHcNAYuAJArHYC11ehnAkjKZaJhF/R8xFOEkQTIJ4CwSxCvIgRzah/WCrMyrEV+GgAjpfAcpXsp5FUwEmm7cViqBNapSFh2jsuOkXqMRI5mIbglM9ldQhWHX+bETRF8i2/Ljf4X/SbVZg4oyTUOTqETSmwed0lM/IwXC2V9eQ1XmuCEFP/yj9bP6dMdijttTqEPqkJgUri4v1p9cyK8FU+364BQHG1B8OyazwYNQYuDXTL9nFzfyvUT1PFOv9dNn8pfat027wHhGPJPCA/+XOfFgASD1rwIxt+bCFwgMRyRBjY1fRBHQDRIczFzEOGq0YwVICrDg1AeA6tn+lulIEJhmBt7e+iPxggcW1RMKbnI4wuLhAvAjhtX9y2WonhZmkSk5tokXKqPyuLE88ATMHr1SolBS+sF7G52QpNa2Koi2j3Is+XONo4xoJhLQnEA3Lp4ADb27twG77QjQDk+OQpzkcn8jhRkj2GEdDANa0EIHVjqdvw6gBq/v3zz6uKMZcNIPVaFNGxbmyymRjhRILgBFSvPCC0AG1v7Us8/cGlq/A8ZRFJEuUBeXL6IAMg9H7Q60TFmiEYMvYaAFJnQCgK0ahccLkv6+bPMmLITQVJ0y4fYp6XE0U5QOYzaWEUpTZUG41Dqxo9IEEA13awf/MGbtO7tEMA0lA5IM8e4P7jdzCanspnDG0hn1MoqnhytSkqr8pm3ppeg+bvsk2wjj7Pw0Nl8keuNea/aAzm/TeVh/XchKLnOCkAiaNAhf1EDra2dvFqGoJFD8hocoZ7T+7i7v23MZmN0e100G11JYxmETE0RgEQvRZMAKJzmSrfsYIhdYhUHR3Lvi+iT9lcFtHPDIEseweTB/Qa0PeaXoyBxMVwsCcA5Pr127LG+T0ByNfu/RWePHkit+71etl3k8kkDd1RAKRsfy17lypeMddpHY/n321D3mrLYOr50LkfWtEEc0AYgmV4QNwoklwQLr3erInGrIvZexam92w0Ftvw7CEWUYIAMWYXMQI7QmO7hxsfuY0P/62P4vJrN2C1XUyjOab3TgSATB5GCE8cWBMHThjDtWL4ro3FToRm14dPD0jXgtOCABCue/JpMAPiZer5GCeIx5aAkGgaSx5IvIwklEoyUT3mj9iSR2L7ESwnRpiEcFPwkekEBL5p6KkTeVnEBmlC+SVHrCzrVhriUgYO6MHP8515bpWHVvanF/CAFPI381rSXBnFNyswIiAkWs/9WoVsKVAWpDmiZv6HvLfOA8lSiNblsH7HohxH8/0J9PI8vE7LdQN3Xh5YVjWAIZMWyRb9WWzMT5EYS5JqgEJwV3XU7i81OdZaPygDGGWf6zHpCKmq67XsF/7Oh2D9xM/8aPLHj94GBm00YpUDIknosGWh2jUx9tX+EaUQVAlHIuaqg1aIqiOmdUHHmKauPHleGoZlekBooaCCQQ/I9GIkSovbaWQeEJ2Eai60ohj5qs0uPxEmviqapLqNs5bBchpcmaASYVODlovoTFAnACQMhCd6w4HKARnuwPWVdXQ8vhAAcjE5k2c0Wk24DjdRVHpAnmc8dfSxjRjZ4gW+slD8deiPYDPG+nk29TUeSnMUNC+Tp7IQrHgpHpDr126JB4QARI0zEQ/I4xSAUHGmYkJrPRcxLaCivFmrwgTFtKpboZXLqzDGu/qK9W8bhnwtUuAWJRZivWnU8kikrGumB4S5CgJAXBd7166KB+Rw76p4QASAHL2Pe4/eFg+I73TWAIiOrc82LSusDFGq47k6WsU1HpAi6bi2SRrzX6QgFCmT5vVavpXJDS1+4zAQ2WnFDraGu3j5pddx++ZL6Db7koR+/8k9vPfgHUzmE3RbbZWEDguj6dlacr8GdqKAMjGxJsS1rggFhUwRXxUqS3WTUfC9Sb+i55gW1iJam2EkmqfM8yImoScOBv1dfOiVNzIPCGWueEDeVR4Q0q3f72f5IQQgUjTFWveAmMqWPCf3ThsyoqAwTF4Jq1KwzCIreUWP/9upAiR00InnOhFdks+Vh4QeEDdUeSD0gFAvtZIE3mKB1nKI+HEbs3ddxGddIOohjGwsohiXGrs4GZ/hIpjB6jewdWMf1z58B3feeBVXbl1DMhtjerrE2XsLXDxYYnEawo4sNDwbDd9GvGeh0W2gseXB6SawmYQuUTexFKCJph6iRYhgFCM4ixGOgHBMT0gi3hHJxaOxwuF1tlzPPBK7Sd0pgce/pZCLChWVqO4wAh1nnON4rvZXUdJ0MrbpAbHWQ3Dyc6EBSBFvFvFufl3oJPSyPa1KnxAqpYVxeB6nUj9TG5bVu6cFfeI4K1rCPYxre2FY+HUxIQ2+eC832czRNPksLx/y4w2NHJT82hCdKFeEJs/Dlr0eQrWxFgwXUhGtopoQK1jVIWAJ3XwVR61+9AI5skX6EQG0eWzot4aHqWiv1rnV/I5j3QAgP/WznxYAEvdb8GMHzcTGnES1HbhBjKg6AmqF2EuIpBZdMXqVya5xQSGXZJl/DN2bmmkyD0ga7kIB7fd8bO/tSg4IsY4GILMxzRgxGr22qp5hWdlGyfFqguUBUH7CdVxz2STlN9g6RJl/Pz2OsvsnLwBAZMG9IAjRwnERLMEU6sHWEJcvX8Zge0foxuNifI6TkyOMCUAcWynJ9IDEwGJ+kc2PSTs9jrrx1H1fB2BNi4um4do9C6pErH2fWtbzgqlu4etnaY8aN2DtLSNgFusaN6+GLUnoBCD7+4fwXFVZjJHCy+VcckAYgsX7kK601pPuBCBSRStRldvKxlOXA1JX5aoux6tSOlIBqanylA+B03TWG1vRxrjOR2pj154sekwlXDAMhU79g0sZAPEdHYK1AiCd5lBoSu8SwQd/1tZ/msRYthEXrc+8AldFozoPlGkAKZrjfIhBnk9NhaNIDucNZPlnuGkILHNAxDvEKljDXbz68hsSNtjw2uIBuf/4noRhzRZT9Ls9DNp9uI4j4ERCDdPqYkpRScNmaQH9gDkstLAWKV9a1pWtC73G677X8qNsD0tyBoD8eUX0Ndcrc0DoAclCsK7dynLrCEDefvjVDIAMBgPhVV4/Ho9FJtDDXKRYZeMwEGwh/xjyrYhP60J4mN9g8tjG/sUQVG0gLMgBYZFNJqETgNgEIBKGFUkOCGnX8mdwxy1YR1tY3G9j8aSFJOgCdgtLAprzAH6rCafpYx7McTy5kFCoq7eu4dadO7j1iTvw0UV03sDpwwVGR3NEQSzhV+Kt2A/QoAdk6MFNAQiT00WuhhHiqSv5HkxeX55FCM4TRCOGYVlIWBmL+bI0gjHxnBU16f3oAF4zgeMRmCgF02ExBwpbhiiFaYg41axIRRjI3PB9LEKKlReBwV1VazqrPlXiBSuTW9leaGwAhfxRU6RA7T8rEMU9X91H+TRIay0jzRB3ymapPMhEY+PIcl9SD5CZQ160BnVUW9HY+Zn2gGga5u9RlCNmnmOnxQjyfL16Xl0VrJochVwVqfLnFO8idSHqRfvD+p1WVcjW5kHribkIqA0AknqYCnUrckFa/aoUgPz0z6xCsJgQqnNAqGwyBCusBmAiKKoODQqKmGd7McTuYiu7fCtqw05cXNgTcatOnTneb6kEvLJD3J8pwNHWJjMJvb3VxvbujuSAcLMXADIaYzGZinuQHhATgJghAbxvnQKwIXBzCr65AMoQYtX7FW2U/Cz7PBfikr+XuYG8KPgRwZmWJ54vFiJo+sMB9g8OMNzeycoXX1yc4ej0KcbjMynBKwqd1xbROZ2cfaAQrPwGmH+/Og9I0fubdGAZ57LFw8+5KeqjSNEpU2D0NVnsu84B0WV4UwCyZAiWkQOiQ7DiOMo8II8ePRJlg3TNAxBWJ6pSwKKaKhh1SeZ1AKV69QP5JLU8Dxbl6JlWNS1gTaVt/W/lAdXzzMRnASCBAiD7t2/i9rXb2Nu+DDdRYVaPnj2QMrwX81N0/UGW3GsCEL1hxclmEmHZZmfSomxO8vRiCGnVoUNQy54Z5zaw/Hl5+ZGnY76Mev56x1Ix0KzIFjDungBkaxev3HldqmB1Wn0VgvXoXdx98A7m86mECg27A3j2OgDR72mWOy+rEmWeW7e/bLxTTelzc71XyUeeVwZAMv4oCIE0x1NUpl5/L3SdspyuSkJnCNbVKzclhJWgjUno7zz8qoRgcR6LAEgUKwt5mWzK0zc/vzFzMCoMU3UARBsA8zIyo3EciWVf9tK0DK9Y+lMviMe9LFoBEDdK4KYARCzh1mP04310JodYvNfG0bvMu+gg8TpYBIm0DpA9W8KXXFUwIYiURzQBZrdauHXlQ7i2+5rkjwQTKvcs2QtYbgJnb4Rmz0dzSA+I8lwwgZ2KtRg1Jh6Wc4KPAMtTAhBL8kgEgISQECsa3Wzfg9NkIrsNr2PBaydSDSu2p2lOhwXxNjD0KlQhoxKuFBCYrHKRtL6RtRaIVZRBkWxR/Ln6pmp/KrtHnQekfv9V5VXlJ/Xq6JwQkT1GmV/SUxuKGPLKn7mzXA8y0gaFFIA4saqaZPLX+rvU5GCk+3vZ/mG7qxwLc12uHliehK7GsSm/18bLamgVB3NMKr9HdRJ6rYG2BuAUdTkw7xml71emO8aph6Tse36udSD+1vt5lgPy7//8p5K/uvsOrH5LHtVk3WIuCIvuMVUSr+qoVVAsC1enexgGHWzZXezHQ+w7W9hpDtF0G/BtH/bShpda053IQeQoVByEIUbhGM+iMzwOjvCO/1j+fr99tAId5majXZdp+BUZobnbwXBrS/UBSePDL87PsZzMpEqL3VZx9TyXoRvCPJFyFSpFvzoHpM6CmKfdBoKsS+Iv4BDzHnUbaJ2CrK0ua6DGsKizDDKfEbGWP+OQtwbYOTxAb2cLlufCDgOxxp2dnWEyGQuDtdsqsZ/Pni6mqzKDKTE0GpZNqSSEKlOcaix0+Q0wT+86gMwQvkoFxygNaAp4k67mfOSFWBKrMrzarUyFkv+L9ZJJz0ksfVWu3bqJrb39tAQvN2WIwvfg+D6ePn0qNKQHRFfCmU6nYq2P62JU05fLb076/3wM7cZGlSPPhoJbUya7krjGl2WbJ3sB5Dcfk8bMVRMrloRyKDASLFQ5Xd/1sHX1kijKe7uHsG1f8kOeHj3AQ1rr5yP4jQ6Gw6EofdPpGAxtYVy/FpyqYE+5B9cs01qkhBXlCJgKI3PMqhQMbWEuO6eujHLRxm1uxub9dfKrmbdHBUWqjAUx5lMaIRJs7e3h9isfwrUb19HyB1J56MHDu3jvwV3x2jFUqNffUrlKDIGZKhlAmprgQ5QRowxWEQ/UybcyxXfF3+UWep5jOkCLZGXRmMz5I/3ycsHkz1UVSFtVf0orO2ZK23SBmNUFt7bw8msfxtWr19FsdERRZaXGtx59SdY/+azXU2CZMzIajYSXkYawrK2JSo9oTmEr2MBNOpgAvIgHiwCuSR/ZV9J9WapUptVo9WfskkHQYEvY1SoXhF4Ri4nayyba3mP0Eh+4fwfHX9nC4oTeERu0jiZ2i3Vt9c6iLO/yv/pswTwvz0e3v43t3Sto97bRaA3Q7W6jNxjC7izh9gEMI8SdBdxGhIbtwgkdWIGFYNLCcpJgeRpiehJhfkbQCNBxRwBhWwuwFKnddOD1XfhtekICNLwYTOdjESUFvCyWFJWAjmQZpyFYVHJSDwc9IxLDRD7Rm44t+YJV8qciRVHRZK2nRhFQ3Vwf5vPstEoeR0lRLOyS7mHkfS9S4ClKdSZ6d7K8XnkXpYAyFIpGNR6Sc+spD8jCUhES7OckYEjqqvAaNfbQjoUujHRgOD/9Q6rqofIYJQ2VX1YElJV+kSbDm6WNjX0ni5rJ7ZP6lDoAni3qko1O6FYVZloDEOr2T3pgq46kJuKFVdmqj/X7VxmxC8FQKh+1IVvPBw0s1GesH/u5H02+cO/dDIAwD0Qm1nY+EAB54/wmPmRdw23vEHvdXTRiH12HvUaaaDgNeJGDhq+qKNFyIb/j1G2ne48sYwRJgKmzwCJa4DQ6x0U8wpcXb+HN+fv48/7bCJwVgs2qRxgApLHTXjUitCxR2piATgDCxe10Gl83AFKr7GsxaTBFXYiLOalFE7yhEOYYrnZMqds3r0TrTYSCQQQIy76mAGT3ymV0t4di9dEA5PT0FNPpRIRKq6XyaniYAIRjMTcs9b/y8ZUi+RoJWweAaxvtvQAA0TTJbwgvAkB0Y0cqXyYAuXrzRiEAeXjyviggfKYGIKQtlToqIFFBmcGyOV9TPLPmnevWpbwwyvPn3xQAMZUW8xlFIVzme7A0NJM8ZaNIAchyrjwgpNP2tQMJFdIAhJaXFQA5h9/orQEQ0lWDBvHE5DaQurnfoJ8RI1s0L0U5guZ5dfR/EQBSyL9GCKsJQDIFPk572AQxFjNloCEAufXyKxsA5P7De1gsZmKpfx4AInOWNiorm3+tAFRZ+ooUYz0PeQVZf66v0TkKZfeou74KgIhcy+L5FR1FIRcFSzUV/GMAACAASURBVIXdRJO5AJDucCgA5Nq1G2j47TUAcnR0lHpAtjYAiM4BMQFIGS0LwZRhQCiiAVO9zfuZ/F1Gs00Zoa7SACQrxUtlNFGeCpYzZtVNJqOrkKw0NCv04OEY3dhB4/QqRu/sYvSQYVFsdtuQRn9qgFIDzwAg8kS41hIL5oRFzNFow2920eoNsLt3Gbs7+9i9uYPOfhutSx6i9gLzZCLhmwQgtL7PjwMEBCDnMcJT5n/YiObAchEhDGIxXEROKADE73vwOglcL4LXiNFwLYTMpue4mNPCgl/yQy8IFWgC+7RRLy3/qqZ0BqjUG1XnQNSVoa2qIqUIVw5AFP+u6ihJtAnlBXWMVG6wZIroByGNlPRw0IDL0Hp1X5ul+KVMMT0+yghhe+yXogr/hO5MDYNyhiBMAA1jt9J8Et3IkP2eUgCizk+T3xuqdUIh76YRLObayJ+XByB5Xs/vmXn5UVMjCbV9nP6GAUhdBuiLAJAiGazVzTJgoiOUdChWIQDRHhCiJROAMBekzgNiPtiPPXw4uIFPhm/gRusaLrv72EIfnuWhaTeQME7StWF5K6bn//pgSU3Fi6u4wDgNgUmCBMkswjxe4CIc4RGO8HbwLj63+Ao+1/4qlnawEvY5AFLlAXG7zay0oekB0W6jogVqCmFTgajbxPKbojB7jQdk7VnPkb+x4WGpS3ItAMDmotMA5Hk8IBqAmB6Q2XKWWSjWFKvUIlGUA2C+cx1AN+vYm9fpvz+oB4QAJj9uU0iZoEp/btIv7wHRAER7QBgCRg8IAchwdy9zUdqsRjdf4NHpgzUAwlKcGoBoD0idAlZE9xWtNkPMTCFbq4DpDrhFxP9r5BxtKOnBqhNrkbVVKhFnHiblATEByNbVPdy88bIAEIa60EL/9OgRHj2+i/niAo1mv9IDYuZwFQG4/GtvjL9ggzHPqZIfIgtzacT5+9cBEO1tzG+cmTKq5Y9RKlXzsQptU/0Y8h4QApCr169lHpCHj+6BAIT0rQIgWlnQ3hDtAckrx4XKcgGPbdC7xOKYf//sVrkyunkFJB8jvnGfEg9Idn8dy04qprLWBCDheJYBkJdefS0DINwCtQeEAITjGAy2wPVvekAIQExarcmektLXa+9YAUDkPDDPbHOTKJqfos+0B4T30knoAjhSYKYBiPToYyJ6BHhUVBmWRYASMjdkiWYYohf2ER9dxvFb2xgfuRLiF+kQFhOAyMCVXsE+KWyiK3Ys20HIEC12W2+ogh6X6Hk+HODyK5ewc3sHne22XDc5n2IymiIZB5iPAsyPAgQniXRlZ3Nt9gCR/D72bfIt+D0XraEPvwe4zQQ+w7scC4G4PVKrfgo8EuminirQS6MRa7QqYat5xUk7u5t8Vy3P1ZnZORU8IHNScP/8GpD/BXxwkhQAEbniMElc9V0jAIkDhr/FytOTAggrUQZM5pAlFsPSbDiMnBBHlQV4LCWmvCYEZiAAkd/pOxgeDI5DVwnLeM1d5UAKr6UeI34vXlejKlcRHxcZXk0xo7025mdr93kOAFG1P5dsm8/98Qf1gGRl0Er37821v24UX79wQ/9MUyRKPSCf/tkf+UAeEP34N85v4TsaH8MrnZs4iPcwaPYxsPpoeA348MQSEHoRls0QgbdE4EdotpqSdMvDXaYCw/Ix9VTcWxAuMZ/N4S0dNKUcnwc3tDGJp5gEU5zEZ3gQPcLd+Xv4zORP8MX+u7LwdA4I/9YhWK1+VxaO9oAE07mEYH09AMjzMlgRSqwDIGvKSg6A6MVW5Rar5WSteJR0A68DIE4USjgAQ7Bms6lYNjqdlijJFABMDNQu0rzgVGEZxXWe9blFFopSYVD0sjUALF/FJX8LeslM4Z//+68LQOiCpAeEZazZp4YAZLCzuwFAHp89BBUQPof5HwzByAOQovHpTaRIaV/fYIqtR2V8k+d1CYWoOKos18XTlRN4qQesyMvE6zUAkXKPqbWeAITKQcP1MLi2JyWO93avwIIrXqNnx4/w+Mk9CcFqtgbP7QF5XqXLpG+RhWmNhsb6K5rHrwcAqeLfNV7Q1YmMMdGimQcgw91d3Hzp5QyAMHSNAOTB4/sbAGQ2HUnBBG3QWcv/oOUyV0a4DIjkeaVImVjn6/UrymS0TvItkyl1Bh1TfueVf94z7wGRz1IPiChmqQekMxjgzodelRAsekA0AHn78Zdl/XMDHw63BYDYliMyVwom5ACISQOthOnPCmmbW78bdMp1ki6iY9WcmQBEjElpLkgWjiZKIpO0Yym968axeEIYkkXJ4rG6VdCAFy7QsRfwJ5dx+tZ1nN5ty+K3pEqQbjZU4AXR+aG2Dce1EOmKjvS+Ozbi0IPb8dA96OLyy4e49spN6XPVbLKIioWzkwnmF0vMjhaYP1tieRHDWjqggYh718IJ4bYcNIcOmgPlAWETQlU+N5aGzqJgRzr3gzGisfKC6JyQtIwtQ6/42coooUBrFX21B6RMNq11Fy/05q6HmOf3aA3AJdeMgIEeCfaJ040VOadsucaCRVKWeAUgCLyI7yX3Q3JlGJ7mCAjhtk+PiOOnng4JT1sBECmvbuzdmZnMSpPa9bukAESDD60TaZ3DCs2ywEa+sO49kv4ukidqPVfneNQp8PkiRBvPeQ4AU7W/5nMA8+fW7b91AEbkVYHhW39WZBMv2qspv/QeQBowEkFCsAhAijwgOgekUaPA9YI2fmD+cXzL9kdxJ7iOfX8XVsuB10w7PHoWIjdGb6cHrz8ELjnAlg10U1KN09/0xM3Tyeb3PPQ5RwDOgeTRKU4fn8pX1jyGPbGwXCzwMHiCLy2/ht+efxa/1/qLLKmLL8oQLHpAygCI12spNypDYowcEF6rFl91lY+syVL6GmUbo2aMIoRYqcEVfFnGVH8dILLaIFdx7mugpyAHRIdgMQdEAxCGYBGAsJpQt6sqNdUBEKW8r7uY80pEHQDJx2hukOvrCEDKFLmiBZfRMPXqaZexWP+MHBANQK7cuC4ARAt8bnDhYgkNQPhsDUBIY+YqfD1yQPJVsjYBhnrrcpD9wQCIvm8pT+cUdK3krZQ9OvnTnh0SQ5yIB4TJteTBwfUd8YDsbF8WAELBRwDy5Ol7mC8IQIa1ACQ/7+ZmX8R/a+sn58LbkA8FBgCThzUAKaP/83hAqpT3jP5GnP6Kd5l8rgAILbbMAeH7DnZ2BIBcuXZVPCAEII8ev4eHT95fAyBSrW06ynJAtBterfs0DKmgjGWZMlW0/sqAQxHPFn2mQ7Ce9/yN83KdwPMKXBkA0RWBNABp9/ulAOTZs2fCyyYAubi4UM1IjU7ORXTTSb/md6u1U7e2+X11lR/N/2VK8vMDEAU+6LHWv0k7fzGClwxhRRM0cIpWMMTiwcs4fnuA2XkEL+mkLKBzP9IwLJmoVfw/DQEq/IPKsPKq8n9n5oCFQJbWEnHDQXvYxd7hPq5ev4Ht3V0kzaEADkwcyQOZjUKEU17vyfVLfwq/awsAaQwAtw14rLBFZVuwBnta0Lqfgg7mf9ADoj0E4WqMorALQDNAgVEkqmh+papWSY4aP9cd3ctkmCm/CtedbgQn3g9V9Yu/bfI9u7pLuFTa12SpPEMIVII+xxbNQ7BXhCi6ng2vYYvHiPdg9AJBIT1j0sBQQIjyoGj66AhW6SDPe1BuEIRoEtmKQHo+9frUCe/WcpVjtyaXDQBSpLNln1nKw1IlZ6r0t3/bAKRWt6wLMUk98OUgZNXnpUjH5f5F+pkAhDyX5YB86mf+XqUHpAqAvDK6jh/1vw13ujdxxT3ErrWFntfFxdZMvBz9gyFadw6APQAEERcLzM5P8M6Te3j23hGOz45lzItoiciNJO6Sx2w+w7AzQN/uYWe4g9uv3sFgdxu4poRNePcYx28doTNqoznzMArGeBA+xjvJPfzx8efxK43fyeICtQek2esIKSm0mQNCDwjLRBKAUKEjUdhBWTbH1G3+ogCkiJGLGGBNYa0JwdKbtXmfKlT7wiDESFIrHH9qrWMIFuMZ+9tDSULXOSBWsBRrHAHIfD4TMGcCEOaA8L6moDPdpAQgZQKU71y3PuoASF2EW10KlukBKZrL/PyYCrKcbwAQjlWHYGkPCJPgWaWNAKS/vVMIQKiA8KD3Q3tANABJdL6UMbgqgbmpfFT3OakD2OZmWSvsCk5QXrD1WSrjb5O2et4leZHX01OSxlAHM9UHxPc89K5t48b1O9jZPkwByFwAyNNn97FYTDcASD4JnRteXqk0/y+LP86EsZHjkFcC5P8aD4i2sJfNaVEOyfPKCvP5SvFRCpCuWiSyNucB0QDkxp2X1gDI4yf3BYCweaYOwaLSPJ1cbAAQrTA8Tw5IFe312nseBaHsnLok9Lx82ZCROQCiFaBs/o0cED3XVEg1AImnC2FdAhAm9l+5ci3zgIzPL/DOk6/ABCCsMMYQLAIQ7QGpUo5MgGCun0JlNr3R+jtWl4GtUn71POv3LsoBUUnpzPlIMg8IS/HSI0LebjICwukhiWawomdoJw04F1cxuruP84dN2AuGTGXa6HouiGG9XXmCVc6AHlPXaqnkakSYBUtMgwUok1udNtrdLoZXbqDXHKDvb8NL2ogDF1FoiWeDidRRe4Zm14E/tOB2AzitBH7Dget4Ei40Z6d05neEiTQuTFLvh3T11WV50wZ+Su9QXjN12EquVVQ5owfanANTvoviV1BEZ/386iR3sLJYWjkgcdhcUWoKqwbVBBGpl4OOMulpQg/Igt4eBSJYwlgCSdkVvmHDbrBJowrfIijRHnSLlrgUqKkyxSqSBYHyVPF5BDyReGIkmk7lolirTuvaC6J7bEkhofmmgTPjy5IQ+HX+rwEgNR6MqhwQec4H9IDUeTDqDFRaPXmevbsYhChmLdvDNT+WekA0AEGviXwOSFUVLIZc/Xjne/Bh/2UcepfQ7LYQt5W3Y/jSDuyXB8AMePb+u/jcZ/8Yjx48wfnpOV6+9hJef/XDUqpx9+BABh/5m+3mme8RjAM8fvoYD999H4+On6J/uYfXv+F1XLn+KtC0gS+d4/zhqTBpMF/ieHyMp4tn+KWLX8Vvt/5MFiYByGA4hAlAxqPRvxEAohm5SsGqC8EqYox/EwAkW8wUmBVVsDQAOTk5wWIxFwDS63XEYkcBoJPQTVqsNgPlAckLUFPgFpWxXKNJnYejZmVtKBQF59e5MZ/XA6IBiCh2YSjeu8SxBYAcXr8mAETTXeeAPDl/JAoID4IPnQOiAQg3gzrAoV9pE3yslxEsuo9ZEalI0akDIHX0zQOQKndv0UbLDYxWPgEC3OtYzW62RBgEEqqmAcj21qXMA3J88lgAyDKYoNHYqvSAWGkVuiKFjZ8VWRBNepsbTBV984prdo8UmxXRUT4rADB5Fq6UF0aVtyIAErAZrZEDwvftb28jD0CePH1fAEgYLtcAyHjE0MyZsuymxQLMv18kBySvXJUtbZNWVWtDVLyUwcvOq7veTEIvlNVpiWgJlclC3KoBiO+1JASLAOTu0ZtrAETngBCAkK66ClYdLTTtNGBevVd9CGYp71VUiDOvWeW+KHCrc0BEcUlzQxwqywQeoQIfkoieAJ0ZpKO4iuWZopks0Qr7CB9dw+m9fSyPVSEbBUJML4j6TBRmKXObehfgwLE9eGkjvOniQpXltVw4jqd6V4Ws+MjwKRuzJRtr9tHv7KLb3IXf6MJvd9HodOE3GnCHTbT6Hto7CdxeCPgMNUqt/2ECO2IkACQ/ggnn7Kou+R+R8oxkHow0D0LtdwoUqB5qqz5nRUCEhXvy68L8vyjHbH19VN/fsj3J3ZBqiQwtUy4qeUd6QaTIrIRgQXJjQnaIX1iI58rjE88VPSyf4AMCQMAfJ1KejFCBR1veQ3mKwmUkOWfUH5zQluewThGV5YS8QA8MG+w5yqOV7ZmprOZ1UoqdBQ2m6v5r/Gh6PwzbVzGfr5fR3ZAHRpGRojVoApC1fUH/8+88ANkMQTP3k3yIcX6vIaYw5b1OQs9CsAhAXjQEi56P/7D1/XileRvXmlfQb/YRNRNEWzH6n7gupH32hbfxr37/X+Huk/cw2BqgP+zh1cuv4LVveQNOw0fipfXHAzf7u1CABy4wSjAaneL82TneevNriMYhPvrJj2H3jTsSmnXy5+/AmTFpdylN8b4UvoVfPfkt/HbrTzcACK1GBCDhbLHmATFDsHQzHFWz+PlCsOo2qlKEWGeizxGlThkWof6cdfDl1rqahKHI6wXN3yIMCgCI9oBguRAPiAYgLGlsAhB2Rtabnnnf1WutC4i8MP2gAKSOXjpEoWwDr1KIMxmSyxNZU/QLPCC8TntATADS29ou9YBwHCYAYelj8nJaQK4UhOQV501FutjCqc8zY5CLBOgHBSCa/prOed41AYoJXLP1FlN5UJVWTA8IAYg0Iry+hevXXsLO9oHsYBR8BCBHx+8XApC8B0QDkKLNPw9A8hudWl6bdeCLlLOia+W8mkZv7CdQddTxr1kiNd2psw2bCiC7TRcBkOu374gHpOn1MZtNQADy6OmDUgCi4381YOO4ZG7TFLAyPs3TfZN/19++Tg5vKBk1SehVyrfSnMoFOK81Q7AysKi7YLN8aOoBafV6mQeEAIQGCCahE4AcHx+v5YDQA3J+fq7Wf0GfgbyypeVR0W8dYlVFt+f9rnQOU+BlluHNvCJSFYyKOhOa1W9dCYu0688bCHEhCrAdu/CSc/QYPnV8Gxd3b+P8vuH9KAAgiUUFlWGaYkIXizt1PlrYmWcQDUIBB3bkwKMxLPVOUe+nPuvZ50DsSa5IEvuw3Ba8Tg+t/gBeu4mtS9cw3G9j91ob3X0XPnNApHcWjaIsXR0qBX3JJG0FQFSIkTIcUQHP9os0nMrUSWXcFUBPAxB9jjnHen+vut6UqYXn2b44GpT3g2XKmEiuQrAkH8QhbRKwXRLBRzSNEc4SRLNIfb6IBCw4TVcACPjjK4+IYMZlaqOXebGkklawCBEuQpHpHsshO2wayZ4qfB7HAClkJCCEfWbScDr+5vtrAEIjnz1VFVbzayJ775oy87CKq8AVyYUiOawBSKkc+f8ZANnQY40QlSIdV5chLg3B+tGf+5HkL995C0m3KQtHqmCFESJWmPBs+EYZVBKRPT3+vvd9+ETzo7jcPkC71xEGaQwbcL9jD+cPH+KP/uW/xttfeRf7B3sYXhqodZCGinzTt34CO4c7WBoNYMyJ89POh/p7/m8FLmZPz+U0b+ZiMV/ic3/1OXT2uuD9nP4Qk3/9PpJxjPlsJiDk88GX8L+9/8/xlVceSRleekBYIW45m2N0PkY8X8JnN85tH02vKRbpxYzlLZQVlfGYYsWv2aDqylgV5TiYC6KoEYxJjzpGr6siVdQox7x/nYK+pIJHEDKfI3Is+HtDDK/siZXTtxzESYDJxQhnp6eSQyOlYvs9JK6NRRRiOZ1shFiZymbd+9GyUjVelm+s2iB1n5Gyc1glo4redfSp62RtGSFGGZhinsKS5SEXYImGzsEOdm9eRX9riEbad4HVscbhAqPjR5LgL5bnoeoDoPvZaGW5kj65OvJ5JcHJ9dnIb0JFjarWCJarM6+/W9F7PUckPw919M0L9U1+SQsZSCwAFT5b1vhyEUiRia3bV3B4+Qq2tvbE8hmECxwdPZJKWPy70+0qXvZ96WcjNDVyFOrGpy1AmRKRbnarca57qMzzlGBcvWHRs6o8LOr6TQXYpJHuqlzG4+yjUqWgOHAlLj+ZB5hNp5LE29vdwuHtm9i/doiuO8B4co4nTx7g6NljkaP9/hD9HmnaxGjK8tyrPiBZ6JwunVzQyKtoI9djzNNPl0wuewezT0ue94ues8GfRhKwOQZ9rSl/i2SZYyTBar4y77McLbCMQzQ6bdx+6RUcHh6i5bO3RSIekPun94wk9KFEDpBPdAiW7FW5wxxHXYipGUJYBFB0iFo5f2/mgK3xX+p5yLwgaz2mVKNX7RFhFSzpgB6rzwhS2jgXb5ATszeHDTdy4AYOGPrPtR7+/g/gbPQEgbWA32gBcQtx5KnQHu7daY6AIpEaqy5tW8Zn62ulOsfNb+6j1Wmit9vD1uUt7BxuY3AwQG+7C6/t43RJ1wAVdOaOLKX8f7IIBWgxvDdaNlcjS3tb0GUiYVtJgnnaqkCXLpbEbElqp1uFTRNVdTF+7CbskeGodxeQm2BpqU7spUdWpa3YSxDCgsg4O0LiUulPJIRKeSDSCDF6dxYxYgKPaYJkEiOgJyRgHxdLcj6sDuBw62ryuhR8Sb851ZyO64gALZzECMeJ3IugkEXOHDeB1SDwCQW4UEWl4U5C5N1QfttQxQgY5hYuYiyXIaJlJEW2ND/qruBGf0S4RqPCIhkZGWU0i0FEtf7BXCF9FOkgVtrHp3R+6vps1QKY6ipWRe+0tg/lYuA39qiaTulcyKbxSTcipO5DY7VVBkBilqxjvea0UyoJ5Mc+fjr5fnxH45vxkndTGiPR8+EfNOB9ZA/vf+6L+PXf+w04vourlw/FraaBB6+PUmFw/fpN3H79DpoN7T7dJL8JQCKWwFsu4fk+3GErO/nh1+7ha2++hX/vW74Ddm+A88/dFSEVXCzwzuIe/uDss/in/d9FeAmShE4AspjOML2YIMwASFOq5UhIzDxIY8kVCBHUVrdB1sRQ/U0DkHwd8Dwl843mNr+vdsEEDHFJAQjL5hGA9K8qAOKxxne8FAByfnaWAZB2rwt4jgCQkH0VcklyLwJA2DW2Un6ysLpxbCq4qxVSJAAouqo28LpNqi6EzgQgOp6Xm7EGIH7ibQAQfk8AMomWuHj2UKydXMS9QV/1AbBtsX5SWa5zgRZZuMz5MFNIihS0OgBi1pkvFrTrVVY2+K8mhGjDpZtTuKh/i+UrjJR1k0a16ULAHXO8hrcOceXwKoZDleBPz9OzZ48zANLt9aRxnk7sJwh5EQAisckFSaAmAOE7F50jtCgo1G6+85oyWZAMaVYhK+JvXcSh6Ds1F5vzs3Zu4mQAhMadMIrWAEjH6WEyHeHp04dCU1ofSc9+b0sAyMXkREKFJBwiAx20LquwuTr5lH//DToW9Fkp2lTL5qCOv1QYTHkjynwVuA35Iw3rViBUW2n1Z8GYPSoUAGFiPwFIo0EPyAqAMARTVcGqBiBF751Pgi2TdUXgQ7jDWo09D0IUTavlMxVt04uaVTZK1z3DrrRyrQEIFWyGZPG6VjwRkC2RPwHgRhbcyBYPEfULfP7bcXo2wXJhwXGbKy+H5SJheI/RJ+yvA0BU1nX5YS0b0qssZpiSDzQHLfR3ehjsDtDutbB/9RoajaYUEHF9T7wu4v2msk3rfehmVnsNBiU53nGkv1HEHBLpDaJAh64kJnPDfcTRYIWeJLOhnwo7E6+FcZgheLyv2QjV5B+9LkLp+ZFWvnIhAMRqMCSKVcBUkYqYezRDrmYsUwyEkwjRlJ4lgiTl+bA7Npw2YDWUF0UfBAViJGT+B4HDmCAkAhbM6yPAsKRSltOIYfkJ4BEI8eUZXsfomQWD6tIuiQ6iIEE4V2FcLA3sZviLFfeEYzObDcdfZ6AJc41+TTmi3qGujP06/2ysUTaHqTjqDJx1+oleb0XeCfNdSr8vADhr+1OFB4T3p31LRzEIvzkq5D7rhK4BiNVtwjI8IBqAOETw6Qb6w+ffgr+3+714qXUTO61tNJpN2Fsu3G/ewxf/5I/wO7/523ht5xUs98qJyuY+FBwsv7vT38LW9W102z15RoBQAMLZheqOKc89C9HpdHGwfwB/r4lwuAo5aMxaOH/3GJ//0ufxnd/xPcDEx+TNJwjDABejC9y9uIdfPfpN/O43volWt4MoTkRx0wCk6XrwtlXXbjYuW7LRlgRsqmezznhYhzDrBHDa6btMAXiRDbiI2eo2gDoPiK66VMbIUWzDYWWKmfKAeLsD8YB0B300YGMZLTAdjQWAhEvV3VIDkHkYIGKcckEVpTrLcjYeCiHNCzlFQN04beRUUqkib+3Kz0MdAClTZrJB1TQyZFCxvGvam0YnhXETYpUrO3YEgOzcuCIeEF8se5DyvAQg46OHOL04l0VLxa7d7cj9ZuTj6VSsaLLQSxK5tcJjzsHaOxVYwMzv80UANuhRUcVJnVvjAXkBAFK0hghAuIlIwqEBQGiwIG8TgNADwgpC3Og0ABFrfTRHp9tXYNrzBNBpAJI1TqrrJGsEWZsKWhHPF31ft36LkszLQEkRfWrnD5tVYvIARHrhzAMspzMEcYTOzhCXb93A3tXL6Lp9BUCOHuDZs6eI4gD9Hj0gW/C8Ri0AeV4PcCkIsFY5DPlzZF2kFsSy68vAnp4/ncRbdG9+pvNm8vIzo6HRdNBcp1oRjCdLLKIIfruFmy/fwcHlK2j6DQlHYbGUR2f3sxwQ8qnkgFjWqgyvlCFaHbXyKjfQIrqU8bEJUjR98vy5IV/TUCM1F6niaax5O1JlZwk+JD+EXpC0Cza7cDeCQGV3sIgSS/WGKlndoZckTtB472M4e+pjfNqBFfmwnCVsJiajiThsYN3C/OIeEEvHuJZskI1IKVRhEkupWVZ2Ys6EDs0bDHqiezC/r7ezhfZwgEavI4DT9RvswqEs+Qx3jiPMgyUWy6WsM/LIduJl3hBtwKLM5zUMPR1FqhO4CmlLQ80kr0YNOJ8DoudQ8x9zX/RcFgEQbr+ioziW5H4o70eiAAj7nKRd3aM5vR8xoosEwThESOC0jFWlsaYNu2vBbidAg0nlygDBtUWa0aWRLBME0xCLcYh4SlCTrt0GI1Es2E3AaUawPUsAiOWq4iOWz6Sa1OMT2AiXCaJ5JACPveNsae+gwAfPJ1BUh/pMt6Qr08+CXBnezfVVXabXzHEtWqe60WcJe9UF2Aigqj6er8hLmf7ACmbmsaG31XpIVKit3k83AAjL8P7FO2+BSeg8qUGfF0OwaP1n08AFTXPNoQAAIABJREFUgxaBneUW/kHjJ/BNzTdw0L4Ep+NJT4/tb72Jd//8L/HPP/NrEoZ1decKvJZi6qJDAxBhgYIKPvSS8BweYuFIDwKWl964g8OXrmbhWzo86/2/fBdHD47wse/+LkzuPUDyMEI0CXA8PcYfzz+Pf5z8Bs5fjRUAmc0wZYOhRYCG58Nh8yC3oTwgDMFSQWuyAYgHpASAZBNR5yLLEaGM0Wu4qPTrug2nTtGv+57bAj0gyWIBGpQ0AGEogGetAxCCOFp6TAAST+YbIVL6Zeqerc7brPKhBaaSI+WdvEVByGk4VQCkiJZ19K2bNx12JYI/VRaoMAu/UUlOgPb+tgCQ3nCQAZDQUh6QydETCbfgQdBH+nJzEyBNAGLkKBXRs8rCm1egipQsM8SnSPHN15nX9FidWw1A6uhbpSDK9MesguLIJq0UGFWaezEPJNG0e3MXh4dXMehvy3lMkj4+eYpnxwwXWn7dAcjm+6tPShXoNISqjA51ACKnf26utZoyv/UeEGV9xlIZhwSAbA1wcOs69q5cRtvtYTq7wLPjJ0JT8dR1BxKGRZl9MVFJ6HkPiAbGzwtA1ta8adCoASCaf8vob66fojnIe5A277NeJS0/TirYeYVen8PPWYZ3wRCsdgvXXrqDSwcH4jminjQZjfD49IHkgKgyvEPlAS0BIH+dvaXKQyrjNKowme+u/2YOWJFcyOhg5H/wPLPCGmW3Dr8iOJHeH2kFLPlOGhFaAjboEXGTUELCpXkhAUsSo3NxE6NHO7h4dAnhxIdrT+Gwj1jcQhKx95fSX/Rewt+mUap+D6r2gHimAUiMkXbWWI/vG8ym4rFmRIDdbMJpN9EaDNDu99Bst7C/3ZO5p2HJazXlvDQ3XVRLazrPQK4uLZvlVNIxklqUV7mS9poxKlpUK6havSniUZlDJoBTeScq9OiNoPeDSeAsRZUgZINoSTYHgnGM5XmEcBSrZHQWFPABt2XD7dmw2kDix6BNVjw8zJWRBoasLxBjeREq8LJQ+XwyNw0+M4HbsqTBI71MFvuIuEwEIYJYqA7qDHVcsuxvjOUsFi8Ie5OwoaUAlRR8qPlOe5qIh29dwc6vIYacVq6rgjLiazpBbZ+d6hy+mj6/xS50YwCm/lrF62UAZBW2VlypcgXo1EPz92GonvaA8DflGOmZeUCYhE4AQg+I7TrwI5UDQg8Ic0Ds1APysfBD+I97n8I3OW9gq7WFRTdC67UeRuML/ONf+ifwtl1MmwtMGnN8ZPCa2nSXm8S1fAeWt1oUTKKqOqIUpHR3e5g9nWC3u4tbH76Dzk5X3HoCQk4c/P5v/g4Ob13FrY99A5a/9wT2BDidneKLyZv4tePP4C9ef4KZvZTNcHYxRRKECoD0G6oMb8AckIUoicLQSQLPcWG64DRx14hcA0DqlNo6Bazu+zoBWvd9nQJNtc7hPM5XAGRwuItOrwufHpBkKR6Qi/Nz8SJxgyQA0TkgEcFeRQhW3fPNTq2mkMzoYng+imhlApDC74066kXKYx39zBj9oncxx5mvgsWcGeYptPa2sH39UACIx8opBCgpAJk+fYKL8UgWNj0g3Kx4zJcLASD59VMkSOp4KP/eawpFSRnIlQKyeuvi56wrKBsKmgGg6nih6P6RNCxLhVxCbrGwYBWs5VI2uc6NHVy+fEVyEqgcEPidnB7h5PQpomiJdkd5QMpyQOr60OQ9mJtj3CyyYNJA6t9X8LDZjKtoI6y6VuhZA9C1BXRtTMZ6TSwb9IAQgDB+nVba5lYfl25ew+7hAVpuW5LQCUBIUwJCgo9edysFIMUhWBqA1K2vMp7IZEpNCJYV1pT5Nh5Qtk7y8qtofZjjNL/XCnrZ3CWTqST6e50Wrt26KZUhyYvk1clojGfnjwSA0ENHPpUcMEA8INzEYxZfSI+iZzxvmeb8O+p7MmRI80aR/M3zZ/4+UsBK83eRByTdPxWgSD0gkv+h/ncDV4CGl4Rw2Sk9+81wpBjNsIvF0TVM7l/H8qQJK57AdZf0nSCO2DXejMbY9IDU8V+dB2QeL1QlLwkEYl6CC8fyxbrP5HcnUZ4MhipR9oRSelV5MBhC1Ot68JsN8ZK0el20+1106eke9NBstRB4KmxF72NSYjZKSwmTSxZUkFUeAr0wfFaW12Ml8NHMALCeB62Qyxosmd+MqWxVAYuKJL0f4Hg8JobHUhaXij+9FeE0QXARY3FGEBEjmllgqWG7HSvw0HMlByQWAJII+JBkfQIHVjy9SLA8DRBMIwEO0rOSCe+81ge8liUljtUYCIJSAMIkcSI2/lqk45hGWM54n0j0d8EcjgJmIq8lakF5Lkz5XbhG007eZetbuplU9AnJA/z8fWoc7Kr7fOVREMNryrS6EKrc2DcMljn1fOP7tDGkOUTzHGn2mfOA8NwsB+RT/9HfzZLQyeR+4sJmfGLqAXFDtYB/PvkRfF/7k7jduIF+d4CgEaH5+gH+6b/4X3Bvdl+8COYx7PXX/qeiRM8GPRwEFQQOfb+HPrrwLBdBEmLZCLI8kdZMJWeNO1O89gvfhJvf8zL+8k8/jwe/dQ/4yzm6k7YkofOYtGewngLh0QLf+4OfAi7mOH9yLHkez06f4UvTN/F/Wr+LN28/FS/HZDQVkNVyfViDBhquv0pCl06kqkY3FwidqopR10Nd6gRX1aZQxsxFfFanPNaNo+77Gu6WvBmPbtbUA+Lu9EEAwlAAKiYagDBcgBV5pFlemoQuIVjnqgRn0fFcYyvoRL52v9z6yz/LKIOebaTmWGgxfx4BUkYn7dUo+146uupE8DQhXQAGix4sFnDsRADI1vXLsvFICBbL9CLBNA4wOzoSZYNrkzkgDHGjm5/XigeEsVrp8Vz0zA1Ub2xlSpYG47xMKyBVPLn53SZ99b34u65Oed06YqdabvQ6PppJmKQNq6jw3Tq3Bji4dIhed5gCkCVOz05wevYEcRwJAKnKAakDIHUhjlUeBtLKtCAXKYH5HJtNXq2xwBtldvM8yns5ugxVSa8B8iENDTTYsHcS8xWagx72b13D3sEl+G4Ls9koA3W8pwIgA7iuj1GNB6RO/tTxtE5CL+XftLeUyb8mT+lw9CoZYPJr/jn5HKky/i8FIKMxlnEEr9vClZu3sHOwD9dTTXyn4wlOzp9KhUENQMQDyn1xPP66AJAinjA/q13/hgfPpI3+W+tPOg/E9IBI8rStGvapvA8VVsXf/F8AiPSHYHK68nzQA+LEgXhECEAcdtge30Lw4Drmj7uwFkphjhNLOHe9yMiLA5C6HBDaa6XKFgFFmgAuVSOZGxHH8MWD4AggkR5QSdp4Ly3LvAhnSrcQQMJqTx4arSZa7baUtHcvb8tvzjuNTwQr5AWeR2uyt1T6mdwuDhHGgQrfSpGFkzYSXgMmxn5hSUKFku3amGbyqlLYqfg7cDyW01UhWJIa47C0MD0PQDBJMD8PsDyNEIxY/Uolw1u9hUTEeH0bNpPQfYZvqcgEvndEr8U0RnCSIOC1EwWupFM6q211CUAseC16UhhypRoaSvlrbu5xoJoWLq20ChfHQg8IxxbDcUPFY0xUl1g+BUJIL76ntVakYLPhbt3+wz2k7Jwi2bahn9QgkLgmR6Suj0hkWCCKjJN5A+qGvBUAupnnlQGrNLQt/676e9K8Ogfkp394DYA0yZAsF2c7CFwLBCDdsI1/2PlpfGPjDdzoXpXcD//yEBeLI/yP/+QX0brTw8JRrk6X1SoSG17koG+AEA08NBARIdqaYdZaojXzpfFgZ96Gy1jD9Dj3Jviuv/99OPjOG8CcNxfNDG//6hfwuf/3jzEIOvBCLwvlWjxb4NWtV/Dyd34zTr7yrpTmnZyP8fb4Xfz6+7+F/+dbv6o8ICM2NYrRpKDvN+Q3rffz+VKFcqQNzVQVrJUFRVsOOLxsUmo8IPkk4Y2NqKCKjTmZtQCkBiG/SMWPogXDiugEIJjPETIHZKeP7uUdscQRgCziBWbjicQrE4BIszwDgMSn00zArW1sJbkL+THUkEdCbkwFIS8MkoIs3zWaFuTw1NF8bX7yMTC5F9AAhB8ra4yKeWYuAhVl24ozANJhWFuowhR0Dsj82TOVbE4PyHAglSM0ACEva/lUJFz4TC1gyhS5OgCiy+zmwYemUV2OQlUZa1HAazwgeQGZnxvaypQlj00euekBAfMVlkuxsrVu9nFp/7IAEF5L4Hd2foyz82cZAKnKAakrA12Xw1UX4mQqsJrGJj9bzL/KHSYNVOT8+mF+XxfCpdeP+cy1+1sJXFp2gwhzhmClAOTSjavYuXwJru1hPp8KACFNeS3DM8UD4jUwmlYnoUv8dsXxQQEI+zCUgROR40aVxyI5YtLPnB99br5M6ob8yRoRrhp2mWspEQASwkkByNb+Lry08hHX/dn5kQAQekXIpzRAkCY0SlCGVHlAZCw1OVZ1sk7zZx5c6P/rysBqeZc9JzVGZaGpaQ6dtHcwwAcBB6+RkrxpZSyPIRzsDZGGaTFcK7LGaEfXYB1dwfLBFuJRB3HkiiIeOxHcWBky1fH1ByAOFFiUOU2XojTOk9yJlYdByUk7Dadahba5XiMz7GiQIHyZjnjhuAJA6A1pdtoCTvg3AYnXbGAwZM8tWxLcbfFMqOx0UbYdG4slFad145HJx8xBXONHo2CCGgLLgVpwGA3jQTwQBBBSfYupjUtLQqiWowAzdoo/YRJ5Ajeg2cKDszWHIx4QG27XlipYvF74IWbCeIJonCB8BgSnIeIZG6sniD0CDcDbtuAJALElBEuKXbEniAAQ1V+F+SPMOVEJ7AniKUERk/b5vHkGPhjhs/KAkCbUczejdPL6wYbOZnqsmUtS6QFZL2BhijoBQHUAhK6dSgFZ7SHR9sky/aAOEBXtb2v3qinDSy9WJQD5kZ/6IQEgVqcpbi0pw5sCEFbBcoIAb1zcxs9f/TF8g/saDtoHUvmq88ol/Mvf/hV84e4XgR0boR3Bd/0MgJBmJgjJAxBWudr/5FV8w3d9o3RM/7Pf+hze/L++iO5MhZjw/PmVGP/pf/NfyP/vfObLuLl9A/brbaANfPYzf4B3/tmXcXCxg9CLELgB7IkNnMT4O5/+cUzuP5GyvKyI9XRxhF9/+lv41UufxdPWWQZAWkz26/oi3AlAGLohJfBSAMIkdCbGi0BI4wjzf9dtoNKxM3eYky7P+gCHWYay6DZ1AKRuAdCt6zKWcrFAwFDWnT46B9vKA0JckqgkdPZWKQIgydnKA5Iprc8JPkT8lSBs/a6mAqU/W1OgjCpZRZttPgl9Q8GtARh1HtKA5RalTKA6zCT05XyBBGElAAmOj3ExHos3TkKwWsqlPktDsDwjSV/zpskHpgJfNNcU5Hm6mTRgiE7ZBsXPiwDEOg03728+ry5EpKhPi3l/AhBaF8XNm5DO7AekquaRZs0bPfGAdLt9aTJmAhDSvt0eVnpA6uY37wHZoLFhYeR755VhU/026ZzxN12Q6VG00cU5F1/+nKLxm+foEOj8uPT/jJDVAERyQMIQjWEP+9evCABxLFcAyOnZsxSAxOj3BwJA6AEZz1ZleLkO9HyukvzL8wVNemka5Olr9lnJv4Osh5wHJH9PAqsq+VxXxlcDkKKxcjwshWoqfOZcyngvzrGgot1u4vKt69i6dAmO54lVnQDk4uwIp6enpR4QemCL5Foma2siOOpCSE0DhH5H833qAMiafEiV27W8MZtp2PRqqHKykgeigYjkdKmW2gQdHsvxSp8Q9cP7zJMTbLtX4J9dxvy9bYSnO4gXLQSYIXbncGMVsqalr/CEUdmqbv+r84B0g5YkNotF3YolZ1QU4/S39lArLwfLSKk8EVYnEwXUacvvrBSx9LlfAUcn1NewjkksoblEF9RZCDrCZih7QqvLPBKClBYaLR9+kx4SG81eO/M2aGNTVgBByv2ucpSy0C2DYpSRBDMEIA6bCTIHgwnoBBHsTD5THd5nFyHmJ4EAkGhqww59ePDh7s7gtACn68LvO3CkDK/ycvBnPomRjBQAiU7V/SKCngbbr0Ro7zXE88LK1AQyiRshptvStsDgWwEfi1iS14NRJCV8k7kl696he6ozTUPIVMgX30UBRWXYiXIehg0Zm9p/imSv3CDdwMq+rwvx2hA+uQ/iDwxAVgasKk+G+VjzvLIcEHl1AmyjolkhyKGXy6iAuJED8oM//r3JF++9DbvbkYlpMASL9ZltC0tbVZz49vE3CgC5493CXovdQD3EWxb++1//RSyGgYAPHq5OHvdXWjfP7bs9CbniQeCx9EL8wM/8EG5/92vKq0EjwlKBjN/8pV9Ha+FLmNZ5f4p/+D/8VwrxvjnH4zcfwn65iUsfORRPyJ/98h/i4W++K/fWyev0gnzznU/g4OAG5k/PEF8EOJ4c408mf4H/6fiX8fjmGZbjqcRLOq0GGl16XXyJGWcfkCwkgmX+bBtJjQusropUYtSBLlQAaxgsSWlaxqh1ISJ5F2PVZlv0DFqWmUxGlzIXfWvQQXenC2/AwEwLQeAgOB0hSmmKjofWoAef+TOzKZYX6wg+v1Bz+vPGEHTd6LL3N+9XpICwVLD5+eY5mwrQ+hiry+TVwsc0SVMp66nnjJYfxgOHoXga28Muhle34Q/YdItiVZWZjBcBzp9eIGLTTMuS2Htn2BIXe8gwwukMEYtG/A0eImQKchT0Z9IjwswZyOf7FFhg1xTg3P1NBY1/56sQ5b+XjUhAogIf/JO5NVrRbR72sXuwh+agKSW1GRc8OZlgdjKWcp7Wni9eO891MZ8sMGMfEHpBLae0wtGLkLtIOVwT9gWdjk165svA5vk376HJy5gy5bdwrReESjLUJbZthnMjHC+AYIlmt4XBjX20rxBkuIhmAUbPRpiesqt0gtawhxbLpfs2wtN5loTOsqJiDZMweMVX+T5GeXrVA8Dq2Sjjzew51SHUmQehbB5Z/rlUOSkYWv7cYBTCYhnelq88y9d24HR81ulGMlvg/GQs+5X0xNjuwdvui1d+eTEGRnOE8Co9PHUesDoDQJ181SFOZXReC1EzegZlwDsNYRG1PA3FEmU8pZ0XhYpfcvkhql9IAn/mImk8ge/04B99FLh7CGsERE6AmVR8VQBkxdppqJQYwQgEVOTGCpSkXhL5XnzRxizqURthrwVgxlyDukrhylBpJonrNZDejyFLYuhc6U9q/oxrUo8hASoPlppV68iCbbmyHlnEgACFeyeLxvAzt8XQLl96k/hNHx4Biu8gsc9VQrhrC6BgSBEr2ZHH6CFoBKyBm1a9ohckzcGQSlS0VS/OEM99BMc+FkcuZifKG0E9yiXY2puiNfDQ6MewWiFcn7m1NPhaWE5DLGMb86MQwZME9thHvLQxwwJxJ5Twq+FQVdFy2rYksDMJnUZdyathrkg4w3yUYH5iIRy50oWdxmTqPcR7flNVgZI5cdLfxqKg31zxR3GpbWnCmNv/imRBmQxwUgtP6R65qhO8MQal5Jf3EVHjXn2v+W4NQBj6a9H3SVLtYRGwx3GkrL8CVIquDaw8eCtj+IrmYVMZMLUhZwOA/NCPfU/yhXtvw+p1RMH0pUyuAiCBxQooMf7u5G/jJ6/9CG61b+KSvy9xw+feCL/4f/8j4KaLhRugkQIMghGChxbrpnGBuDHaTgNb9kByQOKbDj766Y/jo5/8OPB+gsUXTnASnuPyD96W8//Rf/nfofnAxqyxhLXr4srtq/j4t38cl7/xhnz/9h99BV0mQd45lP9/5b/+PzD9whm22ztoJT6mwQyXJ3v4xBvfjGC8kNrSo9E5/mL5ZfzK3V/DH7z0NQRMpswASFMalEUMiZnNJfxKxatayrJqVyugLwJAtCQzGaS2DFsNAKnboD8oAOHGRwBCQUfXcrPflqZLbr8hCWnLuYWAjR1HM6XgdXwBKQJApnOEk6DSQifS5AMcYtEoSeLl50VlNNeEhUHfIsFSF2JTp2Dy1ZTSlW4SacK0gI+AAMRDc6uNrcMteFtNASDc1BnGGM1DXBydpwDERnOrB2fYQRAHAkCs8YL2qQ9AvfpLywCIFtr5GPq8wpsPYTGf+DwKaL6MZH7EYnUU+qpNmvHAUuKYXXATG83DLrYv76HVJ7gjLysAMj8eSwI/AUiX4YRrAESV9jU3pjJK1c1/nYXVVOCKNsEXBSD5cZoAuXDjNDywRd/bLC0qwIGx1QtJRm/2Guhd30MnBSDhLMD02RjjMwVAOjRADJuwCEDOFlgYVbB0TgtLiIrFNV3/ZRt4nXyr52B1hsmXa3R+TgBSygu5Rr0b/FlTJje8CJGwClbDQ+dQARC37SMJlrBmC5wdj7GYTGVPIgDxt3qSLxleTETmRpb/QgAk/x51ACS/XjevX18n+fWv9XdZ66mxghJLzwETzHloACJgg/kf6YMdASDsgk4Qokr0svmsGHPYJ4Sx/845XLTQHb8E5+F1RMctBGGEwKYirPQQFWmg8zjTruisjMQcEh0Gkyn35p5kMsi/HQCyBtJTObf2Lpqexvi10h3Sq+Q6cH0XNr0YBBEN5nO4cLifSwgXw7wUQPF9F17DU3kmroUlFXjpPM48kEjK4UpfDxYSIhnHcwQjG9OnMUaPIkyPl+LFEPDDgkP7Lto9ej8SWM0FXJ89TjzES1YkDbE8CzA/DhAdA86U5aeB0IkQdSMJ22r16f1wJRmd4EO6oEvfp0SS1WfnCyzGERZnQDJzlceTVdLcGC51c4IWDUDSfAbJEUoZLMz1EcvzN/Nq9JHn7ecxPJhVtvLyXZ6Vs2Dm71m3f+S3/41nlKhX+jyGt5nvvKFLadqlgsIEIKLbiAdBgUKd16PDDzXdzCpYuiO6NGFuNGD94Ke/NwUgDH2y0SSDRxYilwAkkQX/k+H34j/Y+2Hc6F7DVmNLAMj90fv4x1/8ZYR7iQAODUA0GGFSOpUoHpEVI7RD3Prml/BN3/8J3PnWV8WjcfG5E9hnMRZegN0fvgkcWPhf/9v/GcmfzfFdv/D94iF553e+jM/8+mfwrT/+SXz0uz8OTIHTP3qMQasP++Nt/MXv/yl++3//DG4+PpBnnbYvcOv+Ffztv/VtUtErnkQ4Cc/w9vRd/It3fwO/e/AFPIuPxZVJD4hYBBxfxeQbAEQnoReVCjaFci2DZEJhndOy62r6jBg5ToV7ba0CVLOD111Pl3ikAYjtiEu3s9uG329KXfA5LQ5nY4Tjmap/3mkISGH8fTiZI5xVNwqURLIPcOQBSF6AFJXZXFtkORfMpgCojmGoG31ECZN2tVVWKmWxJ/igkhxZNtpbbfQvb8MTD0gEh4uea3AeYnw8QjxbCJBq7fRh99sq0ZAAZLpE9AFD+F6U9Bv0yfV4qQIgpiDXf9c16tRKS5EiJIpLSk8RgnCUZWwRqr4glgXvUgu7l/fgd5k7EyGJIkxPp5idTOBFLrDvKg+I7YuiPGPZaDY1lFwdWihrqoyUFFhYvV+1j8xMki3a4IoA3Br/vmCI4OamWQ60RGmMQ0QOG47aYlCwFyG8no/+1V00D7fhejbiaSCgbnKqykW3hz3lcfItJOeq8iCBXxZ2JVEkCoDU9ompKwLznAxcBO7kUmN6ixSEKgCd7txrI9igb1gd4hWMIyAMxCLdu7yD9tVt2KkHhJUHz46nCCYT8Q7QA+ptdxDGMYLRCBjPERs5CEWKhAlgi9ZfZqEvoWOdkmVWMS2iX8aeqfdDV83SgCSrRpR6QPIAxCbfiFGGzbjTBHUaltJ12aY3WDqIW+iH22hd3EDw8ACLkQeLCcjSxI9ecOXxUJ6I1MvAv839999BAKIMIcYukwMg2jsi+kSWT6W8/vxxlqqCliR1p6FhigzscG4jtFTovSS0e654RQg+vIbypmC7JWDDb9nw2xaafRfNrgO/bcPzbWniHEyB2bMAZ49nGB/PZN9yHCaPO3CueGj1XDQGNqwGgYEa13IeYT5eIHriYna6RHgcIpmqBP24EcMZJPB7HuxhIN4bhpQ5rH4lieeMDkgQzENMjxIsRqrylhWwaaoD22HyeSznSy6JWPAZJqc8IDRaZYezLDSQ6u/NEOBCAFGR/yHPTRF4mZ6V1EQwMAe37BB9wlMevA3gkF5Up59GUsZeA3NFH/N/rZ9JKWZ+Z4A4eS4Tg9IxKp5T4XX0ovF/e6aMgaSjFIcJmWutmiiTz6y/86nvSf7q7lsSgkUPSCPtMMrY36UjOib+gfOT+P7t78C1xv9H3JuAWZJd5YF/7PH2l3tV1r703upF3Vpo1Aa1VgRYIKGRMTIexh7sMQwglgGMx8yA8YwXGLCZz6AZDCOzCJBYBKKRxEhoR2qpW6L3Vu/VtVdWZr4t9oj5/nPvfS/yVVYlGH+e119/lZkvXryIG+eec/5z/nPOOtqNjhQgPX7mCfzRcx++KgDhxTVI/mPLLSeFtz/Efd/5BpX5eCTH9mfPojtqo7BzbDVHUwDyH376F7DsLuEd//O71BLmEBDym7//W/jm73grbn/VXcATOZ559Amc+PZbhZ71y9/779B9VkU6okaMfS8u4lW3vxILfh+sIR9FQzw9eQ4f3fwEPhp/Hi82z7J0aApAyFUmbSOLOTZT9fFmRFVRsPYKke1hAWvp1N2EYb5Iff5se9aI7OEA7d2lZ4/rp3KnjSTVgPJBALLYgtv1ZO2ZAcm3RqgmkYoqtHyE3bYGIGPk0WySbv2bppt5Dw7TnhmmPe7fAJCrbdDd/Lf6sXtlQOptKHddSd2FRDaj2dxFOaNgEfT3CED6AkAKiwbXgl04yKMEk80IZcx2vUCj34XVa0jRKqOfVhQj3wuA/DXn1OwhDdO3zRrNA7D5db5WBkOckLkivCsU9RyFazdFbhxZE1XnFFxjONzVBpb2rcDv+EIrYDYv2ooQE4BUDrCsKFg+MyCTBPF4Is4yDR2vfS+O/F91va523NUc3KsarLlifuSPAAAgAElEQVRs33wN1JUA+tpdsuZBz7yTygAEsxSsZconKewsQ9AO0VpfRLjeE0ejpCOwOcFkU7WLbvTbCJgh9W1Ug0K6tXEd6UwZCtYMgOwOgMx9/HUi9LutsZGvqxrouTbF807GfJH5/HkYLLiWk16Xn92Oy8fsYZrBDVy09y2icWBhBwAZbkQC/CTav9CGs9AWOZYAxChGIVW5V6eQ7Kb/6sfvlWHaSw6N+r7a+hr7JfpvR+ZjbkI8AYbOapjJ6LxOZuB0IybJfCjqlSlMrxDYE6DoyhoyxNDLDqM8dwOSS21YZSr2W12bjUpa/ksFs3Jk5RuNfb+yQH3n+3I1xq2bitpu9SR1nfY3pWDNA5DZ95l9Yzo82ULBUt+trpP37Reh+pvUTGjn0OhdFnIXqquaDFAk3VLaBKvBcQQovtNW0W3O7vDZCteCHzrwQtZUWKhW2J3Mh505UvzNbCjrkhSQceEdSdHocvaJJ4XkrCHhniD9ivp2crqJmDTNyzHKmHq3hNcEgkUXjX6AvD8ScE4AYvP72F0stpAOEySTDPHFNrIoAfcR623YxIjgw3YLuV5NzNnRflclw1Rk42o1XlP9w/qeq9Cz6vto/uepHs13pzjN9NK1GSAxpqPc5ZRX2EvWLhipnAMPSgjU+eugon68fZUaDnN8qWuEOPBQbIVuO2xaPyeTRAGOgsMfEwnkZ7n6VwKtpIkXiqZq/sZ/aRNIE7Te9M2vqx55noMI2V2DRehq8FTOGhB2QKks/ET4Xbi3/SocYgesIEThFvj8iw/gM6c+fwUAIQUraqlF6za7OH7yBE7cdAIHXnYEazesq8zHn19Eb5NtMYGoOcaZ1Us48eZbgRbwL77vn+Mb/8e34s6b7sLZL78gQw+t4yEe/IPP4U8+dj++5+/+EyzcvQ9nn3gB3mqI5fU1fOqXP4qv/vnjQqlgNqZ/po2XHb0VJxaOiiO3PdnCqeQMPnf2C3jf8E/xwtL5KQBxG0T/rAHJpEWvUDmk85wCIHvVKOxm9Ob/Ni809d/3Qqh7OUB7ff6vcn3XOob8ZJUBUQCE/crDxQa8ti9dRvLMQb49lmg8lT3nyXjdJnw6LeMIqc6AXN1IXzuHsDcAufYgH4l4XAOk7NVG81qf1Vr+2ktMAFqbNk6DwnMWpgaEw2F7DbTXevB7ocydUQBEFVPHmxMBIByqFy60YXUaSNjhZRjBjjMZrnmt116Ttv+m8rHX5+nMT5Xxrs9h5/O/woGeu7359+lAmT3CgmhRhmmGQuo4LGDJkxoQr016Wy5dg5LNCMlWBI/82WVHA5BABu2x9SmNnER7as/tave5l3zs9f7V8Pe1Pld/b75I+ApDuAeA2wuAu3RabAc5M3KRomAFbR+N9QUEawQgbLlZIN6KEG2NpgDE7waoOGa4DkA4+ZiZKW345bnVOAi76Yi9HOS95G8vgMtr2c3BMH9jZ7X6ml7LGbli7fmHPdafjhPpVnTYmvsWZF2ZAbEyVQMyupwgn0QC3kwNGOnD+XAETJIdNWDz18av36sGZK824nvK7x41XhWHhM6Bj/qamMJnsbm7ABBdaqxrQMjIUEXq/LuqDRkgsFaBNINVbaJrrcLfvhnl+WWULHC26RDzKTuQekpxyBQIqXfoU06adgavwlrYDYDUm9Ds5uT9lwQgO7McKlJNOtPUoeQ9GrClda1tNaaR/5l8KkDCz4f00PXPAkA0I4Hgg++7Ua1IveIkcS6UzqpYNrbCLYROIPOAXOlCSN2pJpWT7mUtjBTLpOXBbbF9sAXWgpGKSRrV9paHPEpRTBjlLKQWxSP1qu8j6HgI9kcCPpiRkQGNWSnHRoMI8SjF4FyIPE5QpplAcY81+16pKGMuUGiKkQR6dbCrPjzPKq9sslIvxjcByKvt+2sFH2T7XyNDrZ7n1Sn+4vAzA6BfuwawdQDiaseYWqGrXb+tAYUBEfV/BTQkGrQWirHB4b3yb6EyR06sKNBFQZvLwJ/6dwZUVBcsA/TMJPQpBeuN33SfFKHTcaSyIAWLNeWlYyFhEXpl4V+2vhevatyBfe19CFshUqfAJx75BB66/PCuGZDbvuNuvPYN96G/vqjWhWtMoPaEyny0JiHcRGcsmmNsHZtg/+uPA5cq/MS7fxj//fu/H0ezw6j+dIBzuIT9f/s48ksxfvbd/0oADbMj42SEja9ewOGTx3Hu8y/g//mPv4ZexUI0B400wM3LN+Bl+2+Rrx/HY5zZPosHL/wlfu3S7+G5/ecE8ZOCxQInAhA6LVwUA0DMJHQe9zd61boM7SYkewGIvQzAXm1M97r2vc5PJ0wEK1NF6KSyhP0mnLYj3SjKzBUAYjN7xA3V8uD3ONvFRjoaI+VU07kUYf1340D95zp48xmk+fXcK381//3z67EXAKxVN+56C4xKGYUmfeBVVdu0ToEOWNBtorXalroaAmhR/LkjlMB0K0GVZMLHDZkBafsyOZncWztO9+qyqakHV5eCPe+v9tFrAemrfQMLAs1rd1m7NgCZP+/8ORgsMRxTpt/5fp7OKFhY9LG4tgS/EyCtMtH3ydYY2XbKHi0ol2y0WqppAtvMRuNIU7BUS9+99sff9H3SS6712kv/1LsQmX2145r2mIS+FwAhhiBNkKUORZTCynL4TR/B/h6C1Q4cUipIp9iOEQ9Uu+hGT2VASnoEg2qaATEDI+kL1ClYu62h+dvfNAOyl/4z67+b887P0h7U9ZU4BbVWpfVr3+0+9qphyiYzANJY6yPc398BQMYbiVAwuXbhYgdOjxSsGQWz3LPL2rUzTFLcc43X/D1dYa/24AhTdswO57nMnjLrwsGWap35v3rfdISS40n50HUhbIhAe0T6lcmSlBgjRA82J2oX2+IMt9OjCC4eAi4zW8wItKJgke6iQIgHVMwW8O86UDGtOrmy4Hu2PFdmQP5rAJBr1YBw8OFUPmsULHPNhe3KcEQJqGiAxT5bHIBL22Qn7BLlSLaD6yEAQwdfmfrwEMu8Dckeiay5qJhpgerUlmakDNsScDQZYxkjKEXfNuIiFvpXweyFLlz3SPmyORvFQuolQqmSgC+vkTUefqX8soA1KhG80Icbcvq5lmUGROMSWZxicNmV7JfFmSuuAiDs0GVaB3OWCIvr1f3P6FdCFxeArmuE9ByU+v5Wsq/2x14A5GpAZDcKeH272RykqF+76ZXdumjVv8tGa6qPBEDqrnjmmCJXQEGyEXP/82vTyXD6vgIQ6n9zHpO9kOYEfI/BTzmPojd2bVWDpo7XwcbacMJybhK66YQ4qwH5RlKwnpXIKh+QV3FgoDI6rOdplh5+ZuF78Qr/dqz0VmEHNriH/+SL9+OpyTNTAGKyD9/2fX8Ht3zTHQpwMLs8iJFeiGE9mgFnCoQZnawcTunCylzJgNjXeQjevCQZj//rZ34Jt/53d+Nt97wdeAp45tlHsO9bjsrk7fd+/3vw0jMv4Z/+wU8BIfCVj34Jt996F3Aqx4/+7z+MVtLA8rCPhayH61dP4s612+TREoCciy7ika3H8CtPvw9PHTonG40AxA6qKQBhW1ShXonE2UIjSvdQ0HsBiN1qhHd8Zpc5FDvswR4WeC8AshdDay8HyqZw5aQMsVG7BY81Hv0m3JaLwi1RxjaKwUSi8VIg1grhdxuiTNi9pUiuBHA7HaRrc7D2uj4DQK6WVboafJwef0Xf8zk+5R4Up73mRFSm8w+jduRs6gzItId/ZYtz3Fyhc8FubmqeBTMg6SRBsh0LAGGXJhYMVu0QWZGiGMfwYsb098qAXDvFuxcAmTqCNarUrpGYq/QzNxmQqynounHd7Zi9OfiF1MuIMZGpR6oInVQruc5FVwAIo28Z6UQFneUIxSCFBxfFooNOsyV81HgSSwaElMPduPO7+Wl7yedeDjALa+uv+bU1AORqesZmb+xrFFmbjFv9O3Ze87Un1ZsMSMZsUJTBygp4TQ/Bvi68FdIzSlRpKXIakxZkWWgyANFRXfLKQYmItDYTBdMZMTpAKgPy1wOge63nX/f9+fWf/zwHtdWdj3kAsleN0l5tkElZybNEtUzdpwCI0/QkK2JHKSaXU1V7Y7NWrAOr20RWqQyoFaXI2Wq05sDMO0t7ZYD+qgDkqvqVReLXmGVQ1ufUGDBcA8Wmy7QBHgzOGADCe2EbUtndAjxYjK6yIOY4vsUgscOJ2ihg2Sk6aKK/eRz+hcMYZ2wDTwdaZUCEcy+dg0wWZMfuk1/mHf7ZEf/1AQhppdeqATEZbnGwmYGY66IlRegCLmRKkj6XLXW86lgDwNgRTDXfYd2igBKpMWAAydSX6GuRLJJaCx9tAR4CCk2GgdQuh6kIB06ieiOlfJLUv8yOMPgLUpIrpMFYrsUAKVLAyAJg1wGpU8liOOyqGlQoHVKrLFWbQrvMOTAOh00WZHsq8CG1HgQgDmzPRWWnQr+Se5Vp6OqjBlgEjLBcA2DU35vXs3KWXfzDun6d1w/zQMZkYOeBz/Q4DoGe6zJZ/53+1W4Aw5wvy0ZTgFIHIOZ9aXNd0x91ECR7QY+hIAVLbY6dE+QZuJd1qVGz6mvG7rRG99f/rQGQ10sNSB2AcEPnGoAwA/Jv+j8gAGSptTTNgPz+A7+PF6LTAkDM64633I1v+sG3AQ/miJ7cxHhjJG/R0PuJh0bSQGWXVwKQO0MEr+nj0Y98GR/6xT/ARncL/9u7/yXsk0088/gT6B1emFKtPv5nH8M/+YUfwPLJNTz6B1/GLa+6AxhW+NEfe/cMgEw6OLl4AncdvVMoWMNsIADkic2n8GuP/y4ePvGCCKHbZKeW8goAQmRuitD/SwOQK5T1HgBkzxrtPSk4dQV75c97OVCMeZTkf7PdnwX4zQDBQhNOkxkQThy1pnSgOgCRKelszbsLBfKvA0D2Anj1OSjm2Ppn5t3zKwyyViBXc5D3mvOyFwApZVpTrVWiBiB5plKVPL8BIJ7OgND5Zfe8JEqQbsdCe6HSZXcxtEMk5DaPYjgstt4LgOzRRW23ORtXk5jdnJC6+O72rEzXo/9cAFJf393OwWDJNAPC1D51F9e2BkAWVheFgiXR0LIU+lU+TOFXHspFZkBa8BwCkEjXgBiweO29M2+cdjt6L/nllGfz2u3Y3SigO47TFOH56JlZq93adM8DkLoBqt8Dj+OkaRlKS1GNmQFRAMRf68Bb6cJ2KKglkmGClIEI20bALnikaM5lQKY1IDsoWNcGIHs1edjrCe1wBnZzlOci+Fc8A71/ruYg7Pb99e/cMfOidrA5hgCkJNhwLTTX+vD39eC0VRtesAbsco4iiiRibWrAmDUoRuMdAGTesZk+f33PV91/eyT4zed2063K89idAmuOJ3AVv6WeTaxn5SQLUct8iI+jfudLBgFXhXZy6ZeqmSHS6YjZEreBKhrAZx2CEyKzNtGpUiyPrkP70m3YHA9VEbpQbRxUBSO2jOb74rDvXBdTgLuz6Hv22P7/ByDzNSDGcTeT2JVOmjnVZhK7PA+umwBWVjapTE+kAYhQryQYwMJ8AgJNsyoDuX3J3uvhivWofMkMDIMLJlPAWhNmTOEQDqIjreZtASQVW/0KlmTnt0yeH1vKS+BIqHqqFkUx5jjtHGglPaEhpVaCGDFKh7aQ9HhXaFx5QIhbwnMquA5liU0JSBvl8EQfFVRQRNW0qBkq4kTrfeG70Y4tPL//TZPOq+2vvQAI6Up1/Trv4COrtbHVwdAdFLBkFhCtZzem11POitANEKnrKunatIvemeoHfX1Xsx9qAjivwWSCZlkOfiaZxj/0+7rOSF1rKY/R2GcDQOhzsBCdQ5WtN77tb1V/+fhX0ewtIaLFsNm/mYNkIinoKewKP9v9oSsASD0DIorCLvHd/+J/wOo9B+H8xxz5uYGmWenx5bwJjy0d1QMxFKxhexvO69po3tzHx37rw/jyf3oAsZ/i3jfdi3v/wRtw6cJ5FMMCa0fWZQL6e/7o/8aP/Osfx/LRNTz7ocdx/JU3XQlAsh5Odo7tCkB+5Yn34aHjp1SbOLaa8z35mcLM6cnk5qvIgOKAcwWvQIW1Yp+rGW8jyPXhW4LcpXe3WgNpSSaddmjdSzgSBpKeH4I7WbYX6PUSJV37XiNs4BBFXeRjZmaYTSG/pzs5hldGxHZP0U8NTulIRJkvGkkn9NFY6MBuhYjzDM08xTiKkdDJJkXLd9FuN+E5QDQZSSG1uZ75eg7ZBJnpfT67jh0GXNOWeD31DSbD/aSLx5UUgp33ePUuP2pj+bMaAq5X7fnw/I0yFWVcVuTByyrAY3SoKlDkGWK31uZvLhLNo9nGmVEsXrvw380MhLwQeWNcyu010CSfvutLRkNiVVmFfJwip2NHJc02nb2uFG6xWUJsOgvtwleurx9b9tLyBCzOs9T8Eco0nco4Tjnv6Qq5qissxw6n8mXa7E0dfsdBVs4m7e7QdPoXmRNBoKXl3ayDrCSNQb6T0mJk3DxrW9q3zAoBTTcO0TmUe9tFmuQIA63ISR9lkWOSSWG5t1iis7QgFNPCtQUMji5tIt0aouOFiPsheu2exAbj4RgsYJfp2KUlzy2rInWd+vvMffA6JaJUQM3C0Glr/mx4tLLfa33gpbBdd6sxz8hnbJDBHtgohEKmdA+jg/xeBoBM5Kq+NkYn2ZZyEOp6qB7pIs1MyfmVnqbcQxXtiGDvNF4cQOaiTEvYSSFrk7MouB0gWOugtdJFFmZoRAHK8zGyOEbkTVC2bHT7q/DRRLK9KV2wJEpKfaczIPLdlEU9PNJcvwR/1OQDdd26D/+8A8D31DlUx7LdXvw7AyfU80aeTBtIrpE8K9I3PE0nJa2Ak7Z5rWxHDw8F2Tp6arOZNSO/0sDKd8++eYfjoHW1Y5GqooZxUY/yXGYf8W9+XCEuMpAq0l7tobPWg910kSBDnMXwTucYJ5wmrWZWeY1QvptdZCRTkMYMBKvCateTv5VpgqpUdWPsZEm5I5mGtRDMZvMaHDpojiXOmnnmdfsysyFq7XaTH3kGdBr1/q7fF88la22Km3Wgxzwr8zzcQh1n9IJZn+n+tpj9sQR0sDaLAUWhzWrQ0s7p6CYorFRmPzgZ4OUNdNBHy+nBf2EdCQeT5ozm+tSEqAqXow8Vy8GiA0d6FrMj3J+e0Iuo8+nsU0Rl/zMzIPfJNrLKTvCWtGpQMlv/xYhF0oUbpsiqgTjWntWUFrQ2n4+bY2K1RM9Msy46405akykqV/ZdrZPQpNh2XK9vnqoOVkb26rKu/A0DmmZF9rPnTOqTyvDJ3zQgM9kPeRbsckd1KIwQRbdhXajHWg3YmFiegGOpc9QzcZh5YLYhlwF0alI8rbTYcL1f5HnTw+EDk/cLBQwE5CjqE/2JXNCmOkJ0v9Cp1PuyBmCNC2+TwKcCk+HsXGqIC7aTTAEIzz/TFXruh2RFbJSFBjUiz6qLF9sIJ8XmVH9OfaLapme2Zaqfte62SvWM+L+XKp2/IxBRo0qJTOoiblWmYsZAqPNS/1JvmGdmfEf+LgXfBHLgmhRiM8SXlJu3xX/NLBWhkmvXNY312sbKUV2qSLGivlA6VdGsRP/aidr702YOs2CqPDVRPjOaWlkZfaJsPplURr7o71AmuU9Go5H8bH3D215bPfrU0wi7i0hFGHnxJco0QkDn27Xxr/s/uCsAeSR+HNWKMy3+/p73vBsLJ5fh/FKM6hKjZbUhaUzV6+wHL6wOQNpvWIZ1a4g//rnfwzP3PyFds25+4234pu99Gy6dOY/J5bHUepz9s2fx8+/7d/jxn//nUl9iAEh1PsaP/dSPoTfpoj9pCQXrWgDkK8dmAMQNA7XohXIIudmpekzRjHF85WHUUmFGGI0ymlfQ84pWhFArKKMsjMIWZ1oMrUbvHKrmuMr4Z1oA9DY05zBGwS+Vg1hXgEZB8Vg2Eph/1a+VSnveuNc3GpVglhBE5KIQ7NBDs9+F01bdmLrDGJMkRpYzPeogDH00mVmygWg8wqCGf8z9KuWtOif4juJg1p2IHQZPK1vzPOrvySbU7VbnnRBzT9xU13y5s+nMxhDWAVOcDaXQTxVTUpGo+TAEjGylSwVSf83LiEn/7ihE1w4J5a1R2nA7IYLlNtB2pMUmAYij2/Cmw20FQHwXrU4HfhhIwwR5JnkxoxrN3eT0OvyGFIZRvtg9hhxO2/VFtqh43OTanagsWxeVacfJ7ANjABlJ3O3+5+XfyKdxNMznxbHQCtkoWdmPmsta6Boq87vZR+Y8npWJIvbpZNLBEmtpST2XDODqB2gv9uG0QmJdASCTrYHQBltegLjjo9fpSEyQGRC2kJSMFaN6louiTLThNwMPZ46GAh3asdYGp+7gqp9Nm0cFmNX6KSssa5SSI02D7cGq8bnFgFW5yFrdQTR7yDzfsqoZGP0gzPH8160NwtzNkbTL2fOr64Xpz8RQdMIySwpAWUeDhoPGagfNpS6SIIE/8pCdi1BkCcpmAbvrodVZgFMEyCcTKe7n+WR/6efK++L6pZoCMc101aLj0pKz5uAbXbzj/vaYBC9rUHPQ6s6uGYrF9swF241L3Jb72xUQ4lYOEtGP9YYEqkkJmxzwGfmkeWi7YGTU/C7yLE6qeobm/R2BolGBlAWdPtBa6qK92oXdcBAViQCQzhanyU8A6t1OG0FLTc4eDYeif+w8FRlktFnsCDMNhYpI04liwwoGL9WcHNEsWgZVMwDBLlcZNKoch/kswc7jzXPkSev6k58VeScdpwZg5u0XM2rznzPPWQI2NovLTV0Igz+uyo7oPepndGoZZWedDNOfgJeGaBQtBHYD+zeOIo5Szs+E1MtUAXK2364IDB2RbSnUlfWhDlG1DlIzQiDqb9Wen9pgAk6m7dTVoMOZU79TETvZEuwgQ1qOFWCxGrByD56dI/QrjK1kqhfYktvoL3M+zw3m7LsBIEqfWIUKoNZly8iayJnugjRt16ufv9LPDDbX9PcuNSRsjiCt5GutiyvaEz2xPWNgSwcDzR6mn8BrEADCqemm/sIUu9eG+6VpS1OjNOjQjq7qEcDxDXwuJviqaoIMGBH5lKyGarErIIRNMYTAwo5NlG/lvHOtuB/kvrVPJDbIHaCkY87mS46ali5rqSP5Fs+3IwCma0n0niEAMGBDZZZ0rY1x9j0dINIsCCm+3wHolf4Qn03TtE0tDf/uSQMgFRQ3wWyznrR7rA1VbW4zyQoSSKggp5KPJB9PBVL2uclImqGgjqqXFD2pM1w8l2EumEHH9foOc0I+FxOcnnaT2+FvlihdghsF/HisCcKzC5YAkHu/5d7qsaeegd8gnzeQ6KhE9JIJfFel3n9+cfcMyBcnX8Y4iKX3Ml8/8Ms/ggOvPALnNxIMz1xGIwuQOco5Zu0HkaEBIW7uM20CZkA6bz0AHLfw2z/36zh3/4vYbg7x2tffN82AzAOQf/U7Py/nfOaTT+DETTdi8+Fz+Le/8G/QKlp7ApBfffx38IUTz+mJoT7sZiBKmw9RccdVRE1FJeYmlV7bld31XaOojAPGf+sOLukiKrLBaKTm83EvmU2tr0EZg1mPZuMI+mXrigxD/fyMgJnXvAMiRsKd9cGuG06jVHupcuZKZkEc9gJvoLnQhttuSLSe0ZBxHAl4Y9TDCwI0moFsfkY+/ZFScOa75w2QtP3Tr3kQImum77n+OXN/8rF8ZwZl/l7NoMd5gGKOcwLlSJj7NddqnldcK4Q0m1fmdJihWnl4BYCrn0Oq6uShq/uUaBF/zXJZs4TdStnWdLkt1Av2/WaEjzN0yqRAtHVO0tTM1DW7HfiMgGY5siiWia+Ggjr/7Mw1NHMWreq5FgJ8TDSFSrdE5ioAWH/tcEis+JrrU5o+h1ecRf1hB5jVvH+utzIIDpArgG3ke/75hYmqPaJDYD5HA0eHgb/nHh0wpnoV/UqUeV7J2koGYamF3tKi0C05+4fKNtoeohhFCJnG7wfoCACxkJBTn6RSxM5IOD/Pc807/UYviGIlmUHf19TJ1gZF/l6p61OAS0fidRZbDErNuMzLv9zLXB95Y4jM860DkN1knA6WeZ71f6fyUs4mae/2CCm+rEeqMgtFmotDa4UO2msddFcWkIcprLGD+EKCgsPzGrk0qGi2O7BKT6huTLebwI485xoFa+KZIuQrqTpiiDXFsA4+6j/X28zudn+GSrKbg2Z0bJbHonsJBMlbp2PqMkNCiodkQHQnPXEQVGRx9rdZBmH++0UetHzUdYJ5TiK/o0RAnRM46CwvoLfag9PwZJ3jIoF7Psd4MoEVegjbLbS6HZGl0fZAybhuEiL6alpvUbMTjAZL9kDpOImsa0AkDr5xDmv0j/oenO8UVb8PdX8zGzkfYBObVot4m+/a8fwytc+MnTR6wDh11JaqK53DkiJYpO/oDCVNR8CQOSd122zXy05KgJN6cHJ2EnNwx/g6RJMUccR5Vsx4eerfglfuwSpV7auaEaJrG3Qmkk4pz0sZEp2t59bIfWr9Yzl6knqt22J9TX2ur5ehQIq89OBa3Bc+IAyTDIXbn+lILWf8XhMxV+CsFrAgzNK1U6JDrWCqf4zNMg6trKtkQGs2cjpHRNkhzj+a6o3pe1qaaC92ZPgoP6peQ+1jKocZwDD3XQ8WkfEyXQ99rjpnISW9zqFMqvNQ38n162xFYgb4GvrXtKhKn8VXGQ5pt2xaDauKBIEf7NQpfg5bCnMYo6k9swjQHZR2oYbW6kQR5xqpl3L8HVtlKK5mX3mdRlZliLXUeSp/TmSG7AkdnOJGlHWrxYQJig0oEXup/QqTpfBTFag1et/4KjyPXB/rarS9MSCAWQiz1ws2ETA+lgZFEqQw+52JAX1dEi8wGU19DgNA1L7fmd2Q+9OT1NW+3VknwvcLazT1H4wd5N/pU4rfe8/bv7564qmnRPEyxSZG23WRpCptbjse/s+Vf4o7vJulC5Zpw/vHD92Phy7+JSCFJ8sAACAASURBVLaWVOtFXsC3fu87cN93vQn4SIrtx85L3YcIecEsiXtVADKfATmzcAHf/c3/ECfeequ027Ubnkw+ZyveBz77AP7Rz33fji5Yz37qcfz6e96LMAkQFD5W48VpBoTfb4rQWQPyK4/9Fj55+BE9/ZNdsJSAyf/i0On2flqA6kq6HsE3injecaobceWQXN3Ai1PC7IXFVLVqOMgsgmwGolkadDeYboDdFHimlbcR+Lozx7+5+c4MSN25nL/W+u/mfJGdS2ST60C5CNsNNHsduM1AOqWVnCodx0izBJ7nSJveRrsrGy/NS6TbExE01cKNG30WCeZ3pDqCK5tvjmIma6ujAjuN4sypcoVEpFXGLjSTypoZ2fr9mZ8Z4a6vSd2JU9fTQEUHvkjhUFnSJRKFpjqLpPbVKQpy3tKbAcRpobSKHEhKsirQ6ATori2gwQJT5JAObGwpnRUYXrwgCU63EYjz4YWBdGzjvAo6y8YYXE1B0n/nHAfuY1HQEi5lO9oEVZGj6y9MlVFdlqdrIgWbar3NPjdrp9ZnVuRTX7v6/qjvGyOfRg6KbDyN8NUdMyMPSaHqXyjGYojF2OjCadtBIzYRZlVrw3NwQq4BIM6qhf7iggBnOkNc92gwkvokRrmbax00m00BiKSkKQCiOn4Q1Di6y9BusqPWaGcReN0JEyPgqPopA7gkQaOBi6wpM4AcBsWok3QWUQaZSkAcRWO0tY4yxnT6TKD6/M+vvVk/ZsvMz7vtk6pQFDpzvvljGWGTrH6i1jRhwKTpiqPcX1kEmimqJMRkI5N+/JUzgcNSpW5XhgfkW6kYG657vWHGbNK8yuDU6QfmXhh8MPqXa1an8k2PqRnTuowaOTP6ty539XvluOQqm0jDkcptYJzb0nK8YZUIrUwyIGqQnXyROF1CE9POGjOK8y/zXfIv1XstiGT2lfm3ZHSehdy+jc5iF73FHtyGL4W4/Ht5IUKUxLB9D36rgUarKSAiGo0lWEYGhGQ8SNljIE1mO5IyaiNm7ZitnRerUNx72iTZP6QdqUng88ChHuyZ7/JUv35Zb61z67aprh/qzttue0iya3PUpalzJLa4RJ4SBnnS5aioRiiLFJ7FGo5AMroOx6TT4WRdiNC0XEAAc4V70lsRxxmSmIEJD0SUbB1vAAgzIer7TKG1o6lPyonMk/ZcUbrxyJVM2Kw90YDOrM2OIFsxkAyNHTCb2oBjL8C12Dp2jKqcoPSbsi+UPBvgwUY4M9BhnE+TjTKzVcR/YBH2NRqEMEMvz2aa+ai3lbYlA2QyUFQ2hralfBc24dFzQeiYZjlcJ4TnN5CROun5cIVFqYKn1K9y79TDgAwpJDVb9pvJZOuAAs8vAdeGarBg1lBR9liErgGJKcIQ/2AWhDX3XHgTVawuGRDl60gdiaYF5S4zTwpscNq7BH104bUAkKCNJIkQhA6SlPUSao+Qyla3YXVQVfe1uKzKf1RZOUPTVDJgSwOZusNfD2Ly/Kn2z+oZYCP/PLaBmf9Q3xfSkYrAROhivFZN72VMT1rlZpJBmmbg58CP8a1S6odp1lkFh8h2MQCoYo2fBh9mDagzzM8u7cO0AF1nsfRAQpEhWx1b17lGl4tf8KZvvLfauHhRxqIHvuIy88FIS1rbFcT7j/zvnrbhZTcZvj7++Cfw6VN/gcHiRNAqa0AO3XMcP/6z/0yK0IefOIdO1JEsh7z+ChSsT/37j+LBDz6AyW0lfvwn/5l87NFPfhk33H0j3MUQ7/2R9+DYyWPTzAjfX15dw6d+5aP41Ic/BTe3pwDEtOE1Rehsw/vw1hP43ed+H+dvOauc6TAEixVkMU2hsEaJxuAUevGMUqkbE2Osd3MAZgZvRkPbzUkMZKu4SIoKkW4J4nsWQtdmjx5UmndpHmLdQeD5EigHf955M8retJE279evlT+XxQwgzV8f358wFckUXa4yNUFTgbaKRR6eDSeiw5egyBMELiektlB5PsYFwA683uQyGg01kFKckBoNTZxFWzkgxrEy1ycKiopDc16nm1LfmDnOR2O6GeprZJzeouYg72YAWeNQVyjzz3JctgCCK6RoecyMqSGC8qgsByn7zM9xpOtrzXS+KArTBUs7VcK7ZCaj58tgp85iB36L6XZSnpRjSwBSbJNeAFieK0600ElIXeEQwpTPRCkoc+/mvs2zbHGegE0uK5+HilI0PAe+Q7pJiYGt+MPzCtbck6uHiZq1M+c1z8yqZhHA+tqZ43jv89dU3zeut5NDzs/VKYWduJTINJeEVADq+IhDQ4tS5IqxRequgtx2HSnKkhnY9dc8NFstOUZS9HmBJI4FaDDAEvRcqathLUfKTF+hrkcZLU+1JK+tb32PKMOpnq8o9Do3WMsvCyYJQEx6nz+LDiktcegzqw3fsdBwCrgSxc0l48UYlupGo6J3vIZ67ZjRQ3TC5vdMfX11AmUq+ua5TmVWOPBXbzcsgJtrkptUP+mAQLvfQku6XbFZgofLFzNUWY4gyNDq2Wj1mwoojlUNGddbzIB21vgz72vfWMuPjpPUi+ZNvZShLNUBCD/PNWGdz7zs7nD4y50UoHkdx+JYO4/R8FxEVYCz2xnGSY6lBrDasqSrn9FFjMQrp3MWUaYDPHMQZ/SMqf7XvPp5I2yeGeVRMu+o4DV8hM1Q2pXyd37GHZdISHnxPclAixyxwUecqDam9IDyDFJsTFeAGRH4GCUFNrZHaLgVur0Wum0flk0ZSiWrR6qRAvQ7KVC8LqFGTGucrk3hrbfYNfe4mx4wMlaXP5FTHWKf/8xUf+QWNjmkrrDQbXtotAt4fgHXaUomI8sZKGW1ZAmL4EMEg/tL1Wjsy3pIE9brqBoQi0XVkgFhFpt6xQxyq3WbEsBptoyunag58dPsF/doOqthMfvT0ExEPtEVah8cF5e3CoxGbFnbhG1naIQVonRhmlGT9dARB9kHFWvQlN0VG69lqT7bycyxMjJo9tXUH5imMGb1Z+rO1H0x025q2HjeKS2xUNRFNiNyKZuM7zDizpEFCLA5imG5TTStodCC2WZXajq4vzm9Pi8R+gHivBaAJYWb7+tAGJ9xnrflOjjbRnSc1CTNsio52MVpp34yepf3GNcoVtAUK3XvyulNnIuKXuQyA+LruttZTaIfLmA03kSn5yPLR4xHSA0Is15Cy8IsQ29kt77fVcBQ2axZplFRseQ6a9tnWntR8zFLnTWRJ2KCKdoXFXlg8X69ZkTvS8qaOPhg8X2ImLOY4gQ2C/Q91spwX3MZFACgnhHdZTIzmvJVkndlmAp6ijn3k7nXsopn/pE2JqR5zfxbXQ+nQYjSvcp+8n/OhzH2kTLMn00gWvb8q/cvVw3fxtrSAjoNX3q2C/IlMvY4oC/Bff3vwj2Lr8H+7hr6dl8moX/p+YfwwafunwIQ3kTq5vjlj/8aimaBeHNnd4Fg7KJ4LEb82PCKOSDBPV3YdzXx4Ps/hz/9zfvx+u95M175dffI3JCJO0Lztj4e+sqX8L6f+U87umPtu/OgtOflJPT4SdVxi/UjJ7cP45b1G3Hd2snpJHQOIvzCxoP4yDMfRLLwlEbEgdS4mIcjgqVTUCYt5dNx0a/pQ5nrtXwtAEKhNAZxPoInG4PcPS/EuLBxaXsk698OPawutrDQ4ZRS5Xxczclxq0gURZ17bgSK54+mlJsrU6U8riAVbhcHxCiwVkLOc6XoFRJccyRKT5PJYUMxfNg0wkUiE1Np0DcnOc4PIozSAq9YdrC4uCib3zijNLgCcLnepONqgTdR4qnxK0sEnvqcuf+6guVxDmc56OexmyMirf/mevdPNxxlNlKO0NShq0WTeb4vnucdZlhquji40kG/reSBkaHS9mAngx0OoHFEzb2Y56eUhS6kZ+RS1+2woL2qcviB6nOepsw2UWgIjIEgayhnRFobzq6T1AsBzZpLPw9Aps/Uj5FWDjYGES4OhpKG3r/Uw+pCB+3AVpFCvb5mXcxaiAENdtYu1WVLPpfO5KoeyTQOBM9xNYCnDJDioIox1PxbwysVw8i2xFRcQu92ECc5zm9clv7z3YUF3LjmodPuSUGzcGUrW2SLDgij2hHpGZo/65FiQ1nXhdCS6S3iaYaOnbMUmFd7ju8H9kz+6vvEPN8sUwrVPHdzv+bepD5TzqX2GcGlMfhbW1t48myMlX4bR9Y6WF1oIBDOdYmIIJNrl6vrECOt6VrGkApYK5WBMHvG7BMTVawXlBpDZoyDXJe1swZrHqAwwiYxGGnLqesBGNH1VMOJuJzg0maJ02dHcC0X66tNrO1jljTApMjgRr5ct2SkmMlzFeVAATwHebtW48I9pSpep3s2nkwEPJoorblX3ifPyWda3/f1vazuU62/ibCagk4DakrHg5OO0XQdbCcuHjszxnaU4NhKiBMrIbrrq0JR4PdJEXmuB2tpmkWaKyqBKa40MmLkwdyr+d1cP69HHDxN/eUzl33CmQk1SqhL4McaMJc2WTkTXMc8TlWTBK8h2bPAVgNM86JCYvnYGGZ44exFLDYcHFxfxfrBBQShjSyNpSi7ykn/s+B6s7UxwUeuN69F7c3ZszB7uq4/zXobG1WXf/5s9hw/U5c7Y1MJhsxn5vUwf5/EBV547jLiqMD+9T4OHAnRWfTB5guTIWGHmtvDQBsbNpjvkXpFOmMLrlAH+T0C3UoHQpcXEMY+srOsPOXb3AcDBXJdugkMiTWz4FmN1pizRlDti7re4vpxPb2qJQCkdH28+NI2Ll5I0O8tYX29j0OHFlC6I6V/udbs3Cfetsp/yH4lnPR9tW+mYHrWWIVBKLOXzPUZ3SQOveimmgM/bVqiMzyTWKL9Ro+RBWNk0nU95A6L/ku0GZzmTAm4uDzO8ezpDRR2gJcfK9FZXpQmCYbuzag/h+eGloPcaYk+E/vHfRIoEEAZ532H7iGtOx0BJvx+1w+mPk1o3aQdcJZdmqzQbBAix6arwuudk7oNAInyc7XgrLK7nNRt7M7pZ7+AjctnsG+9h2YbWFruaBmoZJ+UubLvZl8bO2t8rpyzpWpNKVSHaAJhTasPZ4MieY1Kv838Oe5mQ/eX79COu8lKRFovGL1uAKLZMww6cC9cvLSNi5e2JEC8tNpDd6GJFrvpaV+Dwc6pDtLyIOcIArGTat+o+kepsdH7NaP/p+0nJ9EbcGd0gdkn6ty67kuzRGT/Vy1d5F6KHBtbQJkTXfiKplutLnZxYGUBTd/CcLANx/UQyYwBG76T47bWO/B1B96GI+1DWAgWJCvy1cEzeO8DvzkFIDxZ4mS442/diTd+w5tw4tU3Gh0z+5cdG/9iC+lXRuiMevL37YUtlDd7WHjNPjzzF0/gwY9+Ee/46Xdh68xlJBuxdL/i61f//XvQP7iIb33HtwHnKjzzmUdx4ttvlXbeP/XWH5f5H3xtNce4ceMoXn70dhxeODQFIM+PXsSnTn8Onzv/IdiNxzQnkL3qFT1IGWPNz2dxr3acJEtSq2GoK2H+vd6hoC6oxpBTyRuHrh4hMX/zGGINWxilwOmNLWxvj9Bp2ji8tiiOoqGFmWs0i2muw6+qGbKv0RTM+ekE1A1GHSwZp8Wcy/xr7oP/0nkVx5m1MUS2BHlFhrTK4fo+gqwJzyrgWkzPMg3rCvg4vRVjnAMnllKsra0JzcU4UELlSFTxHaMkxoEwRrkOQKiKd3OQp0JVG/RYvw/zs+03ZOOZqPa8I8AC2brzYNbHfOaBDQteEWO5WeHIWhcrvYZEqMcp94cDexxNM1DGweM5uMGUoznrKGFmSzCDwZc4u2ETWZbAttiFQskTo0GWULsseAk5zrYa5GSpSJHpk08KkczrmXPijbPF6wmqDLnt4qWL23jp/BgU52MHV3F4rYduw8PlOJp+vr425l58loVpBWWAQl2e3Uo5K8Z5mN8D5jPmfPPG0XWCaWTfOOaUD76osDxdv1LQ+bU9DMYxXjx9lh1Ksba2hMOHKiwuLsu6qaGHtmSHCCLkfK6tuo2RbhWEU7DB89MY8vnzJfuLXefYTUuDOnHizcR6rQ/qz1hlUZsiy1OHqtYX3hTCy3fxWnIlh2HYkGs6d+4cHrtkYX21g+sOLGF9KYDvlJikCUZpjojUrSwTWTIOIc9FnWQMUZqNd2QV6wBEHKNahK2ux6YGzVLPz+iIupMoOlGDpqK0pXGBODnk/coE3xKu7+HUxRhPv7QtYO3kwQUcOdRB0PMwJM89Ju9egQW+SMswDhfvoe3pGiqThdPgxOhPAm0DQIxONpE0ea41AM77MNlg40iauiADbs2zomyJ/nZceDE7onnYjD186YUhNkZjnNzfws37A3QPrE6zT9IFjG2RyBDRtJEkJ/XUE1mt6y2em8dQvozTUs9U81jefyoAb1aDZtbf6EICEB5DWh4BCNeFLc7ZXVD2f6uLKosROipKnRUcIBzi9MYYT71wDiuhhcNHVnHoyAqaDVsyBmlcIM8s+d/zFfAxzirvxdg8FSRSzrW5LiMnRk/KYECdga8Hicz5fFfJLl912Zr+LZtlb+vrY0DdhWGCp5+8iElc4fDRJRw+GWJhiZ2qQgwGnKjNWVOpAJCQNNOylNoZDqILGgHyjieyx1pL0Zu6WxN1hdQvN5WDWNf75n7FBnC+iO5OZOhJ4tSbfZWq4B+P5ffwXyMLPK7pFyqj6fp4+plzOHNugpWVFRw9towTx1cwSQfaKcuFWivR/1r2hRRO0YMeM92685+uFZH1LpQza7IkBmwbXcoItrofDUJq2Ts+W5tttT2zRupnghHeC783YXOMLEY78ITuQ5/wzKUIjz57FqXbxCuOlVg7fABep4VYU/xIK6yiBD4zSaEvVEJeowR0QqWDKdPU2azDI8jNRLZZc2MGRHIeCaP7umBu2kxDU3H172FTAQZmv5m5kMYsZrp4WWEy2pr6R6aVLIvR+Rl+/wvPdnD2/LM4dmIZq/ubOHhoTWx2lvL9AulIAcz5LDTXRjpSFiaDTKoqn0WtmNxypMZTdIEBgRooGSoWM/liE43vqbvrGf+llM5sKhjAvxlqmAGd7Epoc7+f2cALpzbQ6Pg4cnw/1tYX0O56yEbxFFAKhVSCtrXOikFT7V8W8mu/V3XT0vXIqZ4HM61JVvdjitLJoCFwmQYROAtOsiBKLt3Cm/oX1CvG9zM6xrqta1WrC22sdltoBxaSeIJGs41hlGGSZgjcDLfjG3Hv9e/CseZRrPmrAkA2rU383J/9IsYLCTJ2qtA8V2ZByF9fv+WgXGirYBQfWH/ZQbzzB98lRWLJn2zAeaIEC9G3uwNM1jPsf/NxTJ7ewi//H7+Ed//qj6FwSRFxgAGEYnUmO49v+5++HU7sIPnkFgI0gVf7+MInPos//KUP4OjldWReLgDkjvPX445b7sC+5qrYyc1kEy+MTuGjT38cjw7+DFXrSbleURS+anMmm1hzMafpqjlu51Tp1hwu41QbB8wYeeNUM8U2L7zG4RWFzDafQRuDzMLpjW0MhjG6DeDQcgcr/RYadD512sqcs+5ITDJ3aqCNo26uk8czCmFeRunXf6+ssQibOadRxubfiG3+ZMqp6a5QiUJhATopQ5M0gM90H1N1FYcNAeeGCc4MM8Sli9s7Ofbt2ydGzTghph5E1j+ddYfZFYDUCpeNUTeyJg6ztzOzUzeWskl9VaRvANx0o+isRxwPVDtmbUSMM20+89BLFax0gOWwwol9HawutYXrSrocwdZ4pDo7GKffnN84JVE8nG5OAlylLJXSEaPCSfJpJEOUQl8ZMolYSerVQra9JfQL0t5Y/0BjJu0OGQkVppaiANXpObNIHQu4HZR+A6cvD/Hi2cvCgz1+aA0HFltoe7OJ7EbBzUeQScGaRosNj1TvdUmllhz0pNPNtUySUWD1tpDzxlEoeZYCIMZ55DEmOyYRE040pRPETlFeiO1xhGeeO4U4BQ4cOoAjixCDLp3BMkV1i+ic6TbbhTOWQXieZaPbagsFKGLNknBnVQc/Zpj4WXZSIaDg79IRrwIWhBY3K2Q0wJSyqAyTqzIuWrmbe+Hv/LtxRkxkkedqNlvy3osvvoSHL1s4sNzB9QcXsL9PnjszHzkitn1mhGiszsHX1Iln1IoRUTo9ySyDN3W6dbRRDH06owjN6yjZ96XKRNaBY13ftBshojhFyqyR7QqAkCbhNHzI4QVtvHgxwZOnNuHCxbH9HRw70EFz0cOwjOHGsxbnAkA8DUAytf5JWzUBMfvWtFw2dAXSaowMmWBP3cGbOlpzVFmzFsaB5nH8GxtjyHXoKD97J4XJCP0wxGbWwAPPD3F+e4iTqz5u2ueivX9F7UlGTlNFR2UkQBxk28H2eCDnql9T3SbwfurAietsQLnYhWmRrYp6k0rIz/P8dN7ZbCLNM8l+CvhwXZk6nU1ilcnrLaNKJwhtBtAYwLSQWA2cujzBI189hUP9EAcOLuPAwR78oBS6bJ6xHsIRAMJBc8bB4fcaADKVX0+1/TUBHGMXDFggbdFk5Op2xWSMxHbUCt3NXprKnMyY0q35tR7leXif/P/0VoJnnr6ENHZw4Egfq4cLdPqU1xaiEbtJJciiTJzdpst6zgKjZMzqdISdJuxkUSLezOB7BH1snMIIL7NKXC9dZGxs6xT4CatA0SSV3lLXwwCHsSVsEZ4nqp2o0Vu8dq4hz6McbBtRnqB0AjzzwiWcv0QAsoR9+1tYP9hFELJWRdUDiv7SYMdE0Mexki/qD7UvZ0XPkk21lTwZAMKfTZBH/u4RFKljBOhqAOJQn3IOyJY6v+i7XIEdnpe/8++0HUUSoe1ZMgiSgaCXLk3w6HPnucC4a62F9aOH4fYYRNUFz2kOm8+E7I2myn6KrpcumaEC0zoI2WTGTzJAylY5DLzRZtG+MoLumiJ21TZZ3Ytqf87b8XxNsZTABdfPzHBS/8ZbDPiEsiZ5oWwV6Vg8N2tXHzpj48y5Uzh5fR8r+xrYt39B6p9J0WNr5nysAkAmgGGyXFwbnnc4UTXQ0qxBrkE1nFHyTXuuO5TqzSHdw7Qzz585wqAOQEQ31ChYoa7hkefDjJquTTEAhAkt6uCXXrqEp59/CY1mE4dO7MfiWgtB04IVqf1FAM49beqNRBYImFjH4+lsjdRA55qmpTOAOgNjZsBIh1zDOKlyBO6i1GHNdJq6UUUlL9ByVJaXP5MyzfvgujMgLTbz7Sth9aoT+3D0cBP2souMRS+XEwQsDmOBDadfX7gVQetbcIN/Agf9dbihL7M6fv6Tv4gL/uUpACEfkfUg5Mjy3/qLwOSd//jbcd/fe5NMSY8+cBHhC4paMFiL0Hv7OpAAP/EPfwhv/cdvxytfd49kRD5y/4el8Pm7fuS75djJE1s4+5WXcOJrbwH2WfgPP/0L2Hx4A61EZSq2rAFesXkrvvblX4uO0xIAsjHewDOT5/DHz/0pWv5DOHb4jELjQQB2WZg5E7Y4K1yYbqejucuK4kABpPBJrUwQCFWKgjMqVYtJSZNayhlhr3UjtMPhAO12e6qQjKNvFLGXuewMKEX6Dzy7gS+cGeK63iJee6KPhZMVms1FjAZDJOwoZfsIPV+6I1Hx0wAxgsfrECMgfHNVyGoclrCjaiT44M19iONo23JdXHPpSEBecaoKRVutjhzPQsciUPdiwA0FR4qnGb1LUzSrAlFCnr6PMk3RarRw5nKKjzz0IiJ/BW8+NMaJWw6if7CNzXiMybhEo/IR0KnLhqjsvqwrhZJ4s9vtyvcluULurqMc0iBoiPPD43h75nnEeY6FhQVR0NF4rKkeasYLn9OoVH/jGkjNgKZ/8WeeI9jKEDH16LtCV5NNkRVYaHVQRgnufzjGIxcu4s6DK7j3+iZWb2oiqoB0K0fuVvDYcUVnCExhuXFwqKByR7WJlYhLkioD72uFL6BXcWRFtpoNuf9JFEmfbHG8yMrQc2rMJjdTpIWC4llo+oFMo6aTLc8ZDiZxpIY5NWzhyZ96eAO/98hZHF1fxFuOLSC40YWzr49sW3X18UllSdQMDPZ3Z0coATqNShStTArnM9LzMPhseK0m6kcniTIVk6pnWVhaWpLPbFzYUOl3i4ArEAMrwJu2kNQJpxCnkMfyfPwO6Z7G6JIEBjaRpm2O3MXR5SbOPTfC+x/awPnBCO+84QCW7uyit7as2k3nBUIajiQTOkDiAv3Ux6XLF4Uu2On3BDRzrsIwHos8eDo1ze8z1CzRM5T9okD38LJc22BzC6wtCVgvkindRnoJdZ1xSIzxFyNrWTKrwaXT7lQSdd4aFWDcpNUo0UyaeOozZ/CB57fwmuPLuOPmPjo395F0PdmTrbRCEY0l09PvdAW0bm1cVte0tCDzIKI8RZxsodvqyDVwNkzghfBEcSudxQLL0WQsHZQWlhaxvb0t+qTbbE2LmKcRPl2PQMNknBg0fCBKwWZV5CMP0hhRkqBhuQjZrW3BwbnHI9z/2a/CCTy88a6jWL+lhWSdz9pCY9JAGinjyVktXI/JcIR4okBia7/KjPK5U6cYB93Qk9pOZ0p/ilP1mW6vJ9e3ubkJr6V77ucFPJsAzpPnRBliPrtXAbFbIfYVRYDTw5caC5jEGYaTBAPbw7rtwOt7iE+P8fnPXcLDp8Z43e1HsX5TDu+2Rdmv5CQz60C96zHz26DzMYZ9yULlWmj0OgISOCSU97LY70qdBila7WYLIXXXJFIAiHMtAl/+DYO27HUGFFzLE6+KWRuuFWVy4/zpKZjmvjHBDgNu4yJGUPUwOrIKK5/A37oEb2LhwkMT/OGjp3D3UhuHb1vD8k0d+KsBktLGaDOSfdJkC+GgJ989GQ6QZxGarUD2CFsDx0WK0G7L+lO2Qupg2kzqBjPPJOXMhRLtfk90Du+XuiQajaQ1th9UaPghBltjpFGObm8FueUgyko0Ol1YFdvsqm5zW9sDCTQsrOyDy8YQroOtM2fx93svFwAAIABJREFUxKfP4tIkxauPtbB6Q4DBgRaWqjbiSSxUHjpXDYKPNEPC7oCMvlpAb6GPpFQZbgGCBZDFSk+12x0l/6Nt5GxVzLlOqNBsdVhwh9EkQbvVx0QDW1VDZsuzJSXO2Hc7D6Uo3mU1dh6hFIobG4Tk0l1vtHQA7vgUiktbGHwpxide3MArV5Zx5O5V2NcvSG1fxlpANnfgf44nTTTiSDVucEly9l3pLEnnL44n0nnItEDttJcFVLGxBpulcNaTZOUCF6SPc20ps/W6oVbQkJos0U9VKVmJuCqQZKlQ2qXYnHWD4wmy0kOACOXBI0jDEAsXTmPr0S380ceeg9Ns4evvbGL57hvgrnfg5DGS4TaSknOZmvDiHKndQTlJAAZCPAdV05XnyoyVVxTYLmO5z4YfiLxwj1APe5qeGI9y9JfZytgTuygZTGb2bVeOT/Ox6BLW+nbbXQmOjiYjuG1P1gAXExQN1c452kokO5g4PlYCD875C3jq01v43KktvPaWVazeHcK/+STChAMSN1FOKLsNsS0MCpVRBjdl8M9CEbooG55k3ZI8E5ljhpIBFuoLBghoS/NKgVO5x0YD7W5HdMD2aKjARJSiGapObGyCQsaLFJWXOqPWt9Fk4JJMDQFl9DlLlM0Owl4fsBoIPRtbf/E8/uBDn8MNh9Zx54k2Oq89hEnLR3pxC44XqHkiiZo75pCmOYokk8r60pCNLXxP7AmDq8K6STL0ul0kpM5KYxfyPSxEaSIBuu7igpQvbJ/fFFmh38jrpo/GTDHHBEggoYpkzpFlsy6wK7okGU3k+ZIyab3raFjdc/0BXHe0A3vZR0ye4WYKL2WmORWKR2PjCDarb8Xt/q045h+aAhBOQ38kfgKDQE1bFNRXWsicHF7homJah6iZ0Rn2VHcyvPOHvwP3fesbUD0So/jMGM6mjUF7hN53HpJz/MTf+yEE8LHaWMHl0Rb2f81BfNdPfrca6PgAcOmh5+Dc3MDC39qHsw++gF/9qV+R4nMqcYl8APhm6/X4mlfdA79wZCDZ5fFlPDN6Dn/49P04cfRBrK1cEqVOR8FpqC5YykHSTlalnC4KCoe+GTqNKAnN9+XP4iBmGt3LAEemLzNWj04j4kwLSpcd3XqM/5qMiKwZ19nl3BULn336PL5wZoAbe8t4/fWLWLnRg9vpC6UkGsfCEyXNgQ4GI77JJEEVqMgMhVsaUOhoCBUUN2srUJkHKk4DVAz4kcgHC511epSGWznqBG4qDWvpLi/G4HBqtBkiw+tnSj/j0Da/KUJLpfD8uSE+8tDziIN9+NbrgGM3raO33sQ4S6QbiZXacLIYbsXWhE0VjWAxBjNm7YZQY9jVRIGMBLlOB3Muw3io2rrRqEkE2C7RbjSFciNrr2dB0Enk+8J71h2nTKSP3yPgi3SW3MWkJE2JuFg5XkWUSDQtHYxx/1+O8cily3jF0f143U1dLN/cAs1CxeJQzggYqc/IWnAwkB7aaFK0FiNcujiaz0yegeMqQ0aAZXsqBa5HxhOEGIXlMkMyVhFsk6KVqIWOZsl+a9HBdZGO6XApuWCkKWGBuu8hYWGh7eClxzbx/r98BgdWVvC3r1vBwh0deAf6yLYiUUwycyEhlc6Gb3kC5uTvbKnabKpCby1bokQoW62WtKyVLkdFLjIo117k8p4Akkkk166yXqXI7nSKLYGwo8AxZZgGm+ciuDdRb9e34dkr2I63segm2DyV4XcfuogzG5t4161Hsfa1PSyur4mRKOIUflLInmVxHfeGN0jFAbdZeN8IxbliRonX6AYu8m1FoeP/ArgLVdQujRcIDMMSzbA5HaYXeqEYdGn3SeBJI6MpnCbDo/airYMULjwrR5U7MujVbtCIjOFtO3jyc2fx289cwGuv24dX3bGKpdtWkPYDZKMU3iRDNh5L1ofyQgNAx53XJ92QOm2hP8WJMmR0dhkZpPEjvz1i61bJ6PgiWwwkhc2GulZ2efJ8eb5JrKKnJjsnXHQdRaXclC0XblKouTQcgKenDDdYfcUBhS0PZx6L8KFPPym0l2945Ukcvr2P6khTskv55kgiq+Jg0xEsLYwHQ6SxCuY097Wm0UUT6KhT18qxrnvQHcGEhuCrzkPihDeZRVSTdWkECcCkuUOiIqd+VKFouCjbpAJVyAdj9P0uoiRHzMYMTRcLUQKrWSE5P8FnPnsBDz43wJtuO4oTd/kIbjuIgI0emGGb0LlUQIlOm8jVNiviKjDQY4e+dN1mlrLX7sgg1jRl0bGaFk39KMEuZjM5o6lk7Zfqj8/ZI8TQAtayXMCHr51RiVZqGrCho5kAWF6laFp9xMcOoMxGqC6egTMsceZLA3zwsTO4a6WDEy8/gLWbCUAa0owi2s7gF0BgV4jRRFlkiIYDZEmEZof1Oy0JBuVgDYPikNCxl6yE5Wpwp+wlNR9nMVEmo0QF4wLPFeeVMsUBgdTVMeU5LuAHHXB6dmE76PRUC1qJkGYlJlEKJwjRXV5GwYAIHZ9Ll/GV//dZXBjGeM31C1i7JcTwQAvdvDUFeGx+0PTUfCTKfcporwW0e12UDnWuyhaqdvuqy6XvhyrTKo1RFEeGwCJotMAq3jjK0Gj1RDYJfGl7WBOhmzpJlJ7nzGN2IOM8q1K6qRUZHWpmRC30ej2Mmyuwx6eQnL+ES58f4mMvXMCr1/fh+N374NywoOcxKQeVTQ6k61gBcUYl2JaOxCb2+13JXrNlNBsJMOpMMEI/hcGJaDgUIBIGnkyPJ7BhDYzRT9S7zKZx79PhlYweA2IsY7YgQ4XZplx0cBSLI0kneHtooeUkqA4eRxoE6J55Dhtf2cQfffw5eK0mvv7uFlZfeROc/W1U6Rh5FMm5+H0e2Q1hS+xoPokB34bdacAJXfikF1MWKwW0GNihnaBukGCFr+uQkkI6a1J/GRspwJFNLYpSah4I9rKIAQhXQEDBDnYdRnWBYOAhciJph86Gm0F/n1xTgzL/1afx5Y+cwWdPbeBNtx/Aoa/pwn/ZjWjkQIYhqrhEHifScIcTvyzWhEwy1TWKzSI6oXTLo9xQiGhTqJdoj5NxpBx5uJrWphpN0DbweENxy4ZKT9OFV5lW5cMZPe0stFW7+PFEgAMpainnePUWEXR7mEQMHpa4+Jmn8b4P/DmuP7Qfr75hCQuvO4qo6yOY8Boq0UmsaWH2lHqZs7AYsLNDV2YLec1QzRujnqV9j2J0dKaetoXHthpNVZ+YpTIUVTJZBFK0T/RJSOfTOmJam1Ta8t0MhnKOEZ817SzlS2pf3nkQ1b03HcSNx3pA38GE6Z9BIQBkko3RaLVhFz7OX/gHuMu7HccbR9AMW5IBeeC5B/CRJz4mNKzYVYiHN8dsh5+r6CDBCAFIK1WdkMZ+pEDIN74BeCTH9lcu4JJ7GSfefqu8/6P/7Q9gadCXblZVs8IP/O5PSPSTgGXw5xeBloPeO9eBLvCr/+t78Nz9Twnw4Pfzuxe8Pr65+wbcfesrkI0SaR9JAPJY/BR+88n34023PAknvCCKhY6V3VDojkJA5c6FEyPvujoypXjhhidZBxDc/GFeTnm+BrlKl4pCKRWm+4xjRoVi6CpTwMZOHG6BPCrwqSfP4gtnYtzY7+GNN65g/y0+Eo+D5ApB+Wy9SoeVgkGlMxgMZRK4Gv6nUlrkPyp6QSURjp7bFoPB75aIv54YbbIgVaAEnxkGChqFNNSUD6ZBLQIf7YzRKPJ7WDxrnDY+68ry4QahTOClIX3y1CX82ZcvIA46ePv1Ho7ddADtFR8RU3WZjXxcokpGaHrMmIWy2Zj2JMWo1W7C0WlGcfB09sZkAUajsaxtI1SOS1TMajC4EcivJ3gaj9RskkVmMnS61TjufJZ0kAUwsEUj04quLYV0vL94MJLNPtncxocfGePhi9u45/h+vPbmDhZOsNjOQzW2EJWJgBWej/+bTA7Xk7Ihz10PZVJ0K+1MMfVNcMsBeo4t10JKkIkC07GknEgm6KKawyFd61kLoKk4Ahpp4HucdW1JBIyRCj4zfp5UOLbsLEoFQF94dAMfePhZ7F9YxH9z8wGsvYLcpRbK8UCyfizU5D5gNoVO3GQwVA50z5P7ME0EJFNQVfKe8DgTS/YJr4etVwV00GBrUNYK1NpMJpGAR34+cBXtip/JdG0Ajzd1QgbgSo3A+j70Gkdw6swL8EfnMD4LvP/LF3HqwiX8/duPYeU1HpYOr8uQwWw0kdQ/AQgzWpxV42xzTs1YDL0X+HAbnhiLwlJAI9lWRZhcb8lyZJmAU8luMMo+2VSAnMaOesD2JINAh0kiWDUAYgAa14vn4xoxG0oDQaqZ3ViA33MxmVxCeaEQAPLrT1zE625cxL0vX8fa7WtIeh6SQQJnkiKdjFG6jKj5MgmaRoFGjg4sMyAEmnQTWeBOvUUnn2tL0DcaKQew0W6IoWDWhxF34ZM7isbDLI+ATgGFJpOgngudAdlfoS1rylpcDhYrGz6a7bZE45LtCUsgcfaJCB/67NMyRuEtrzqB6+9agX2kIxPUs/FlVQgu2S4CHVe+N0lU1BNdVStFGee1mb06BYWXtyUqR1kTSp7poiLtym1lJOMMLFbndxAg0sEknYWAJNpIYHVCON1Q2hxPLg3QCVrIGH1rtGAt+Qgvbko3wWIjxcc/cxoPfHULb3n5cdx2TxvBzSclI0iHh3LF/4Ue1QhlPoc7mkijx6DTUp2q2AE2y9DttGRfOU5P9hUDBAUpOcwmUu7KXPaJ5yu6Veg3xJmPRpE4AOo5+Ygnmg6odTD3CI8fchAhqUFOhY63hOLEYXFWiwunYW3nOP3lIT74+FncutjAja88goO39uEueojSEsmQwMKClScikyQhxpOxNJxpNFQGhLCKa91gkT6pfLEKhEi2aqxsiQTw6KBnqdx7lKh2xk3WVo0nqicwuw+xlXzGDDv5+Y7QeNgtsd3rq1btEQfdqsPDdgeN/gJJEtLoxDl7Hp/+4CM4uzXG19+yisMv72H7YAudLFTzfrKRsgeejyqj48S2xYlEdjm41cyJNbUq3I9Gd6oMZQA/VOCUOtjzSRFiYI52tQ32fBpQv+XcOyEcl+tPIML7yeH4dAD52PmMt9UwToJNC+j2FpD6i3AmL2F45hxe/PQlfPylS3jNwQM48er98G9k3aoCCZRXUvyYNSRgIjiYTGLpwsR17nbb0w5N7HAk18votFPId45IpXIcNAIPrAtgJzU6i+ymSd0lWSkOBY3Y8c2fNUSJKrDVOTNGBJG0RZuXNmTvcIhvkvfRtGM4h48jCQK0nnsa5x+6gD/5+PPwWm18/dc0se9rboa12kIeDckTFWBNRzpgS+uWLzOXmJVmkVLJomx2+bQchHCQ2aq5gzQroE+ztS3r12lp+x5FsMgAYJddT7FWOJwuHo3FX+n0umrw7IjDJnWtCXVUN5RBnrjgIbIjlHYO3wrQ23+MyBT2ZIiLX/lLPPXxi/jksxfwTXcexqF7+3BuOikBl8weII9KVPz+wJcMDGtbiqGimTmdNux2A14+Vh3sAl/kR7LHnClFmxqncs3NtirEps3nvUgghswiMksGs6Al7S7PzcGZpOVJNrjVRpOgY8C1zWG5HsqwiXB5TTJQRaXaU1/4zNN4729/GNev78drbl7Bwn1HkbR8+DEHmrLmVn1PK2jKnh5vD5Bz6C4DmI1QbArlwOjgdBKJfqYcDrcHks1Z6i8IkBhGExmMzJ9bjmqTL/4p9aHjSfaWuphgHxE7zVVS6kB/hGtA/c+AgUxe/7vHW9W91x/EDUdaKDrAhBGCsYWgtDBMh2g2ugIMLjz/Rtwa3oeTzWNoNzqomsCFrQt47yd/A2ecCxh0VPahUQYoW2qOgcwykB7daqossyPMiqBv413f//eFZkUFwYLz/uqiZDT+l3f/JNasZek1f9ebXynT0A3tiuc5fudJWNeH+NiHPorf/re/IcCGzgTTwF7p4XC4jm9YfR1uuONOpGe3hMNHCtYXx1/Bbz7yAXzPW7YwyFUGhI5GbilHkMasobMFTOlyUamgbCsUoZfIuC4elhvSPGI3zsXQKE4eI126p7gBIJ4tCkRAhAYghr9twAhHLSRRgc88eR5fPDfATf01yYDse1kgKVBJHessBg14t90RxcVoQZIzbR7KdyinLtdFhKUYqa7fl0gPlRXvuc4hlKhaoLJUnudLpoXCLz3xicZLC6GZLq15uXSuSH0wPMbS5SxAVwb2sGE7//7kqYv484fPYRIs4h03NnHdTQcQLrCjSSTFg1lcooxHoC5pBD1Zl0kyVlHwfkfOIQ56kaLTVNcvreGoaCIqAMXhZpQlAotwOWNGZUy4iXmvoyEdkhwNvakN4DLcSa4XzxuNEokWVaEnNIJ+v4/tjcuSGh1c3sSHvnwZj29s4t7rjuG+mzroHw+QWx7syJYuP/Foewo2+B1cc64dI0lU5uNE0RVYAG0yJAQK/G4e75O+oTMHNJzieOliXz6r6JI6jjfN9TFtiYVnXlawu2TaWphsDwWc0tl02b2O0ax+D1XlY2NjA08/fAF/+PiLOLi0jL9z6wGs3rGApGWhwYhGROdIGQ1mzJh2JliQTMSiooLwZXjBfD7cG8J7jx05jvdIBcP3zHR6ynzDV04vQcVkqEALDTiNB+Wf9AMDAEyWxQAQecaH92EhPIDnX3gG4eACJmdzfODBC3jp8ia+87ajWHlNA8sH15FapTh5Hotao1QGtznkgI9SDIZDFW3vtUXxj6KROPJ81ulQ7X2hTOnoG508OuVc72E8EtqjgEo2NChKDLeG4uzLutTa9gp9T7IOig7K+6D2IxPAsQN47SU0FhsYjy8gPhvjyc+ewW8/cw6vPbkPr7l9BSu3LCPp+EiGCQIOoMoTyRou9Psi6zQEfO6hdnaZ+hcqXKcje4M6wq5Ui1ZSLEh5cz02L7Akvc40uEToGF23eL5toRnI/WtqnWTr9F6iLJb9EMnWGHaSS0F/a2kRnaUF5MMYgwuXhH5y/qs5PvLAcwL6vuHuY7jh5SuoDgRIB5G0g6RsSbbCDSRbSWdWjBXrGfqqRsvQ7gy10+jG8dbmTNdqgCJzMzRA9ytFZ1RzMRh9Z6tV5SiLokhdoX3YHZXxmWxsodvoInd9dFaWkPca8E5fwDi9jGozx0c+exoPPT/AW247irte04V14qBQBdjVRzrKcK6KYyNsNISOUG0Mxbg2+11xrBj9jZMJFvsL8gxKZhAYRCEAYQabNDRmrITyksH12StfUReYdeMe4TPwpLc/A/PBlMIpe0xn1wwAYQ1B11lCdvwQIADkJVijCqcfHuODT53DTQs+bn3lURy4eQFOx8YoTpGNK6HAFGmEdn9NmJrU/SnnIWhnK84TaTbSb6gOZAzUmAitPCvXg89sky2j4+B4tqwHAyUhM7CMALNDE7t0sa6BwEMGhHK6tYVGu49GpwUGsgkapMORG6DR6cDr9BjXUPTvM2fwsd/5Es5sDvC62/fj2N2LGB3pohlzsHGFOBmozJejptdT9iUA4ntCJ0orRQmlXRZ5zgislJ0iULfdPvzAlW5TpJ0RgLheQ80J4T2mEwy2h8gyOplNBH4HrktGg4skTlGFCUK2SScdcnhZim8lMlyWaHZ7CMJ9cNKz2Dz9Ep77xFl8/MwGvu7IYZx8lQIgpPtS/umsMZLPDAiDaFyz8TiCa9M2O0LDYoPlnPQqn3aczXNYH8csTIp4NJSgKYdHk1LGlrSMtHeaioNPfRYNR+KrkL5k2rEWkSWRbwLFRqslOvzCufMis8IKCVbgV2PYh04iZ8D1+Sdx8cFL+NDHn4fbbOC+1zSw9upbgNUm0sH2/8fYezZZkp1nYk96e235Lu+62vd4A2CAAUAQCCwJLsWlYmP1SVKE+Fk/QD9CWilkQsvQKrAEuQtxAcIOwIGZGQzG9KDH9bR31a58XX/z5s2bqXjek1nTM2QoVBGIabSpupl58pz3eR/zwqIqgeBxkCBMTWSVMoaUGA6GomwYBaaAHY0M/TAVsCvNUYkdzmQP5rWLRJpNEW6wufeRDReuO7ISIjmjLMjxlQy2T0O+Al1sMtmBhR7lalsZsiAToGjAgTc5jzQsw4x6OPz4Ei69+ghv3NjCnz2ziuUvV4GNFRhRishoYUR2mGw3VSaWLQBg2I7U/ljykQYejK4CILbrypkibD40YUtFTuUodYrscXnwjpr1pkJS2jttkfQW+xlZMAEqqQIoQ9+Br1uIKU/kGc0a0wvhTk5jZBFsmnAdHY0L9/Hv//bnOD4zhS+fnkL5i8cQeRaceCAyKrJH9PaUvACe5aDPM4yfr+pL/cN6IRoM5BmxcUWwynOP61MASJqJJItnCM8dvpvSXMiG8vcJlsVrabDBqPYyvu9pnxpyRgOb0jRjrUBwFriegGLtW5NB9uLSJNaO+Ri5CbrDEczYgGs4aMVMZFIAZLh3BivVv8ApewNltwxnzJOu6X966/v4zaPf46DWkr9XGvjCeqR6Bp06ZNs4AiX8czIj0v2vGfiXf/Wv8LW//Iaq5iPgf/0f/ke8/9pFARVkSoZ2gr9+5bsid2DyFT0fBCy/+tEv8YP//fvIDpXXgSDHTRx4sYWl8iL+4uk/R31sAvGjDvrtHrZ623ht5/d4Y+eX+M4L+/KARX/MLrjWOzL9EYDwz3hwSHdU9IZ5bFwuo5FOdp7YIh36XFqldO75TACZt5BPbjYUs8J/UyQ/Cc2VpwxwczB8DaM+8PaNXfxhv4+N8ji+vFLC1AkL1lAV1CrOUYEFx1YdVi4Sbki8DiWnUrIe31cadOq9bVfpw4viSGQ7j5mGdRZu9BLQ08H5CQQqxWwDGeyWZ5Dn/44vU6vVOjLBWoYG7pvDlOks1ExauPbwAG9cfoi+O4U/XbJw8vQCnBLQajegg5/dRBL1JOIw9Kro97sCToSZKAfyWfvU0Y5GqFVqIjWTgpvm53ywF4GYSGRMpTmmCUyukQwcDVticDYxeCxFS+jq/L4L28X70u7LkL+hqaFUq0pRuv3gIbKe2uT+8XIL1w5beHF5AV9e91FZdDDiFtMx0Nc4+0B1+4tnzMKcn5NFrEj6cnkOae+CISlmF0inme9Jzhbw5eamJEbzHHA0m/nE0CKGlaDjscnBjs0YPyVN44bBvHluDmRAxibGZRDQw+0d3Lq0gx/f3Mb82Bj+y/UpjJ8JETmAGSmJmqxXmhDlEHMEYHC9+nU1e4Sfh/+/6Hryz0W6kyjmh59dOjbcjAlMjHxibzKQf8/NiV0+/ntuuDx0pAOUGx9FLpNHNfN788+EbVkO4WMSj+7fRn3YROtejO+/v4Odfhf/+tQspp+soDY3LYU6af6AscxkMQ0NOmc4dJQEiz+Xa4tf3X5HPifjofvNfEgeD7ucCZVCJZclGrlBj1IzHuKUN5EB4TNgt70woBdNiYJl5PtOAGJ7PhyDpkmC3Aq8CQ/9/j66D3v45LVN/HS3g5cX6nj+ZA3jJ+qIAwOD3lA0+jTL8rroIWBxxfeOa5byK1LmlESxGUC/jUib2m1Z/2bOZtBvodF/QmkAB9m5zpGUjEwXGR8rn2QvxsLH0v+ErWCnrhqge9BQA01pvByrIKjV0D1sorN7AFvvYutGgl/+YZOaHnzj/CKOn68DUxb6hx1ouqO6er2+sEelIJRCiweRFLE15fGQ/2/b8py4NopGQRr1BDQWXzzIhK2RgWUZzFjtuQN20ZORMEBH+ukkQxh4iK1MGlrs8EetHsp+BbFpoTw7g47lwX+wi05vF8PDBL98+z4+3urj26cX8MSzHvTlukQhS9ISDbD5PiS6+WGMeHsgACSoVaTrzC7iYBBhYmxM3otm81DJSSidpLaePhe+GyyuWZAl6j2RCF1hAyLl38kbXsWMvmKPKMzuXFvC2vsaAtQwmJvCKGoh3X0ArQ/c/zjCD64/xPmJEKeeXsD8iSr0IEW3lyAhQchBsd0ugkpdMS/dHuKoL/ffCTyRlZGBsJh7JGleuVkWKrSF64PAqZ90hdHhtfC6pXmXaUh6Kp1KD+q5flzFWzPen3uUFQYiY+McGyUPNpEZFkzPh8HGILujjgVsbuLX37+IvV6Er5+ZxtJTVZFgmQ1lruXsBvY0hSHOPXBynnmuFNMEhLJfsmg02cBS573DAcT0uOk19fvDiGG5sB0XthPIzBBZ8oOeFFdkPGzLh256sMiC6A6GCUOA96Xo1gddkaNI88Ex0SUrU2LoxRis0SMcPHiEW68/xOuPDvCVhVmsPz0FZ6OKTBpR6t0jo0ImKPRD8TTynRCW3GHnn00QRsjS06KDpmBKsAwEarBsrNh0MiM0Y5v0KEi5lNcdbCB1+yIhJAAp5p7ZOmOCKZOHSHZ5bom3ilIdnp38QYMG9MV1jAIf7uZ17Fzcw09/exeG5+GbL7oYf24D2oSPXqMhzAaLZAIQP7OgV8fR3TvEsNuXdWXVS1KvDTt9pL1Imhk8u6R+og+VRTpXBYEGgZOjhjOLr4cNYM7c4LvO69UMRHxIbJLGmRS/MtqGCWiBjd6wD+wMoFdNYlsMY8Acm0ZaLsNNhmhcuYKLv7iHt27t4l8+uYylF0vQN1ag9xMBIMkghZ8qaTY9hAbV9WT/+AlDFwPKg7tM66IUzBPpH9cy3y2ycWxYsClR1Ht873k+CJOcS1Jb253HJLDs4dIvquS93B8jK4ZvW4jbHWFiKV9MfR/BzDHwTvVjNiUMtD7cwv/1vZ9hY2YaL5+cQvjCFGLPhtXvKp+UsMJDqev5+QhA+JvuRCieHILQbhwdNXbJUvAd5z2OCRCFmcuHb5L9MFVsMvcaNcSXoRjK60nMyH2AXwb3Nu7ZNhUI6vzh9wtdX9aY9tWJ8ezJqTJWxk1kwQjtQQo7UQbeVtKDnuf8l5rzWJj9b3HeOomxYAx2zYU5VsLFm2/jf/v1v/tnAYh0cPLsZgISfrF0qm8WAAAgAElEQVTQ9VIbaaALwAidACefPIXLFz9B0iw+tGJO+L8Xvv0F/Nf//X8n1Da/yHy88r2foH2v9RmGhQCkmoR4cuo8/vTrf4nu9i7QB+LDPjb79/HDOz/Fdv8CVhY2P42A5WYhw5kUDe6zq8XO+yA+YhTktWAcbe5D4H3hg5QDm8WsZRwZvKnBl2IsT74SoKUpOQ7/vlCmjFzLB7JI52M4gAx3jHW8e2cfHzcSrJVqeGHWwfi6gTD2ZSOSe0lqlt8//0y9QSQeFG4aPJjiWB3clDHx50gHlqb1PAef36NgAgpWhzGjhfSHshKRn+WJG1IYMMs/TyfhfSAAKQpEfj8yZREPzmQIx9AQ+C5uPDzEWzd20fcm8EdjCY6fnocfZlJAafDA6FVqWdOkA8dURmYa4IShcQuAx4QdW1gpBQrVQcguP7+KbP7UVNKYwgzMzUi6uHkaSVuoQEXNFvIhYSR85T1BDkA6SYzKWE2KuQd370EbDMV0+ptrTdxodfHc3DE8N2egtuhgkBjI2hoSnQY+6yi1id/3caZJtPQSxTsSkEhGRjYo6mvzjjO7j0cMXC6v4ORj2XxNE/vt6KjrKV1KAYi5/ppFMFMwdAPdtirgmBzBzWSQjTA5OwPPHOHB9hbuXmvglTt7OFat4TvzJUyeLEGvORjs5QMfuTHGnwLVfo/DJROYAbtvKmJUKNwgUJ2bdluuwdMVkOPv8RnynpJyFskcQUs/kk1JNM7UXvNwovRtoJgPrhvRkudBCrIWJHRAdV6NtQrsUQ27D+9iEl0c3Oni+5f2cZAO8Wdr41jYqKM6M4n2oC+dsbLhyAEVUQbg29CjXArp5BGyjBjMfVjlSigMWCFP5GA3Abl8jpECTjRvS/OATQsOQKI5kFr1PAWJKSYFuC/e7QLo8v1zbBeWmcnhl3lllI5VEMUH6N7v4tIb9/HKXhsvzVbxwvEqJjfqGPg6om4Mm3sIUvSiRG3UjFzlOmYcMA8yRyX4dbttjNXr8gw6zZa8H6TOZYilNE2oWEhE50stNeWT7OKXPF86W56pAL80VXIAwo6WsG2U3ngmBq0OAs4HYOpXxYdXLqNz0EB02ELo93Hv6kBCJ1h4fe30DFbPlGFPexjSeJywa8ziVIVmkKFkNG0cxcJADy01D4R/Xkj9eN+EHaQMKZ+/IGsmZ3ctV605YVVSZVznnk0ALQU+5TH0AckcIU18YnZoIxsNkfRi0fa30xRji/PoOFWUH+yi1XiEpDXEK+89wpWDBN9an8HZsxrstQmklHaIXp6zM/K9hA0q7lltNiRGsEIfqaU6tvystUpFPl+7s48yQ0goMcqHMUqUNlmTkAZvTz677O+Z+v4yty5PyxrEHXk3Ck9UwUYWTbShFaOs1RHPzwCDNka7D5BFwIMrA/zDrV2crdk4ee4YFjZqsEM2rYYywI970KDP4seUgk88RDET2j7Vg1MmxmhwxRbkHkIyyoxkz9MVe/2WaLvpyxlEfXm2BuVig6HcM608ruR3mmLfJeGI68v1BCRYqQozkWGjfL9cBxaN0Ewe8jx0HmzinZ9eQTfO8NJKBcdOumhNucA25cIRDM4yYmOOTCrUPiMeIo+gyJGfxYhRZZLV0I86cuYqlpLSyJoA3JgSYEMXAEIJlmGyaw2YST6zCiYMsjkwoRuUZJMV1tFL9mFyMjRlWl0GWzhIuD/yjKlWAKsON93G/sMH2HxzF2883McXp+pYPVuHv1GXmG/KY9RASg6npfTLh0UpJaXT0gy15ZyRZKGUzCZrEjbpurD0es70xQJAeG0JvUWBGrwKso30LdGHx3ckN5gXSYpEHjSHs6DkwxaPZ6udB1kwHpcU1SG0lQ2gWoG5eRXb7+/jx69vQg88fOcJE/WnjsOYqaDXOICdGvLc4v4Q7pA1HpmRrqwH23cw8jlVKxEJJ4MsKJNlXcBnyAYP9yayM8Kkcw92HQFGLPL5nkhQCJtBlOtxXATvCb0mZFNMJfPPWBOErkwryx61kZU4e5Iy7wzu1ALM8TrMJMHOhx/i4m8f4A+bDfzZyTnMPWXD3liDMUjRyw5EdheO+IyZyKSJLHvUHaj9OPDRpbWA7y89K6EauCfsIBUhxEV8ntx/c4UNPXi8rl6kjPfSbGypFDl5B8mw8Pc11fwRCazRkyGpvIcyWZ5A0nJQmV8QlhAGGbsMrY928Nff+yXWp6r42skplJ6ZQBb6iPeVWoVggeuMzQEqkwbtrnxGBJacJQSg9Hbw+fOM7rTbAuylSch3i2f4gJ7dEVx6mskaEnj3VHNSbAw8s7gXR5Ta5wM02QJmo54snqua+iKdc33Z47QvTI1lZ2ouVsZMGKEmEix9aAi92hi2YaXK8MdNYsX5KzxTehEL3hzsmodgaQLbO7fxN6/+R7y5+y6SIBXkbdNs+TngcdTCyn/BP6dR3aZGnIfpY8NeCkZDupU5E7KyuoKd+9sCUngDi69C4kUAMj+awTe+8DWcWXwW3Tu7Mo6+2+wcGdDN8CLKtZ0jwCGbuaFSoHiNjOlUxZFiQIR5yFOICvlJwYwULEiqGwr95cNnlITh0+hdBtIU0pKiOH0cgJjc5EMbaQRcuHeIy60Mq0EFz0wZqK9qqOq1PDlFASFKpGTIksiUGNeguspcKKSWpQCU7ruSxvDvHbEH+eA3MVHmMZSUCEnBJ/n8WT5dW2mypejRVEQif3ZhdmcRU/hiyE7QLDgcZfCp83NNXLm3jXdvHWIQTOGPxlMsr06hWjWlu8dOMNg9Svui37Wzsiom8k45kyvEc6Ir4ObSSM0uEaUP+dAede/5hmewwvzaczM0D3F+FZGZxSBYVYwpcMJ7IgZqbix89p6DzjDC2MwUZmdn8fDOJpJuhKTbxysfb2MzSvDE9ASemdYwtV5CklpAS1PDlx4bqiid3sKkmpu2uRkSLFGSJYVtbuYUwynpWrJB7KqahhRgYgiMlO+GXpgeEz7yiariYSkmmkp2ONk1FULADYOHFjdKpnqNDB1zS4twkWHz0QPcuLSLXzxoYr5Ww7fGHYxveAgmq0i59+cAVQYv5ZGTxWewqHEuZibk/gj+f4JQAaCWMtQTaPE62JkuJEi8372OKlwKnbPKP8+nr8r6UuwL1y/XVOGNKQBicHIeJX0S9+5cRzU+xN7dNv7zlQb2jSG+uVTFyZUqxtjJJvvXH6BCcNuL0GPkoudIOgpjOAuZF7uI8q7qKnGNm/6RPC/36Mg6ySNJNc4JoFlZZotwUKmujP55s4H3oGhG8NeFNp6/FikZDxeNsg8dbnUatcW6dNubmx3ceHsbP9rex0vTZTy/UsL0iTEMQ1P0zDxgNW2Ebkt5fbixc81I04O+Imq7+TmzSJgc3l8GVcjfzUMq+He5B3JN8CBn4S5NiWEiUjvx/pCRzplV9c7nWfHyfSikt5C0e/BMV4z+dr2iAN/eAZrbBwj9Ie5e6eMXH9xjjjS+emISKydL8I75SNsxklj5ssQ/MWCRZOdNHpUSlDKhRhJgInkni5AL0YXz8Osrk7ywmpna21iQ8P9L4crzSjeluOK/IUgUL1QeQsEDN9ZpZKWsZoikG8MtldDKUkyurSEu11C6/QiHB/eB3gg/e38Llw8SfH2+irOnNIQbS6LlZseVhQfvnezj/Aw0z8a2HMRW6EiQBfX3AkBqNWFcKLMKXU95C1mQU35JrbiuwS+XgIypXeRpDek4EtyyQ6hmCmTQma2brythv3NgXgCQttbFOGU+q0vQBh1EW3eR9DM8uDrET+7t44xnYPXkBBaPVxFU6APgwDtd9nuyzIXfh5+N/gif2nvbEeaNjRAmEElzQda/oQIRZOK4+lyMGS8CJ8hk0+hskm3gWdIfoO948kx476TxQjaF12/bylzc5hyiVCZsU5plhiG8ah0jegUcC83WAT76xzugheDJMQ3jS8BgtgxzT6WSsYBlUcpfU4bFd5lpSXw+7JybLuVSKgHNsU3Ewx5ipu7ZSsKUZRWY0mFXDa+M0boczeWGyDRTea84M4TNL8PGkPsjf98i8OVwyENYZMjaLcRtDnq1QdVJV9NQmZmCXZuDPdrC/oP7uPe7bbzxcAcvlspY3AhQ3qjDMZR8hc9WvAws1HX6blQgjjIxG8LS0NxOAEKFAz9/RNWAGcqaJJNiGiz++ohHQ/FzEAxr/VSkmbz3Ij+LGaFCtjsP2YjozTBEhsNClO9X8/BQmkYSj82u9qgN+/Q5pPUqsluXsPn+Dn725gPxQfzFhoHyuRW4C3UxNpv0xvklRL0YejdBYo0kBcvOIHvQwEzFC+rAQIWKhMCTPUkACBksnsecz0IAMojhV2uKQR8oj4HOtcco4lwSmZq8b7ry5LGuIEtiEBB4iBHDPdAx8BIMODN9pKO6vA732Cy0QRf33n0Xr//mLq7vDPAv1qYwe0pD+cwp+EMdPRzK0Eq0FQstsinOcer0xa/Ca+8xXIlSIw5qLJfl7GPNxXXIfUm8iHnDTeSmnpLm8u+QBZEGXKsv1y2R+xJEwP0sn73GxlBow+H+2GzCI+vKgALLxNjKGmLThMXwHz1G+9Iu/s+/+QnWxifwldUagifqMCohkoOuNKxoXuf95LllpVB+YqbPWZk8FwIQ7meULVLG2u0oZpHAlGxGwYQkbHCXQtnrRKnRIfOmajY2FWXWGaVXNLizbhkpPxbPKlGasHlP/x/197R7PD9bzU6VLKyOWXCqFrp8+wZqImUj6cDTmDCkGICpznM4M/dvsOGvoVwqIxgPkbnAxzcv4buvfg+beIhW0EXdrrJv9f8bhMghzrhPgh1PUR2FZ4TeDhqdZRNOdQEtgnI/l7AV9j08e+wp/Pm3/isktw+RxnT9R3jYfIRr3Vv4/of/gKWlTwDv8EjeIp1XUxXqvMZqmZp5VYTLos99CNxUhL7KB4AVjAQ/B7sVcpBLYUufi/KASCqoMCtKWlJ07KRzmpsueeB7lNIFpqQ4XLh7iKtdHSt+GU9P6qitanA0lQzETY8LvZd3ZrkBUiPqaqoAV5rQREzoLGRJ00pXkYPZ8gFJglTzhV+YjbqU6/DaLOUhoZmo6AIzVUI3VEY5v8RA7DjY2dmRX4thmxsBDZQs6l0aDg18dOs+LtxuIQ4n8NWxFLOzFUyMKflTEjNfW01Qjkc9+OzeiUZRdb0ZCTcsksVMA9WKSu4hoqZUVShYMWSqZKgsz+jmIU4TGhkT3t9Ck+jqn0rghLLny5RLPfh8ZTMMPDQHfcwuLWBpaQmbN2+jf9hE+7CJ12+18CAe4exYHU+Np5g6XsKQa7ChS9eT8h7ptOYyO3Zz+IxZ3PK/3agh182CREyxPPzyg1LYEEOxY/zM1F/KM8inxMv6HCh9vHzu3OxeDHYTVqesJplKbG8OQEgZUy6zenwdJSvA9dt3cOniPfzyQRPLk5P447qF6pKBcKomRaJQ25mK0JV3z7SPQFAlUPez8DCx2OD6KliDTB8eSfKUNEZ1TchsSFNhqLrpfHaUDBZr7eh7DtUcmmJtyeacJNId57qYe+5Z8YDcunoJVvMe9u938fc329jFAN9YKuPkpIXJpXkVcNAboGx+CkCMgDLRkYAl33OkUGLXs3h/xyfGJKaWX9KZanfk88l9z0FRwtkskkqjinuaRMlksdvO71sqKwDN+1MA/YIB4Z979GuR7ctMhNMLGF8ax97hfezdOsDtd/fws/0mvjDh4/nlEDPH60hKjmJAWN+J+oG+BqbtKZkSv/xyKJIqanG7/T2Mj02K/E7SuUh/x/SGsPtvizGYJkMJQ9CVN4J7lCSnRUwcy4fgFR0dAYiq4SAHkMfuW0fS9xjVWVucw/zaCg62d7F1+z5cK8XtKz386tIjGKGHlzcmsLzuw53xoHWUrITNLB54PMgClx4Qsk6xSMvMkuoQUi5KQEIGkveae5cYnOnRsdT6EwbWV+cR/QYCHGlUpkaanTVh2/IpycW8g9jBQEvgEiBEMUa9SNJjurqO2TMn0S878K5t4mD7Lsyhjp++/wgf70X46mwV505mKK+fFFkqO7iM3BRDOZlsyhboRelE0kFmDK90EfP48JnJCbmPnbYy2LIwLxpbLFTYGCFTyKJdJEGW8hrSH0M/C5sW9EUYpmqUFNJR8SfR9JmnGjb0FmbDRbgn14B+C83N6+g1I2xeT/Czewc4F1hYWa9jab2CcsVBN2KDjTUnz72OPANSk2QuWMSFYVmYiZiANmEBWIZtOVLECtMHejmYCZTPDoiVbGtEgz+DAGhkZ5FDGVbURzvXhFMeI9JGZOhEfYzowayUkew3pKvKqFDNtOHVayhNTWJE069pYqu9j0u/vodokOGE00N9NoG+MoFKi+bDEQacj8LkvV4kHXHupXKe09fH8IKwopoqGucQOMhGsdxzaMp4nw5LYkJngW97tsiqIiYvBVXZBw3DO4oWF/mMHEKsK1UdkqY9OGwKtDtI2momSIdNJNvG1MoSIrcMI97C/sNNPPjdDn63uYVnXBcLKw7KJ8YRukruKnNGQFDBIlEZ0flrzXRg2WomiQIgA/iBOt8pwZJ0KyofOLONn48JWWCXmk2+EbKukqpJlDTvFwev8gxlbSKskCF/T4bfWmwWuDg4OJB7KX6LHv01A5SeeAbJRA39qxdx671H+NnbD2FXK/jLJR2ls0sIlyYQNZkcNYIThOh1YoxaEYJaht7BobAW3Lc0msM5nJcgcZgimJ1GL5ctc7+h9IfUU5Gs5PhVAetc79w3aKAnX8AOftTmvJdUggTY9OULqGbmpPIsGaJUalcx4CwSbUCeEhNrJ+EvzLMCx62338Jrr2/i5n6Cf7EwhvHlAWpnT8MbaGiPdmFkFsy+gV4SK1/mEBg0qdqwYVVD+quR9PdFwlapVoVBE98k6xIOkhVZafjp+W4rWRmVK/wSRrCnBgErQKiGBHLjL5qNCEsyfyVqkW0OEGcaBraNY6dOIfN86s0krbbzyS7++m9/hqX6GL44H8A9U4ZRKUkghTSsxCqgwKck0pIBYRQyVQIMrQE9KpGwsj79sdxLycow7IByaYIMaQJDErDYROC9NuNIgFEyHEkdzOfAekRNcieITdXUeyo18jqYa0/2Uu4jL0142dJ4HYsTZXgO0B1FiDhRONHgjCwpjgXdkEZKTKzX/grPBy9g2psUI164OiVyp59d/AV+dPnn2CrvqUMSnix6ApHPf5H9oCQrBQ1p6oU2UyrrPgtaKNciKJGLZuwqo/K0fDJmAUhSC25sYW18Ff/qxT9HuTIF3OggSiK0ohYe9bbwq7uv453WGzhz/K7ydeRfYsgm7c0CTEuPOjmkOrnZitTIUOxMockXpiEvZOXlHVJDrjR9IhnhNFbJHFcHOW8yi1F+LxaSBYgpJCqGSb23jm6i4Z0H+7h30MFSuYpTxwJMT7DIVxIkxWQo2RcToApJl9D11LvnLBUBCA9y/jsle1EvL38+i7rCi0KvA6+j6P4mQ6UVVUBKyRqKa+Z/WeDyOrjBUiNaaN2zZAi7RLpzhMANMIw0bG618O6NTXRMB1+fLWN2voaJCaWXTwZqAu8ojQRcEFTJzy3kE+xASUGnOrHVqsqhV+yFMmhxYcthJhuVMvnz9wX45WCZDIl0SKESjtjMlU7rQLFCAfXBjMLlS2m4onWdO7GBpdMbuHnjKg5u3kV6cIg3HvRw7bCD8xNTeHpKw+RqCYbtIW3xgFbAtZBI8PMUz+ooTULSg2LUaiVh+wQMUlcaM+udc1PUeuK6Eko2H4pZsDXDQT4QSBjCT4eR8XvwZ/mhL5HB93e2YFaYmGHBo6zB1rHypafhWiZuvHkBlz55iN/d2ketGuLl5SqW532M6oEkfnDTFEAQj+QZU4olRric9VId6IEy+Jk6KvWaHH7q32Qi6+EzEACSz1sReaFMDFbJXzIFnOyiiMCVFJOAiQPuFFBXqXRFwhqLMf5v/ivPAFYNW5cvAZufYLc5wk8+bqHZ7uHL62NYW/MxPj5+JBHjWinkklzv7cP9nF3VhFHi+9llJCQUAwJTvbv87Ae7+3JNfOePrqUayKEo7wI9RX2uGU7gVgWITs9JDiCLPYNgk59BvFI0ESamFNra7DGsnP4y9u58iPuXP8SNS128cnMXT0/5eOZEFXPHJ0T3nvbUMKpm3BXmQYIRms0jKp8/l2BKDmVOwQ586VzzAOE9o5GTBRmDD+Q5MA2nFEjXTUArzY3UtTNatq9YFT5r/q8IZyjed883sf2ogRL9OEaC6onTqG88gcHhDrbf/RXdt3iwmeHnHz2UA+bry1NYWwvgrNTQYxIdJTm5xKparik/CLv8jPrkrAs2TlIV0MGioVqvCaPQY6KSmDSbKvmGe2nOrun5TCbFPLHLlkmBP+qRASEzxGayLp+HhTObWPT/kA2Xv0ONf72G9WeeQlIaR/fuBzi8cUkG2/3+o31cvf4Qz5yZwbPHK7AWykddYXYPWcCFfh4wwUjw4QiJRbOuDY33t8XkKw1OvQyUPAybSuMtsrM4lgZJ0QhiWkxms2vPmDAeQRqSmLSgGrJG2SkHrcn7x9jgYYxSqSKmXEog2fwiwxounkB9ZQNaFuHRh28jO2zg1u0m3vpgE5MlF6efXMTcShW1yapIsKL+SIACZyz5nMuRy4C4mn2P8dk0WCvTqlZhUepLB5XyTvGK9NpwDZqGRzD7XVl/BGNFJ18653E+6MwrqWKELBE7wzRo81yi6bkUYm+3KcPKXMae64A5XkNtcQmmVVYzvDqHeO+nb2K73cHZyXFMTZqor9dgdXs44E0bZIh7HaldWIoxTTEZaUhGhnSHaYhnbcoijIUTO7jch8iMUeKUZLaSjyWUiuio16roNhvy58I6OhXoGhsqkOF0/J75SHU1q+jgpgyCi3sJOvvbCB3aRk103RCTx8/CNULR6bevvo+bH17Duzd6mKgbeGJxiOp8iGCijn5/iGRAyZFKcfM9smIdxHw5jQAmQRYbw5yong6hO4Y0zaIkliQpAlbuSTIjjGAsVdG1vOZeu6vkZ5TQMLGNTB5hO5uslGfoyqvK9491A7+4tqQ2Eqs9rV0mgj/+U2QjHc3bb6L7+9v42wv3oNk+vn26hJmTK/COVcXwz0LZygxENKFXa9CyWPYuSo0l2IPvJwetdlSIiTE/LnMjqOSgJOhge18kpA6l1kwYDA1hENkM5BwOi9I/SqFGqrHEYtzSINdEcNLKQytqYzU02i2M2pSjeRwti5FpYObJr2NUX4YZNXD3jR/g4lsP8P79Fr69Mo6pDR3hiRMIUgu99BD9FhkMxtIzXcwV87Sc3xwOnZHpcZG2hpJoV65VhWGWqGB6Iro9eVdqbkn+nOCOkln595Qwkrih5LVP5rGoadngUg1AXjuvz5kIYKUGevtteI6BxNYQBzVMbryAzD+GZNiGbg9w8HAX3/2f/j0WQg/nz45jfK4Eu14Ts780x+hh0001o4SJa2RnKMl3NKkZqPZgkiTnm7CZQvM5o7ppYCdA5Prh+uLaYsommZHOoK/GbeT+NtYPBLmcPSNJi2xyFR5jS6VpHuypM5bgVs6dL4272XytgvkxIh9NjLXsAmSxDnOouvOFRpj/LY++jC8d+y9wWjsum6FZsmCemMD2zav4T7/9e7x7//0jEEIviRu6Ai7UYa3AyOcByOf/nH+H4KT4N4VciyzJ418Vs4yxYQXr4Sq+9sLLmFrdQPfGA7gtG72ki/3+AW421PyP1L6O6YWtI70+D1uRU+WyE+pEi4GBBCBK4tSXm/n/BUBY2PKBFt1PXqUcjPkcRnb9mAfOIo8veUGhFwWOadGsZaI30gWAbO63sViq4PRsiJlJTttUkoXC/8FnwCE/BSiksZMHnlD7LORTpdOX/H/xrSggwsVcpHHx91l88XsUmfvE3oLE5VBX4IN/zsVSFFbF/WGRWEhmaIDTXEYrphivjWMUG7h6exvvXL+LyA3wtWMlzMxWUK8rs3KWmCIB4PwC3zNUrvVjDEtxnTIVNgcgxb3loaxMv6ro5+ejRIv3VMngPgUgnInA72vlulBS8KJlHijQ4Pue6tgxdCEHIMeOr2Px1HHcunkNjdv3gEYTr946xM1WH09NH8Mz0zrGlny69SQpbqQrT4d4V9jNeMwDcsQw9anbHQqQKgCITNCl+isiFankJQUzVnQ7C4BKACIAWbptSu4jf/YYAGG3cetgD/5EXbwD6A6QuDZOf+NLcExDAMjHlx58BoCsLARHAORofVGbSalYPgmX94k/S+5b1FedSkNDdYyslTKRZ4kqhorr52cVKVlxL/L+g0yulYmsuTeB+4BIGZQ/gF/8d3JY5Swh7+HiV5+D4Y5j5+plZHcvYesgxo8/aqLdjaTbvr4e/BMAUqxp8Ss1G/K8pTlgqTAIFupkeAsAUqzzdkOxV3znRTdLZqbkHgEQyoeEXaAWWYpEdt/UhGL+O35xTRGAiP6f9yVwYTMBN0hhzM9h9cxXcHjvEjYvvY8rHzTx6t1DPDMd4OmNCmbXxyVJigCE3afWsMf6XvYPfr9CS1w0BgRAc1hc4AsTQ08C33EyOTSc8sAQKQMHp7EhkTdOCP5Ig4vpnnHnuTSTa68IAigKEuqLCwBCsFYhADl+XgDI1juvwvMt3LkZ4yfv35OG1B+tTGN52YW7WpduPrX5vP/cf8phzjBHijES0MoOWzJUwSC2gTKT25hJMlR7Zf9AhR2I7FJTclZJxckn+1JDy04e/T+MleR9E8DLoouyQP49PRMA0mt1kfYT6AQgtaoAkIFfQ/zwEwEg7YYmAOTm7R08e/YYnlj2YS9WZD/tUU6nW3JvPcdXALBHz0MkPkDGWBKAZB3uBxqY368FLvRIaaELAEJWqmAzAt9HO6bckuZNGRH2OQDC5DLlayEAIePFM5eBD1xbBOzU05eXTwkA0TEQADI6PMTNWw28dfEe5sZCnHxiCZMLHh4l3VkAACAASURBVKr1EnoRwQclqpEUh+H4jDQHuL4oKfIZ8Z6SqVXJiV7Vg+uH0A2qBVR6HZP/LHIZQ86p6IuZnCC3T4mZGMI5RCSFzk67G8rzYaiDdPbJHLERQWkyu+37bfi6IQBkoGUwJuuYXF6F7VQlUKEZtfHa3/0CD1stfGF1GfNzPrw5F9lBC00zg52pmUWOyQHIsWoQUP4FAlACEBeZoUnRSADCey/zL8gcDGL0mXQkc4HoQ9Fl3kav1ZHCmwXxSHdFisW6kv4PR2ZOUXJMtpgjCx7AsDmVfYD+wS5CjgywTURhBZPHz6Dk18V7cPDJBVx77xNcvBthcbaG88sxytM+Mo/MJTcTS0zPDJDwyIRzGncWA4avus9Dyhnp7yBj7wib0B8OxJvFYp4Fr8zuyIE6i2G+9xEVEyweTVtAOpm8ArDLPBQ3D4nIJZB8dyS8Jpfdcrghi3sCEMfw0Lr9ezReu4q/e+8+TK+EP3t6HFPri7CmSxhmTFjrSsHc7vThhCFsPRVPieylliH3fZTEqiCmX2ucUcTqXrOp0zw4hMPzlU3cZISeMRR2UCJt2YRjPD5ZEq4m1nADVcgT1PD62722SH6YaLnfOoQ1MBRQyAZIDF0ASDq2AjtuYfN3P8Tvf3MTHzxo4zvHpzF9woC3vg4vMTDQmIJF795Ifm7IMQWDgaqXGERkaPLfqNEVgMGmHPcA2aOZgsX3hM0KemC4eHKPDfdYggsxaxOYc4ZJLr2Suot/RnaAtRmbNzUHJhvUey3VrLQ1DMM6pk68KAAkSxmJO8TBw238h3/7f2M+KABIKABkxMYMm3ISqKSpoBr6ZPMwjdTWxIsTt7vCdiSOIYEalLnR30umg2uL+yrXEdcU3xfK9rpRH57mynXIM6DTnf9lP78o1W1Kv3I/petib2f3swDkpSk/mymHmKt48HwDiTFCzFHyAx0GDeiB2tALnXN5NI7lqf8GL+hPYdqfgll24FQdmPPjuH/vE/zDD36MX7feQOQoOUfxJYbOzzEihU/k8b9XmNWLPyNDwv8RpBRApZBhzdgTeObYU/jKxpdRP7GM7NYheqT6kyFa7Ra2Glt4e+89/PbR7/Hk8kOMPA6GUj4JHszcwFXnPJOp70qiQemUKghFr5Z8OlSwKDQLuYUqzj4FII8XiXzY8j3igZpuzQFJxUC9PNpEChhrhFCjvMHE2/f3cHevJQDkzFwJx6ZIy1MLqrTDsngzNfW8AD3KMKoKJtFJp2riJmP7xKRpK91hUSgXIIOFZtEt5r8lACm61kWhWxRmInno9+X+8F4VHhDxkZC+NTh5NsXS/BLSoYmLl27jrau3kYQVASCT06EAEOl0g5NjDfT6TVg8NJi5ntP70hERGvnT4WNhSEmWov646agCXemPpZtrqtkm6nsoYKKYHQUKpSFBbbumDnL6Afh3aOwTjb6YI1Wy1fTaMhZOruP2rZto3t2E3uzi51d3cKsd4dnZeTw/a6Eyx3QUHdbAguHqR/KjQlYnOvQckKhiV3WtCEA4qV6kJUyy4ICemHGbiiIvWJSiOBH5Eg1nkWIfVRPg00GTXF+85rDii9660e1hcnkexjBD69EuIhN44ttfh6VruP67d/HRx/fxxs09VCsBvrpSw+piiHQsPNJgC4DlhplPCOb6UmBCRVCTASEA4Vpjt0cSWFjUwzpKlZP3hRrRIDjS9fPQETCbMyAFAGFHlIWOaStjmshr8oS1IgGL93Tuy0/D8iexd/0q0jsf48FuHz/6sCGTimm2W152MDk5ebQeChZKuizs2g+VxIwyIPpsJIc8Ytyoo4ZRGvkUeoLYrmJ9+M4XjIBT9uQg4fdlwpJ0ewhC4mJY1Kcm/uI9I2PB943rKxwrw+hkyLwYztIyVs+8hNbDa7j90bu49F4Dv9ps4NmZ8DMABFEmB3WHbHSbz0QxlwUAKcCOrO9RLAksBQPCe0h2gZp4KbKkAFfdXzILsj5l0+KBMUISqZOC34vrSYqCvMAXL5mtY2eriZLH+zdC5fgpVDfOI97fxqN3X0UpdHH9Shf/8N4dBGGIb6zOYGnJEQaE94hFKD87ixAWzzIkkPMg0lRNRjeVbEIkbo4pk4LJ1LAjLQ2TjlpT0oTI33V+YtkLxRuhZqSQaSEAYff9cQDCg5dR4UHJR7+p5p6wYGQ86PHnnkHPLiHduSYApLGf4q2PD3Bnc18YkHOLLtzlGoI8nITpcO1GUxn981htEvgjS5c5ARrlWZxFo0MGriWuCTdhR9OUgkSKFx40ueSPAKTL6cMCZDkSjrI4Alyet4zJHQrDJV4YFhGJ8pKlmQJ0MsfKylBaOYPasgIgW59cQLrfwJUb+3jr/ftYnqri9PkFjM+6CKoBBgOykhZSNnLSCE51Ij8HFFDktHPuswUb7pZc2K4n08HZHGLxyMhXjdpuYVEyGXBJBlk9E8bvQ0XwEtikbDtqAkT5Jdei1DICEKNBChe6yGp6aSIApL60DNuuwMxMdAYd/Prvfo6tVgtfOn5cAIh1zJLJ4oc6QzA45LAjAShZQoMrJ6GzmrVhcqYH/QFMRrI/DZSQwbb0PA4TRASkpiFAjscK311OambBJUyOJFtmco5Q7kI2iM9XDQNMkHX34Dgl9LsxBs0DBEyjp54+rGBi/QxKQRUkgw4/fheXL3yIDzYTrC5O4NxSAm/chuaygUFPjSXpd5wBQ3IpFQlrBs3lpGtOeSe46qlJ84EDrxyi2++iROk0fZyclM2ilrCI6VcioyPQJzCDDNMkSCcI0fJJ1dzLyIAUtQP3Ga4zApAjRpsBIwQg3/gTBF4ZnTtvYe8fP8Z//MMDOGEVf/r0GOqrc7DGAwxSelJjOJkpDLXO6eYp33elrODMHgkCYOOPz5pyo5IKNeGfs5nKRCwGI4jhnMlYPoNVmI6lJL38PTJtfGf4NdlUe4H4FFymTpJdA+xKiN2DfTiJ8rZkOQCZfurryOorcIZtPHjrx/jtLy4LAPnzk7OYPW3DXlmB2U8xsuiRsCXOnydxYFNmpBolZMxYgMs+1IulKGfkPddYIR2lBItg3dHU0FsCEO4RlCNRMsh3RLx3kZK4S32dN7UIxHid/F5W3YMx0NDdVwBk5OpIygQgX0TqTMo7rFkRGlu7AkBmPUcYkIn5EkzO02HDlTgnH9wo7D5xAudGccE7UDG/7S4SyvwcA36lJBIyMiBcS1xfMqg4xwHiZbEMdPo9BIYK8xE2Z0AgmErTTKW2pkchTXzvKe3iSAA2YYpAIO2lqTA7VgkwVw3huhkSnWPnUxiJAXNkiEml6LarQk7DmPYyXjj2HWzYqxjz6tBsA+6YJyBkb+8W/vMrP8BHW5+g2W2jZ/Q/A0ZE6+6a/6zkSjbmXJ71uIm9YEMIQPy2izD1MTcxi+fWnsLZ4+dQnptHcm8Pg8YARqThYHSI3eYurrdu45c3fo2RvYmF5Ud5J1clDBUFTwGseC4Ug9CK7q7S4an88EKmUHS2lVSJqRsqRq/oUhfFMYtMOXjigRQQBQAp5ATFy6TpMUq6g1izBYDc3mlgISzj7HwZs9PekSRCCu68MCJFx8UpD17mKChfiRTnlEIFgfyeMhIrfX1RHArYyk3YRedTrpMsaG6oLgp5ORjzNAb+WWHcLiQ3/DNq/DhMiBKs46vHkSUW3v3gugCQYVDGy9MBpo+VjwCIqTFJxEY/asG2mEik/Ab87PL92BjIu/xctAWTo9aeOrwLgCRFoaUKzcdlW6qYUjMS0lEeB4vcp5Gpn0MAQolMxunc7IxrlgCQ+RNrRwDEaPXwyrVdXG90BYC8MGejOu+ATCMBiOlRR60mBPOeisQslxMVDBcINjLK8KjXVCY1DuvJMpq7aPpV4EJ9pnz6a+4pELkKJwgfdXvVtQhDwAMlSVCqBtLVava7mF5Zhh6P0N7aR9/IcO5bXxEalADkgw83/1kAQp2uKuRogFVJRCyCJK0iZiqGiuHlfBkxM3MWRLmEdrupulpkj4qp4TlQ5HovdOqk3lUHhhtyhBHlJhKazCSzPIo0f5d4/QW7xgOQz/XYl56G6U1g99oVASAP9yIBIAUDsrLiYnp6+ugz8Hsr4K26/4xS5nXI9/OUDJDdS65laUDEkRwqMqE2n1QtZrp8ZoZb8fNoRB7kNDsmqsCPczkTh6wdyS9Vwc8ikQWieECqAcxeisxN4K2uYHHjC+hsEYC8h0vvHeCVm/t47lgJz56sYX5jUhgQAhA+t246QMZBgfm7zbVTSB+LvZjzF+iRsB0HzXZLMQQsLChpgCpU+ecsWFjwyT5ARo0AM2ZIhwoJKEBHIQXk2hK21tKwu9NChfMnrFQASHn9LAb729jKAciNqz388MJtYUC+uT6L1VUf9nJVTPFk5wpQWAkVk0MJVjFriQ0Wyhnk5/mOABB6oCjB4s+nL6N4r+iRKhiQ4vpTmRzNWE9KgzgHRUm1OJKcsihJomG4ku+gc9iWgYq65WNULePEs8+ga4UYbV9F4+YnaB0Cb364h1t3dgWAkAEpr0/I/WdnnfIYFkgEC9JwGCbot7syQ0jSegiqaSK2TehlHzGZ4QPFDgrwYoJhHiQgkkMyhQ6Ti9gRZXoX43BZaMbynrCjyF6+SqHTRT5EjwYLmnarqxpm+hDlldMoLx+Hng2xc+UPGB00cfXGId758AHmx0o49xQZkABe2UOf90hzoY0IRCLoQU3eHTE80wic+xP5bgvLzcGEbBJwTWXKbzHotmTuRTqMBTSyiy6ei/xZE2zEXZV2M2IqkpZHXOcspxSEHPxKH1NEH6ShYqY5mHGyjurCIiyrLPLGducAv//Bb7DV6eKZhQVMT9sIOeSy2cYhUoRWiEGkjL9sNpCplYhmergYBJIwSlYBEJpnaVJmR1YM8ZT4cBibTjYbGGYpyuWK6s6zOCOQYZE5VE1GTtokG2FaLPSVbDtpNeAHVQxo7u814VuZJBBGQQVj66fhmow01tC9fhHXLl7ChVsDzM/UcG5uJJHcfk0F37DSY9JYEWUqaVAEMgSFnAHC+89mH+f52LqAEA6EsxhjTiaaCYb57DF+dL7vlCryGpRklFOrezLAjwZpYSZzk3HBMMpctCT5jKRWWFHdgP/1P0HglNC58yb2X72Mv//gEQy3hG+eCzG2Ogdnuox+ohLQWHR3GZ5iO7Aoc5P0R9XAlD25p7wy3HOskq/8h7mSgIwNASubrtLgdU21TpIh2pxTNlSNRhbE/L4TEd+bkVwPJ3XzrKXfje/79sEerKEhHgdKsFLTwNSTX0NSX4aXdPDgrZ/gzVevqRSsjRksnPMEgNA8TwDi6J4MNBbPHAHrIFb7qW0dfSaOAea6CarKhN4Vjyd9g5zrEqvoXvp8XVslF7KRTJk1AQCbWX014FTVoWpeDdl5NonE9znmI+2n6O23RJpHxmJUnsDUyRcRWxPQ0r4AkOb2Pv7m334XM66Bc2fGMLVYg1EpK59QMamcMneJm2c6ZV9J220dIQcDM9CIclDK+0qBrBWDDSS+1yL/U74hNrHoXeP7RC+XA0tAM991GVZKBocMKMEVwW/OCvF503hOf5F4fW11bmovTngiwVqsU6MO9NNIAIiVOvAyGwNDpYsU0hAuIFtzMWv+G3xh/EWsWUsIvFCiZKP6EOXjU8A28PHdd/HaJ7/DlXvXcOi00El66DEXV2aBKKqQXwUgkd9nulD+9XkJFn87MD0c06bw/MqzOD99DtPTi8CEi+7OQwwOBrBaNL4leNh7hPvNh/jFjV/joXMba5P3YJRU4VOk+/DXgvLzuRA0oRXTsfnQjpJ/BqpgLQ68Ik1HHp74DRippjp63LSLhB8WiNLtSQZS6HDhFgwI/11x6NMLUTaYMKMAyK3tQ8wHJQEgczNqloRIlJhYIIWO8jREXDAsxiXG9FNjOyl7FZWqXmoajwrpVVHIChvFDPYicpQInPK9fFqnmKFy0MVNsLh+ic0cDj+zQYnpnrrEdIi15TVgZOPChzdEgtV3fHx50hMPyPi4kklpDBrQOLOkC89lZ111DdgRMfOZC0wq4s/lM5CCOI5zlkAV+o8DPt9lF1V1UGh45Rc/Iydvy+Zp+fnaVZIPHhqqO25Jp4eFAQ/YVLcws76KhRPruHnjmmJAWj28erOBK/stkWC9OO+gvuhhyJSzng6Ns4nYKcgHpLGQLVijAoBQ9sOfWakE0jGT6bvyDC0pPLKReo68348zQMWzIgNSMEQEYEfgzFRSDp8D1rp9PNrfR3l6AmbCbO4Yqefg1B99UQb+XHvjHQEgr9/YRaXsCwOytlQSBoRzMhQDxnSnWPxF1Hzys8kG6OQm8nSkhhzmAKTVashnIQDhV9GkUPI2FQstsjh2CSnHItVMgMYJ1fLz5DyVrH7+mwLobm9vy72QBDSaNV9+Hppdx/aVT8QDsn04FADSaHXx0lodJ09WMDMzk0vzVMHA+1UA/W6jJ0ZzCR4IGLRAiz6z09X3Z4enkLMQgCiJRgGGdRi+pfS6lPXEaqMVQzWnFnN2Sa6Vfpwd5ftHcMv14JQ8WH0Nmp/AX1vH9NKT6O/exp2P38Pli0385Oo2np8t47lTdfGAUM6T9bmJa8KAlJnGk6erkVFR7J0j91t+7dlyGBKAHDaVNFJSZOhBy6e0kzmgDpoARIAlGSc2TWIO0lRy04I5fFxOyPszHA2wt9tGJfDFL1M9fgqVtbOI9raw9d6vUPIdbN5OBIDw+xOAnDhRgblYRuOgiSCXvfGQLZc586evCuxc3ikBaZnqljGpigCkT89a1FUHVabmIYjMjdfJYjxnkKUbyqGTaaY8LQNVVAmLyE48TbV8tylZdkx09powOF/F9jEql3DihefQN0NE9z9G89Zl8YD87oNdXLn24MgDUt2YkoOUa5kARCLaGbohXcUB2vsNgHn7BOqy+BJ5JnolEB9Wstc8eiZyhuadQd5vmRhMSYXINgzoKT0WNNuyk8h+BQNN1MBLkQRqKr0vipVpn+8ZtCEqq2cQLKwB2RD71z/AqNHFtZsNXLj0CDOBjSeeW8P0YgluaKHTJvPBxhEHIA5husqkXeyx0pQaKcZZmHTPhu34iGKCchMM5Rp0O0jirhT8pu/KfZYx3fk+QP8Hn7fMNNGZd6QpyV8e1sE0nGIuzf5hByXTltS3DqPcj01IxKhhhLA0G4f7D/H6//OPuN9o4dnlFczNhQhXytDbfbQsHb4VSKEXmKpDHXW7YsKmCI8dZ1Nz5H2XYZFk1/IzjiZrKWK5tghY2LBLRiiVyrIvERAVRS4bXhl1PRyknPI+cEq4StYadFoIwhr6nRiIOgisDN1RjFF5TAAIQUumWxjc+QC3PrqCt6/1MVn1cG5BR21+DJanWFl2kCX2nN4lxuCL9MdEc8gBswRoyu9YTDmXuRNMvexGso7YUFBRvrQTZ+L5okRIOulkF5my1I/UwFpej8iANAGOj5/vXAfsUss+wvfM4D32YL30RyLB6t1+C83fXsUPPtrGSHfwrXMhJo4vwp+todVvSSqUxbnww0zieA3KQTkYuNOB6yovl4TjUJrKd7kcqqZErwffVdJyzn2TuUCWhYGeCfNJedBht4tWpy17rxTFI0YWuyIhYrJTzfVEDZCNGEajil0+M2EstCFGtonpJ76GuLIAd9jGo3d+hnd+ewtv39zFn6xNYumJAO7amgCQWG/DgiNDkyUWmD4zfk4CJXoJXVsaJQL+WJtWy2qWRj4fq4jhJf1FMMygCgEuubKGYEb2grzZx3eDDS5pRmp5g4O/V3KQ9BL099sIfFtSxEblOqZPfhEDow6bVIrZQ3v3QADIlGXg3FkCkAp0DvSMFNgju8LOrc6BoHmjWaRYdoaSqaLr6T9MPFMi2wlUGeFMv4cAVfpG8nlhZNO5bmTg51DttxIC1CfaSiXFrQgLcssK1HINc03t7u7KsymaatqzNStbqFexMFaBY6fojSLpdtiZDVdzEJG6ylM4Cm02F5EVhVis/Gu8WH0eM9YUnNCBY7oIswBYC4FJB2m7ibv3buPm1ZvY3drG3Z17RwCjq/fRG/TR0VWyy+e/yHL4jocg9VD2qlidXMR4fRz1tXGMT4+jVJ+TITPJgyaS9hBdrYt2t41m1BLm47XN3+FBsokTk7uIrb3PzOIoAIAUjnl3mbF27FyqDUoZpASts4uXDx+U685fzAKAUAcqpp68+1v4J6jzF6lExsGAvryA/DtFYcTvLYsx6X0GgNzcOhAAQgkWGRBJeMk9EpJLzsWUckoqkzNU6lQBQOQz6WrGBQtF8TikqpAv5FYFA1IUfEXBxp9TSK2EEs49FgQD/Lv8KpKJWLAVOn9uBCzSBqNYAEjBgFy4eU9M6AQg84tjGBtT0a3pkMcR00Z64gHp9ZSXQ4ybjgWdE1yZPc50G8MQ/Tuvn/8rhiLK1NiCaUCe/S+yEVWU8Ro7uXGYJnTF/iigQIZIpYaZqtsuL4Z9BEAWTx4XANK4c1cAyK9uNXF5r4knJqdFgjW+zMFNBtBhTgPZCRWNyc9TpKkV9DXvGbuWBLdips8BCFNlCgBCQbaSV6nrLcBMcX00pSrfiwK3hVxLgRgNbmBKJOHDvR249ZoMjPNpvC95WPni0wi9AFdff/ufAJBCgpU0FAMiLAYnSdPE3Faddn45rvKAMJmMnUKuNdLNnU5LPhOjD0W+lQcYFO/IEes2UpI0YdgkbEA1AiS5Jh4Jba4AoZLfEYBIt8RT7N/8V174jAl9p5EIADlotPGl1RpOnaoKAJG1ldPyUixSl06mc8h3jNIiXYop+ruGjKnMJ9Tari/FXMGAiFyMkY75O095ITtI8pnzeEEWPPw7whrlz0a6eTkYYZHI78l7QgBiRwQgI4TH1zE+dx6DfQKQi7h88RA/u64YEJrQ6QFJTR2jrkqqogek6oTys3l9vJ4icrtYM5QbsBih/KnRUv4ZFscEGPycAoRlKI4hBQnfBRqzmUJC8D0a5PKmPLzh8T2O19EfRtjf66DKYpcSrPWTwoBE+9vYufAreLYhJnQCEHoz/njtGE6dqgkA2d89kIAE7hF8JuzeU7/N95cMD9ca/Rns6PNzEYDQA1IAEAGyI5X4JIUJJ+oSLNGnczQng8M8GReWIBNGke8cB7Zxmpcu2m02SHRLR2ufk5rpBfIRlwKceuF5ASD9ex+hdfuKAJA33t/BpcubAkCeP1FDfWNaPpvEVuqWuneOLwW2MFyUJvmOFOIpB8JFsUxiNioB+jSQH3RVk01T+xwZtAI80ouTmPThqfhg8RjxeQi4ZR+RPkQWEOoskusJSuJhajRaSoKlxaisnYE3vw5kAzRuX5XhqtdvNvDe5R1MuDrOP72CyfkAdmig1WRiErv7icinNE35taQA4jgIxm7KeZ8PDTU0+F6IwShnaekD6XeQ9DoSa8wockrCJGmHDdwRVQwZtBGHwzGRiNIyNaeFgFeaXmQ/HFuK5Fazj7JF9kgBEHdmAqXZOWiazwBatA4f4kf/7vu4u3eIr58/j+XVCTjzHrR2hL7vAiyARkDJDUX6wbXCX6RGKtPZaaaVuSuWKUUiGRB6Rmgslg7tsI+hdGpd9OIh/KCk0izp/SRAYToU44e5zzE6nc0yyng1Nh2HIkMjA9Ju9iRZiQwIU5O08SkxoccxZ5rpiO9cxK2PruLtK11MVEt4etXD1PIMRlqMdqcpHg/6LWwOY+Q667NiNJB5Ej0i/jkW1gSHum3AL6skIjvT5FoowVLJQxDpFdlCvvNUKNBsT2M37wUBCP+exFezIZvPYeLzZ/3Dtc6QGb6bsndwL+Z59cJX4egOenfeQve1m/jhRzuIRhq+ddbH9PElBAtjOGwfQKPEM9FAZtL0POCwrZQIUN7AlPNLBso3SaYwmaygcdAQsDo9NiFFOMEqpafcT5sY4qDdFM+Q4ahmV8ZGUKcn17Od9uGbFrwEmPDLCDQl5wscW853kdDTs6ANAdvC5LmXEZXnBYBsXfg53v3NLfz++raY0MmA+MePw+iNEKEJfcR470zM7Ww8EcDxqwDPIvdiF980UB6rIU4StLsdxZKxfuKk8TgThoSwkPsW1yGLdIl558DCKBGAKPsbAYjMMFNMm9RqFRdJNxGvSSlw0McQo/I4pk++iJ5eh83rMnviEfmb//m7GNdTnD83jumlGrSwhLjbkc+sfDIMI2DQhQKrckbbQMAak+lojKPm9HSCBsqRB4mKmxbDvIpw5jvOaHmuLUkBJNMufhbOaUnydcV3i0xjLGyKyOs4WNi0sLe3J1IsUQcR0Dxf97LZagnz9RCuk6FHIxHR8ciGNSLyVOZHfvEDF4csv+l4fwMz4TdxZvwk5rxZlI1Q0qp6Jc6VsBFMTQgQQT9D1migF/dwe+c29rb3cDBooNFtIuLUJLIRmiuT1Q12KhwPpmei6lQwZo/h2MQ06uUxWOUqULWAxhCt3UfIGpQaZBhGMVqdJnYGe7jd3MRvNn+HPX0L5yf30fMaRzegKGSF2uehwMI61+ASgBTGbMYTFkwHY2mLYkQkJzkwKYodFmQ8QD4vk+GTUp1e9eIV8aJy6OYyKL6EZEAowRrAOpJgzfmhmNDpAZHscSmgc9NrLr0hCOC/LwW+Mj3mRs0izYu/p2I7VQe7ACCFtr14nvyvSFasIr6WHholtZMFon9a1BcAhN9XBuuxK0yJSGALA7KxtiEm9DcvfIL3bt1H13Lx0oSLhaXxfwJAyIBwj2w1FYJmQcjkLtZ6Kp99pAr3iorpVUZlBdrIOvB6+Cw4vZfXp9LJVOHI+97t5sA2UyZ3AhB5jsx7lynbigHhJHeCL5oWyYDQhH775g00OYyw2cErVw9EgvXk1IyY0MmAUF9MADIEKX9VFPJnCLth8joUc8V7yKFDXFv1elkAiIrLZbIb5Xk0ZiqGQIEw5Wcp/r90CXIAotabomX59TgAYUdrr9WQKdValCJghvMsLwAAIABJREFUQlPoY/65c/BsVxiQDz+6h9eu7wgDwhQsmtDJgBCAKPZiJIUrPUOH+wdHgCAI1UDAAoDw0KAHpJBg6ZlipVQ6mYqzFeCSd+lZpAjwk+Fw0VEKFjdusiw8mIrr5r+RCMic/eDvz770HHRn7DMm9B++f3DEgNCEztktfB8USFPpYEUwQdJTjBcnHzuc6QEOzYxlsFe9XsVg+GmKV8GAyCTqfPYEi9cCgPBw5K9FTsOCV9LuVMpIIVfk9fM9IQMiz5Td3s4IqROjeuqkAJDh4V3c/ugP+PjCHn5xqyEm9KeOlwWAsBNbABBJwaIFVNflMOV1sEgo9i5hDo1MEm9oQj/IE2BY8LHA4KEujYR80jFNv7K2GHPMwpyxnJT85B4cJWNU7zuvX95xPTsCIEzBCtdPoLZ+DoODHWy/92u4Bo4YEDIT9ICQAbGWKmg12qIjVhKMSJhyXgeBHPdEaZQ4qpMmEs9yIACEcxxoJhWwleRevNyELms/f8f5zum2K9GSMqtjoAaQynrOAYjMRXGovzbQPWiLPIQMSOx7OPni8+jrAYaPLgsD0mnqeP3itjAgT5+extNrJVTXJ1WHjzKJJBP9euAEsre2Wy1UnQBm6MMuUQutBvBxCJpZLyF2DAwf7qv7yc/4OQBC4KT7KnqVRScZFg6QZNEjJluRmSj/n8hOWOgwbCBnQPh84riF2vp5ePNrUhR37t0UAHLlZhMXL+9i2texfnoO9Rlb2NI241GHMtUSBg3uI+Wfo5SYfq9SmYyb8jcRtI/IIvmhzGHgjAyPXVJ6ouI+jIzxpoYASD57LY/BZVy+dIDJKDoMGpBpmOq9SellGYo0g/sIJVgVejVGqUiw7JkJlI/NIstcmPRGth7hh//H93HnoIFvPPkkVtYmYRxzkTW66Pku4t5QitayVxbzBdlOniGZwUJdg9bpSaFOBqRUqyo5IGNf8xQiP40lFtZwPXT57ALKR10YudxMd/hcmeCkZoJE/R5Gw74oG5K4B11L4Zfq6DS7MJIBAjOVSHdzYgYTG2eQDH1pAPRuv4cbf/gIb13rYXZiHE+vBhibm0Kq8dxoixyOAETe3ZR+EArpTVhVXVi8EeeydDvSPPFLvgCQVq+LgFHB0MS3Iqld9GtSaWCrWHdhaejtcz1oo0xF5TKpSJLXUgzyRh/XJteWat518iamiTbZZM3A6LmvoGyHGNx7D4evfoIf5QDkmxs2pjaWUF6cwG5jFxYBG4tuwU8mRodqH6Rsh6wH70UUq4G6NMpHs1Xcu7uJpBdh+diiAKqsTwlfX9iFB3EbWwcHsi+SwSr5oRjvtV4CM0lx4/CRYqv6A4x7JZRdV5oeoeej2TpUnX9O7aYEyzYxce5lDMI5kWDt/OEXePOXV/HOrT0BIHNnHDGh0wNCBkRLDPRbQ5QYQtFsC5CTGti2ZaYFvUYMteF9rjLSfZTkNcWnAIQMARlerjEJQhDfLP2PqgnDZC9hwHLgQXaCQEQagJRj1XyMehmG7R7KoSusOAHIzKkvCAAxuG7YzD9o4nv/y39AHal4QGZWqkAQIhNPNMcYJErmmXEPIwuqZipFniYAhCoKSrAYikAAQkCiDxJpeoiklx4Psk4cbslkOXquKKUe0seqvi+ZbRk6StYvT84dmaoekGQzsvT7B0f1kcw/enGqlM2WAhyreHA9A0N9KCZ0PTagx0BiqYmzBYopkLHQ3JSAdGexUPsOnvLPYtJhrnUJhqc06kz2oGxDTOrVMmDrCkA4dA0Oha5OowSplUtnOkMBPTqNR9yCywrxErmiQa1ELIwHDzMWfxxSxQ5dq9fE1mAHl/evSQpX7DdwYnoLht1Hj92DvLsssW0DJYkqgISl5WlPlq4iSBPKZNpHXf9iYjO/h0hO8k7t4wCEB0hRGBYyGaHQZUNQpvDC7M77V8i5VLGmTOgFACkkWIzhZQoWJTGqgM4NyHlqlJo3YaEUuAJACpBRmOkfZ0AKNqMocqWLwDjfPK1IjFWmKjR5jwomgddEZl2Mubm5WLqBeWSfHKg0dfqWAJDTJ05LnOBvf/+BABCmYH1p3DliQCRVLKW+0RUPiGmMcHhA6VoqRToBiGnxZ/FAUwAjDMpyb4v4XV5LAUD4+dk54u+x4Ofn5jXw87bbHdUlTRSQKgAIGRB+X3pAJMrSZvnC6eEQAMIY3jtiQr8HvdXFjz/exu3OQCRYT01CPCDMZqcEi2uw11P+Aq4rAReWlXtwVOFIAEJwNTZWkU68AEed3Q0VrUkAUkjhCslZIYmQIjhS3WM+L66tAugSxIh0yUlBHepBpwW7VkLaHcJnB6VWwfIXnoJrOUcAhBKscsk7AiCM4dV7yr/Ee8eODNfU9qMt5TNhEyEs6GBm9ZOpMCW/v9k8VBrSNB+QmQ9glK4ZDcYyaZgd0XygHIs3vn9MM2FBxsKYjAK11DmzyH/Ddf14l3/h5RdhB1NiQh/d/khM6D+4uC8mR6Zgra56mJ+fl3tfgGuuFd5LKRL3qT1mwIYrxW6WDdFnYe854h3p9FRMpMiNIsVGiRyGz47FZr0kmmRhU1JNDHRkFtpNJS3gfBH+GZ+LsA+6fuQBEWAdusiaHMgVoX7mNCYXn8CocR83PngbH7y1i3+808JTk94RACENXkiwCgDC+8PZO1xbBCD8GdxH+Pm8si8MSFgqYWdvV0mbNGUEFmMqmw85AOEMDZHYkG0wKfOgBEvJCh5vLBXsroQJWLoAkDIlWHqC0voJVNfOIj7cxc4ffoPQMXHreoQfvHtLgAFTsBjDyxQsxvAySYX3hx1EGngp76C8hO9uIfFhehd/ZqlaQqVWRavdRqOt5GT0gBSfR6QyHMaXd9Dkc3uBFK8swIY9SlXVfi9PkefGKIXG4biehX6jC89wAMtD5DoCQHqaD+zdEAByuDfCa3/Ywo1b2wJAzi9x2G5N9N+y/+cApOSVBIhIoaZZsEoBrNATnxSlDNTnW2NlmSKfbTVkfbPo4HUo86dimPkOuFV1NrA4cEzuZ0y/YYgGPSCcDaAGxikGyBST9DAZyT4imv1BE9WNJ+EvrAuj0b1/S5K4rtxQDMhcycXS+jjKEzrCmodBRACqK/mUwWZFGZRTktF0PRu1WlXkr4yz5c916xWYto9muy0NAw7zG8mwuAEcymE5kJNJSQSCnFjNPYGid8qBOBA0j9ymBIj3gFr+3nAgfqza+BiaZEAcF0aSos0Ut9kpVObmkWkeXBrMGw/w6t++gvutLr64sYG5hSqsOR9Jo4M2k4Voch8ZCG3Gh4/kuWQa06MYfQp4w4ECIJaJylhNngV9PEVX14276LMb7QdoRhE8vyTpWWRAhCGh54ZpbowkTlKZ9k7wlY766Pfbcl6VqxOIOjEcJAJA9nttaPVJ1FZOwrEnpfDs3bqATy68h3euDbA4NYXzCy6CyRp0g3OfujB0OkWyfPgf/XgE0w56egu1ahU65T2MleUsnsm6RBjvH+5BowSYc6X6DDdRe2+HjTDOPSqX1MT0TlcGj3KWULfZkrqL7wWvL7PV/i2BJgzlyNlW/prv34BDJTl89ekvYqw8htH9i9j5+Qf4hw+3JWDg28dtTG4sobI0ib3WHlyKeYcZIhrdCboPmwJeCUA4ZJhMGQtyDkvkXtZcqOLqJ5cxaHWwNrsMh8dBnxGRiTAP90d9GQSouRY6rPt6ESqmjyAz4DMggK94FKNzwKhwR4zufu4VO2g25HtIZz+NBICMn/2KABB/1MXuxV/i9Z9/Ih4QSrCOnbLEA2LTS290hAFp7nVRLZfR3DuQtaWCOWyR91FaNRhG4oEiACEjwgYL321WFTKwlnhCA2IioXzYsOxPlH7TbN9RHkRhIPPhtjxnijoGgYOM72w3Qjn00U4jDMMajp1+CZFehZUl+H/peu8nOa40SdAjIjMidWbpKhSqUNAaoGaTbDUtZnqmZ+bW1uz+sLtVP97ezgq7EX2jWuvpboqmaAAEKAAQhAZKps7IjIiMOHN/8QrFndsyo5EEqipDvvf55/65Z97wCwCEMyCHjs8gq9RRyFPX+fGcTeEaRiMNHlu1WseoBkmwyNzKAr4aoMR8ov4AyEOvLQDhs6FGdx6ES0aHDRdJ+MhyD0L9Xp+ssG0E5S6YtITnnkwAYnLqDLPtvNysZaszPtYXSqhVAoyUxpnBZREhU2KTRK1vzp1qrOREOQRM5ewfQsV5HReXz2O5tIgldx6lYhnVYkXOBlOPwy4eptSvFVIUahws8lDhi54yJj6F41WAeJzbY6T6s4RDfpNQYVrF2IcX8uGG5D4WePSTgViP97ev4t7wIRp+D6dP7GDkcv6BlmCGOraUDzdtFgt8kOQoQicMFU8mh4ASJslRtJElJkE0n+/Q0G8u01L3nwNXubyJmxELKlMoUgdf07/VsSswNNBIKKxEyHbqM3+KipPCyzx8+KCHaw/76gI+t1bB6dkMQW1WhQaHofgzxqki0wakLoL+zAAqDbrHlDrUVGCZQWKTsWAlCxaE8PtVnLAI1GA20zKN1IODihreS4B6DgL5c/y90j3nEix1fpnCWi5jPqiieXEDk1EP99+5g1/c3UJnUsLrK8Cxo4tYWTDDvGE/RpQ4KJbozFPAaM8MPPMYzGCwmfmQA0TRdPxsgWev7f98Ljwu+3xa/b8Bkix4zWwOz9UWxVZKqK6yXhBXoHv93Bmsnz2OzSeP8eTjT1EYDPHm4ynevfsIF2bn8eWNCpZPNqXpTToJBhMOmJb1TPCa8JhtN5mBaqawNw5PZnE3mSd8xrTg5HIxW2DwxeSxWScNHlmJL227g36P8yUGaBqGhV73EVrVGex02uRRUHZ9Q01T+7wwg3NvvCww//A3H+DmR4/w048eyVTiq8dbePH4PLxWTbOULMCp72bQEV1TuGGZrugUM/MzOiYOEbJTzfddCcZpHsiWmWLYymRs99wwUjTPf5aTQp3voE+Ayw3dzGAFJSNvKpcrOm/ek2rFSAH4e498988RZMCje9cR3/8c8XaKf/j0KT7b3sN3lg9j47yn8EheT0oHJAvLAxt5/Yd7JsODQ4nWTYrddXtPMueZu4c9dh63AAfvW93okiUBzM+V1s32fk/HRnplGS/7e0k16/dlCRJ2vEpVLJ85jYVjGxh02rj3wTVsfnwLf3crwZlahlcvzGHjzDKomZ32IvS4SfickaEFJTuCEbLYrE21BruJAXbaO0hhZtd4LXmePE77jvNZYeFvASHdigTUuCHndskM8xp2BojGiTpXmiso0mZ0glK9zNhddHvbaDJcbJRi+YUXUTt5FFF7E+2rVxHGOxhuVfCDdz+XRvubZw/hwnNLCA4x5XoCL3bllkK5DTXtXKNG3YE24NnWDPymmRVSE6QU6H3nc2ZldGqC5DN4XKt4X2Zm5vYbPnESilnhn3d3uxrkNUyVYeuZtF6g09XEwaTLmRQXE3brqjM4/8Y3ERUz9HpPEH34AfrjAe5c7eOfbz7BC4da+OoLM6huLKFVq0u+NRmMc9BUFsOys7erYoXD7jWCfy9Dh9LEArSGF3wPUTcfMNXMiyu5Aot7fikEkJatkxh0sKQ0k65y/Jx4yDR0boemqcJrQIaS14eOYpIaaUDaw/zFMygdPQ3fbyDc/ByDrbvY3XXxhw+HCNw+Tq42sLZRgzfHPAsX0zYtOV0UF+rImGM1mmDYG2qQeWlhDr7voTPYo38G4NGcxpiesHljmHbzbvDfdL/isbGYoXUvmU6uIWRSVVj1TQ6MlZSajqIxfOH7sd3tY7Zcw3QSoz+NMXviGGaOHEMydVF0S9jpbeHaz9/D53ttnF1YxKlTCwiWfJQHE3TZjW2bTi73rigJ5Z6mgr5IS90W3GEqWQyLpkqtnDelIgF0FuxZkKHHIGGyTVNKWmuSD5H1EQvFJO+IHfYUrhqmzLLqIZkyzDDicJFCC5kDgkkIdzoQqxAc2kBr/SSmQQVeIcDw4/dw79pN/O6jPhr1Il49V0VzbRZJoQiX2nkmkjOTg0U6dwrOeA4ncIuc8fI0bxjGTNBmEnoFAd0jeb2ZKsnIglyeyIYOASFLD61LMiZzjH0qA2vbXQ1Tk3FgvkexbOoUrhGUSGpeo28yw7TfUsJc8rB4/qtAs4b+o3fw+J2bePutTdwfD/CXZ6o4dP4YmkcWME7YiW8bEO6XUCHA2OrCGUUcVdac1JSM55TmGrFS08PFWfzo5hU0qg280TqqRPc7ThdpGmE9C/R8/b7YBYIiXokamBs7+Hiyh+3JAEdKLczvFfFRLcSoCJx3G6hPHYR1D2VK1e9s8oXRepLEQ/iVKpZf+hZG9cMIsiG2r/4Ed393F39/9SG+dmgez73SRHByVfKp7mAXxbaP1I9RqjeUKcIi3Rub+bz64gIG1E10BnKcZDChvsJIMzayAyqY0D81HnL5LK+1HbjX/l6por29g2GnJwMm5WdQjcLQQuZuVXwM9gYoREC5VMBe2IU7dwhHnvu6YUAyMn0Rxp0+/ur/+L9Qj0PNgKyfWkRxpiWwOdjtiCUiuxdiivFwDG+coEjGeJ7OZKbmGLOhVqkYM6bURDSoyWnX35zV4HNlQqhp5W1O2yegGE0UDkl5MhkQNutYi/A9p2ug9ujdXf0sGRntsa/ONLJDrSLW5oN9ADLmReamTV/gvPtnB2FZuEpSkW92LHQlFemWMehsYOnQKbxcew4LhVnUCzU0CnUNJxa8AlwWuUyN4TtB69jM6MwPfpE1IcrX4poPw000E0BbQuNg0U+H6MV9DZp/9OQT3B89xo63g2L2GKcPT9BsmaElAhCGqlmJDo9ZLjj5psaCTw4qSj82BSotUy1QkHWrawZ/dTw5ALFdaD5YGiTM01dlNZqDlzI7czklarupOu+8S6HuHq+bF6FKKhwFXLvfxZX7XdSbDbxwpIZzC5QP1LUokDazAJCHw8V9X9rADi/ZAAKCPAndSrBYWNrOLD/fgil7TSgD4jnLytczL8dkTIcU6vYd+IFB4/sFy3i8D0B4HYTii0XMFsuYe/4EorCPz9+8hZ9+9gTtcYCvHPZw6uQhLM8bO1MCkGlGAMrBwBTpyLh10R7XdEWNnMkCkNlZI8Gy98QW7faemIXTABDDjpgBZAtAkJmuHL+svMlu6CxY5TBCS9scgBw5d0IA5OknNzVA96u7Id6//wSX5hfxxpGygggJQKbdKYYRh4LNoLxlCW0hziwIXmPK+WxXnN1Mfp/yn3LWRvcsB7P8PfYcRMGyc0rKNBwjkjWnmW8xzw4Z2gS+E6DNxdF1UPcr2lj40vtLc7jwlVcRuakAyKc3HgqAOCUXXz85ixeOzaEwU0dnt2OOyaVLBVkLR9IdDQtPYtSaBLNlyUu4KLEYIeVM8wV+T61c03ognW/OElpJlRYwngSLHZopsNDksHDuLic2sWAYtlLJAE+CIQtA+D4SgJQdF4/v30B07w4mmwn+7sZD3N7axZ8sreLcy3UxIPx8ghf+bnWg8kWT+lmxZ3nOj4ryqXFYkcQIZsDY3g/7XPGwxXBUDZNjwRTPg1JRK6nMyBTn99I2HHi9OGzHz/I145Bi6pexcvYMFo8fVTbJ/T98iCc3PsVfXe3hQsvD65cXtWlwloAAhF1aVArqGrpTRwCELk86ploZ9WYVg3CgHBU7c2SYPiND3JcA5rNQfPaZiE6GiQDEMprs7BHgOJyNSA2YZAE9zYyUaLgbYTDcUxFuAUj1xAbizhb2rlwBCkO0HxbwT2/fRmc0wrfOreLi88uorDW0WW/ee6riiEOblDpqj+4NRfGbJHRj8MHrSyaHYJ4FgxKF842O56X3Pw9/pJ2vlfwNR13lcvC+jwcs2k1gJCVN/Pmxx8ZNHdPIAJBKwQF3kzEByOvfUBDXYLApANIdDnDrDx18/9ZjPL/SxOuX6lg4d1QuQP29nmR3lBIUaV6QOZK8FSNjVUmgyOs2oOtMYOYNtAa3czcvsd2m68wiks8KXXtidlEVlsjcirJALpmcKdkcysKLxoWRwIXn2KjWcpbaBMn1exEWnz+P2vFz+wCkv/k5NjeneO9qF27Swfmjszh6ogVnpogRM1jaDF/14S/W1GicDEIBEHaX69UygqCAUTRAwXdRrs3pOdb1dowCQAVvbvZBsoOsqVkDjXyEblp0FpRrG5+tfEbM7oc8H+29oHR0gEbRdOfHLgRA6qvrAiBlv4Hd/ibe/cHvcK/dwYWVQzhxYg7+QoBiP0SbMt2e0ambfYHFt5FDs75goZONJmJdfM5J1Y0hCV2YyNCwkKzN1ASQGRxMp+BKra6GAe3B+bwlYJjmBBhlyregJVYcjWRJzeYJdf9+0FDTzqP8KxsjnHKYfh3NjVNIC2T1fYQMIvzDDfzL9S5a9SK+dL6OmSNzmBZ9hVeyw0074GKjqlkBavCT7hCDcIxiqajE6sybaoaC8iIeOxtFZEb4PnP/Vn0Tm/WVazSbeXFnKBUKWQc1KXsG/HOfYJ/aLVHCzfXAmA5wLRwOTKdfyhE30GDyyqU/gtOqY/D49wIgb/7uCR5Mhvjz0xWsnj+O6moLo2iIcYfPHJtr9MItysEpoZUta65SoKC7iHOPzCOJphiszODDR/cl33lx6bhmNz7rbcJxEyxkBYyLAW6PTJjsGo0JSgHahSnQHmJ9wHfKx5XpNtKih8vBLFpZAZMaFTgO3Id7yKo15SPF0UAAZOXlbyNsrMFPBwIgN395E/90/YkAyOWXG/BPHBIA6Q334HcCuJXMyPPIfJEhH9D9LUFppiWTCT6Hk6Ij9YGa1sOxZlDIepG1kTVtzsoKKOeRBrYW4/pNtoEsjmR/ZN2Uj2WYayfwMOqwAc9ZrCJ2Rx0BkLVLXxUA4RPqFCcI2z0BkEYy/gIAUYAjAQe5BO6xnklERy+EO4qQzZraUaqLHCSpoZg3gfh3dgTBrtP2/bVrsPJk5BQYSTonO2Gu53y285Bs63rVbbfNs5XHJDhfmm3uA5BKiQmQzxiQskstpdkg+FIf7J5b1Mx11XY7eaG9zhK6w0XU/VVsNNawOncI9aCOqlM26egujbsKKDpFARN+EZwYwGGkWFOXEq18kaNkgn74XiRrxk7Sw729+7jbeyDGY+rR834TD+J7WGkVcHGxgUbTVaojAYhkYLnrFH+37VLrc6mprlS1KHEmQDMFMV2tTNdNAX+5A45dcK0TlH2oqFO0qNZ26MSMyE/dzM3we62FptWWqzhh4eZFqHlsOhZx5W4bf7jXEQB56WgD5xeptTNDggQg5vdy6JdzEKbTyfNhUWiLVxWl+SZhA+bsuVqZli3mdb4TkyVgAQjPPaZzQ8rAIN4To6fnFwsd263kQyTZCS3zXFcAZPmVs5hGI9z+zSf48a1HYkBeXZzizOnDYkAIQKIR2a6SLD1TL4afVtWVHQx7OZvzDLjxvCw6N5pkA6bsy2vviU2F5iYkUJSzUpI2uEYeZa+dvRb8PZw3qJR4fxi4k+LI+bPYOH8SW0+fiAEhAPnZ7T6uPNrSEDpdsDiETgCS9TMloQfUgOfPsZ0DUZFYMWFl3BRVbFTJLtCdayQAws/ncYr9yQswW0geZEA0/KUBMoJAM+zN8/R9MlYZqn4NnUFfVn90giEDwkFmMiCXvvYa/EYF93/9Hm5cvYsfX38gAPKVY01cPtISAxKRZs0zRoxThRkaNq5tiYZ3WRR6dGCh1IKDjXTAGNNdaoKyb+hUW3zbY+fzaBy/jIW1uqC04s2T4DnMa4Cg+XsCEN47AhAru+M1XP2T76BWKOLpw48xufsZwicR/ubD+/hsu40/WTqEMy9WNYTO38HnSJtmPkuj52NgQjinWSKgqsG71MjCTKcn2c9y4TGreMldoTRkXDHDmAfZHDIgtiFDBsQybPbZ5O8mA8L3hgCEae+R5+PQubNYOXVCDMjDqzfw6MOP8V+udHF5zseXn1/G4RPzAo8EIHxXXKaauZnS0GMmWA/I6k5U4BKA0O2HhZI1LrBUvmU3BaZSw4po7qkU7Nvy8nx4vv29Tu7b7iAJzZAwrRkdL0OlWRUACcddzNQbCMMMS8+/gMrxI0i62wIg5XqKzTsp/t/ffoJuGOIbZ1Zw5sIcSqs1FCYZwvZIQYlKA4Z55gftnlxW2O2rzJlOuPYWP++sRWbAm39umwv8e8pEzbNiXAXFCngmQ4PnSICWJrQmN576er5qDCSsSXZEAFL2oKI/qs/h1KtfQ8ZiO9xEcuMK9npd3PygjR9+toUXDjXw6vkKZk6tSStPW1m681Cm6FNCEJRUuA42DetGVoqAjc0zLygITDE0rv3UbLiSP/AacD9hxDf3Hw47B4HYlKlMDBijTTlNJGkykc0kNonwagLRajR3WOO6YEC9i+UXzqFy7KyG6ydP7yLcvosnTxO8/d4ukvEuLp9cxPFTs3BmC2AcgNM3TQxvtmryJSidmCQqgjgTV2Lh5CYCIEyN52fzeptGwTP3RD6L7PSqeUEAQhtOddPN7ycjwsKJX1z37HtipaZ8Bvd6AwURMrgw8QuYOX4cleUVJZTXgjp6wy38y/d+iQf9Pl48soEjR2aAOQflQYydJEJ5+oxNthJV2Ztrzy+gwtyEbApfEkyqBAYKk+RwNptntXpZ7yff+0mcoNmY04wNpUI6r+IEo36I6ThFESazg+dNy7NStazrlbk07hjDTybS5HMI3T+0htljZ9XA9f0ywlt/wO33PsSvP+xgplHCS2fLWDi6hIQOTwzIZJHoF8WAUsqoZOrOABNq6ssBimWzFqROqjkczouwSUEAst9gdQzDzn2G15jPXUiXNjY9YQxGCPw1H0ab1QwYMwQyqBzY3yemsVQzygNatqZVH2svfFsAhAzIk9/fwltvPsWjOMS3NzwcOsck9CZGkwGmHHgnXUPbaIrICgHGe12E3a7YPrdWFsNKlqCUufjEHWNvr6Pm8kJzQe9Ru99BOOiNnZTMAAAgAElEQVRiqdnCzVEP1QiYL9XQdRM8dBhYWsSJ0MfxnocHJeD9rTuolyt4sbKIBjxMquZdy7a6KJRrmjmKqFYoV3D4S9/BuLkuALJ15ce48ZMb+MHHW/jG2hIuvVRH4diyBrUHYQelXlnrR0YLXkr5xxHizsjY69aqstouh7EASKFp6si4N5T1uHI/yr6aCQcVDmrA5POSatjRIY7mDJy7nTL3y7CTShsniAk8TPoT+IkrAEIGBDPLOHzxKwi9OQEQFMaSYP3X//M/ozmdaAide0mh1cRkGEreyFkN1fIB4xpSZN2RAMi4atZYyfDyNYXPE0EbnyW7l+gByZsOVgIsST2ptjQTAKENLwfPaQbBWRYr19K6kdvu9qhwYOPPApDX5lpfACBDxq/nEiwCEDoPWAmCLQJ5UFYGcxCA2A6oCu94Du1uFd24hGowD4YGznvzWK4uYrbQUhYIXT8IRg5+MRCIX+xS8qsd9dCO2tjt7WGH1FtvF3uVLubTBLMzAzhpG29tPcDWeIJTrVlcWKjvA5Aoom7XSF1scWDlFbzIKhDYwRfgMJsjO/GWLpbxCD3McwkWNzkz+GeOjX/OAou/W93HPEvDFMGmc2otcJX/kOdFqDC2tqsVRxIsN3Vx9V4HVx/0QB20ZUAIQPTQjsxxmQF6U7haoMSi0IAOAgYTJkZAYTqHzyRI6t7moIXXRMPTOQDRHAmdDSi94XWb0p8+k12uRe78DB77wevAYjV0HCyW61h74xKSyRCf/uoGfnL7MYZpXRKsE8eXsTgbqKgaDxIxIOwgZYVEAOQgA1KvG+rXaOqfzbZYZsluxpY1sIWUvaZWumPZLoYe8vdbCtR2x/lv6tGrdHGhXn6aSoJ19MIpbG8+3QcgP/9sgA+f7moInTkgHEInAGESOgEIQYFlBXlPzOC/kRiwcOdQJI9FtOPUzM8QOFhq0xZf9rj5sxZkmCKF99EEKtJxy9K35TIdwwAvLahzawEIh8nYdSAAeeGbX0EWeGJAPrp2TwxIseZLgnVpvbkPQMwzYRJcKYVih2ffwIDhcFqgoEVJMhJpvfOcldgMeVsQIoCVh3xqxiYfRtdiFBvZIu9dyKE3vR+GQQwC41plGRB+H9+1xW98E/Wij63Hn4oBIQD52+sP8PluB3+6siYAwiBCy0LyOh4slAhA+LxSkmEX2jAK94tbFowH7W35eyyY0gxI7Vmqu3S0bDjQ+yI3A+CQojqOuRECf5bfw2eLRZkzNaYeITysXbyA1TOn0G/vCYDcv3Idf/NpJADyxnNLWD0+Z3S4/RghTRQqHNAO0ShTQpTK5lBFnO+hxlwZD0qftnJOyxTwulqmkAu/dWcjABFA9E3BLuDCgC82GqJUzjP88koFARDOl/S3x5hEtOGl/NIRAAk2DgPDtgCIUxwJgJABGacpvn3+ME5wCH25LAAy7oQq/MLEuEfxuIadvpySWIBbACIgTiaBIJDpu3kugG3g8LgIYPh9bO7w7816HQqA8B5wHo0zFNTsU+ssppBOtYUqkHgYURPuMTiwIABy/KUvqygahVtIP7qm5ORP39/Dz+638fLhObxyvozmqUMq1GgtO2G2BV2wOEMYlE3nfGAKDA7Ql2u0LY5VJLK5xj2MYdZqUORhqJT0UspkJH0ckCBoyZC6ntLGafdKMKCBeiaSj80wvpoqsQGN3XZHP6/9xClh8dJZFNaPyd588vQOor0H2Hw6xdvvc31LcX5jThKsrOUiih04fWbYZIgrlEH7YqTIGnFymKVquZx325nuRAcoWWob1sayyCySVLQrudlI9yz7SwmWXOUosQjNWkcAo7qAdtiUXgbmWeyMQpTYxqISgaYqx46gvrIGlvtln8P+O/jlX/8YT8cxXjlxAstMD591UA1T7LA4n/Tz9aOMIq14adFKxrVgmmZeMTrgCkVzErJvQwFJBvwFgWlosdnC42m1Zo0kLndZ9NFXYcVyhEGRCfcTFuaclysGklNNUx+Dbh8+QQ0ipdsTgMwdPSNA6hYCxJ9dxa13r+O3H/UwP1PB5RMFtNbndM5gZgYdh2jTSmcvzxVzk5EV8YtqMtA1jDavrE/keompmUdhnoebs2TKnzBGEvwzPh9xN9xnPHnNaaZAq1pp/DlvxCZA3pln84n3kNfCGs7EZMwqRWy8/B1JsMiAbL1/RwzI0zTCX5ypY+HUYfiLdUmSkwGH8QlKPRW8ZMdYlNPumFbgfquOxJkKYHlxiltBhPb9Tc2X7EVjlGdm0KyU8eDmTRxaWcIvNu/jpeICTsws49PJHt5vP8CMX8EFfw4LqY97hTFuP7mHtfosLpbnENDYpFrAOB4j2ukiKJPR4rXqiQFYf/3PMGkdQXHaFwNy/cfX8eObu/jWkRVcfLEGd2NRe+5w3BUAGaV9uEFJzAulZZKVMhW8zqTxBrDXU+aWgkfZLOyPBEC4H4ONCNeoA4yiwzDAdm3je0FrbQZEKpdpkihviAwI5bJktiZZjGgQ7TMg7XFPAGT1wpcxKS7sAxAyIAQgM1ksBoR7iUvbac5cak2caIbMpRU9Q3S7Q5Ro4FQz+7tqzDyxXIRCanKujDrIHLdt8PK/xS7nygGufxpV4O8leGcAaTgWkJMDmSRaZpSBAERS6P8VACEDQgmWnQEhAOFixw/jL+ACYhchLcYlo7U9KMGwC41oHXaDpzMYRlX0+kVkcRWjrIBZt6UDq5dz7Zz+z3z1Q2MdtpeaAT5+lah1K9AejnZkYzgloxEf9WK8u7mJzXC8D0AowSIDwoItnpgLyH8OSrBsF4a6WnMh88WVfcVcskOq2SI3+7NcWC0AkRzmwHwJ9a9CwbppZgG0Rb+VFHCxtsiRf1duBfC5uiXQDMj1x0O0Zmf2Z0Ac36QgWwZEzjEFAwSeARkDpgQUYxOMx/tikPczhyVJvvLE430ajcyKOsIeir4BYxGlayx4I1rH5fZ5eWeZ58HrxeJQEht2WAsFrNRaAiCUYH3082v42Z2nCNHEl1ddrB2eEQDhQzcZTkEGkAyIX/WQDMyQOBdW3pNq1cgpjP4w08NqO9AqJPPuNq+JnfuwA7lacGOTe8IvnevkmS7esEfPBrxYJNZon3kAgJABIQChBIszIAQgN7baAiC04SUA4RA6XbAIQMLQzBPxXrKQtQPQdsiWhgY8VrPI5/eiYLrmB58PWxDyz+yLzWOVAweZownfpWf2w9w4ZSkMXwBEYUiFkhZJJvESgLz8x19H7GV48uZVAZCfffwYQaMkBoQ2z5RgsViT7I4OMJLzlDW8bPzMixrcNkwOU935bNHOltfXmDKwc2UlbbbQsM8WAQiT0I0syATk2WeSdqxWBmQYSPP82hkQ/jcB3NzXvo6GH3wBgFCCda/dw3dXj+DE5QALCwu6lrz2FoBYg4XB7kDPgViDOocyHWVM8N/SoTOJO5f4WSBlF17+XL1hOlvqWqUmrZ32qPwZrW/DZ/fELtQWgEgCEo8l6RhlLo5cviQA0tvbxaNrH+Hz96/i7+9kkmB96eK8Ng3qpDGcot/tIS5mypQoeQEmA+OzLjap6GoGhAwIAYjkVfmz/T8z1dwQ9lmzkgEjZLB4jmpA0G6RzXZ2ragLpsMU3ZumEwERMiBRPFCHkZaii889LwDihl3s/uEP8IIxnn42xfd/f0fSJgKQ46cbXwAg1J/TerVRNzkgvd2OhmIJeCnB4vvNY2TX2cjinrE2Yj7yDZCdbbP2ENgbJpAFOiVY6rzz/YgSPdMc6BSYSYcCIMy+GHe7CLwMU4ZjNeZx7IXXFZY2HD0RAKHd58fv7uIXD7p47eiCAEjt+JKOk93JUXeoDbbRaqm46nB2KjLvNGeMaDbBmUVaC5sZB8oPjYJACdee0Xhblp2bcuIQkFCyUYDDJlJmgDrPhe/LOBzumzJI+lEqCYDYwoCgY/bCSXiHjgiAxJufY7J7D5tPIgGQRsPH+Y1ZrB+rIaMyYOrC6ZkGz6TsolWto7/XFdgxzkj8jCLibIJJHMILgrx5YkwwxMQoENe81yzG+d7IslmyTdMYYyNJ9yQ0DMjBPc++Z1IjJGnOgEwxSKeorq1hbuMYUqeEIudhxtv45V//FNvTDK+eOIX5pRLSlotm4qHtpMiGu5r5YYI7k+rpSsimIx3FCFjHaU9MFFkEAmG6+bGDTSW47ENZV+TGLlz3ODeiJpy1dI92dW3EBDALhCnVBYKEMlIx0SnSrIhBd4SSM0UJMfoECUurmD12xshoUER05ypuv38d79wcYXm+hTPrU9SXmwqxdPi80kCFTBcbYmwqD8dIB6GktezcBxWGKNLClo1M1iW0Mo8le+GXGlo8Hco9p7HJEykWxfZQzmNrN3aomZlBKRY776hUcwmOATGsM3iv7DtG8wBKsI6+8qfIGlUBkN0r9wRAtpDgz05XMXdsFcFKHZMkRNTrSz5IU4Jyo6FGynQQIh4OUayUBEA4A0I3Lkqwhqt17N15gnJQw71uG2m9guX5OezcvY/Zag1vhbu4hCaOV+fw+biDR/09rFSaqPtltKdjjLIEo14Xp2aWse5V4NB6vMr7PEFvZw+VckND4CGlS36AI298F9HMhgDI7oc/w4c/+hA/vd0WALnwQhXe0SWxlQQgQbeE4bQHv1oTOBx1emBwL5vWZEBodU8AMnSm8NgQYpE+SSTB4n6cMNy6aIAJ1y0+97aO5LXmPfMpi2JmWTgRAOH6QvDMuTI+O7EzRTyM4dEOuFRANxrsA5A4WNIMCCVYnAH57//+vwiAXDg/g5WjM3DqNQMIRhMBEL9cEQAZDccycahlHiYVky0klU5+jGpMsbpgUyd359S55UoA+ywJEzgi5lQ7UDJqQm5pOGMYTza9VCfnSqp/BUAoweIQup0BIQNiAQgjfP5XAMSCi4MAhB90sLCyxbhlG+wixD9vOAuYhhXsMcyEzgi0hstnJhTQWeAcyhhJFspDn8sYHyp2LphEysVbnZnBFO88eSIAcrI5IwlWa4azFSxsM21ItkPNY9OQdWg6oNy0OZ1v/t8UF3ZA2JzLVF06I1Ex9KYFILZLyg6vRYYWgJiCygyFSgaRL8CSQVD2pEwLUwgHjeIXAMiNJyMxIBxCP9maolhp6QHmQ6NOm9JEzTCn6VZQ7lPa1/GxkDcFiekKKkQpH4znZ1oGiJ/NzUy/F5R2MczM5AQQgMg9KkqlxbSSJkOrh/sARLKUaSoAslxt4vDrFzWETgBCBmSUNfDaciYAQgkWF/w4pENGxtk9VFslDHbM4HaYF4WcAeH1NMW56b7xuHVctN3M75tA2QEmyRb+liWyACSJzTmbIjh3acmfM86A0FmCw4bs5K2dPa0hdEqwtm7eRnE4wk9v9XB9c+8LOSCeX5YEix0fzoDYF9iGz9kC3MgRzGeb7vszv33LBBwEV1bqdlCC1axTex9iMua9NGwcf8bhwpRM0Ky0JMFid6xWLEtby6g9d66JV7/zDaS+i6dvXZME6yc3HsKvB3hjoy6b5+JsQ5u3MUhIpcknEBj2+gJTCtXkIir3JGpECfqL6gbxvNThTA1LpW5OPmNl2TXJDrkp0rlICd12BskxHf68I2rmdgzTahkQnicHbglAyIBsPvpEDMjo8QTf++iRGBACkGMXi1haWjKbZ87O8Xgkr+J70x4ZNsfNBED4DHBQlccokMI5t7xpYKRtpmNlh3wJQPjsaY2A6fQWnGesGmJTzO+vXblVN8Et3y8OoZNm7ycZjj7/HA6dPonu7g6eXP8Ed967sg9AXjk/K9qcEgxnlKKz10boxFhcXlD3fdAeCIBoQyhySNY3HXbHnId117OSPtsoIpCx8kNuary+7KwJ3NL3f0QJK6nzqbruYnh81xSfpQKmQxdxYlx0kqQgBqS4fgjeuIfNd9+VBIsA5B/evIlRkmgI/eTZliRYPt+9QSymgOFVzcaMAGZ3p63kahb2Xs0cizrOvjHZIAPC623fV8sSEoDwXJrNmWfhhIUMlZKRbWpGZswC01hOmiBFDt1XOUwhGYhfyOBQG99awPrlVxGUKuj1HiP75Cragx6uv72Fn97dw2tHl/Dq+TIqJ9hldMEpcQIQPltz8wuIpil29/YQDYzmnk5rtHYmAOHyxWtLx7jewAyLc5aLAIRNmFHeYGvQpz+jzSADOIoq9l0yJAnTisneT5HkNuO8Bsyg4Dnx/TRSNIbvOWieOQZvdQ1BoYp48zOMntzG48djSbC8YoLLJ5Zx8uwcCvOBDEDQ43CJA7TKyoPh/WAjgUPoZEAIQKJ0nD8DdCKs5/uYC9cxMiSjKHBoVmTmqWrGzYuzYVE00ZooGVT8rPFnpY22qBFYpvkFbc3p7JXEKK+uYO74KThOgIxZIuMt/PrvfoGtKMNLJ05icbkGZ66IFopo8/eHHX0OTQfYDDNBjuxSu9q7/RoBX6zcAr432gumieYflBkzzXOQaJAShmg2Gkp4t6oHx5mY76PEj8PinC0q1VEIGkhdmrj0AealDScIKHNyJgoi9BfX0Ng4IT0HJzzTu9dx+72P8O7tMVaXZ3DqcIzqShOFWlmD+hmtmCmLI+NK12LO5FCClSYoVxuoNmaQOjQsCOG4MYICMyiMXJqzm5L2MYF+EmpPpjsf78Feu20Y6yzdd/BjgUwGhN1xjyHSuU0/h5+1F4fm/qkpxowR38GxV/8M01oZo6fvoX3tAX77m0fYcVN8/bCHmRMraByeVy5W1CcAGcu9szk/j872LpLeECNmcrB51aqDKhc2yuhiNZqjTCnGsDvB3niMx5MhhkiwUq5hGT5uFUOsRAUsFCoYprRcBpZrLeWDfDLZk8Szlbo4Vp9HkzM7tHKmXI3S2t02ipQQFgsCIHzHCEDIgFCCtXf957jy/SsCIN9cXxYDUjy+IjkRJViFPWb80AioriH+YbsrCRYZEJey0qKD6mQqAEIJlmo6ZlupnqBFdar5PdvQsioV22DkulCuGstbyh+ZYyQbW74ProOQ50JWdRgDo0QAZJiOBUBow0sA4qYRvCDGpDvAf/t3/zdaaSQAcujYrAAI5VGT/lAMS7negFP2MeCz1e4rO2Xom+YovyY52yGmjMefN3zt3r6v9MmJCDHutHvNbXbVyOIMNKVkoRlQ1ywLm0h5Gnu/2zV2z/nstfNKqy4AcmSxLEtXMiAhLeA4b8Ctk4MkuQsMX0oehGUTTLFnhqlt51FHk9t18c+4UHLh0cafa8psV8tKP2yBaVGhOpZ5EBjpUOlO1dGOjMVkIXcLYDE/yvDWo0d4MhwJgFxebmFmtigAwo4xpR5W7nSwkBX6pKeza2RHHEJXQZIzIKYINg+EBVU8flvYmCLQkQuWbh4lBHQtyVEjWQqr/ePnH5QUWFCi65RLsOiCxSF0umBxBuT59SrOzjsCIDw+dib4ZdgnMyzO389Fk0YAFiRQH2Is9BjyN1KnyhZH/FxbjNv7yCF0/owKS98mJRsAwhkQ+mfbAsGCL342HyLTAY8lwVoo1bD62gXNgFCC9aObD8EZkK+tF3F0Y0EAhC8Dh9BHYw7OTeWCxQ6rrpMG4cnkmOtpNinjHiWGJJe8WCkdP9v+I22r2DhTxPL32HMlA2I3E/6sZa/4fBEwcOhS+RoZsHr6JA6fPioAsn3rM/ijED+52ZUEi0PoZEA4hF4sVZH2UnTZVcmH0G1HnMdpAYeuz9RIgni9rAsWr7d9L+y5WgmWBbNWrhcI9D0bQufvNAtCrE5quVARA0Itdqtcl7aWAAQzdQGQ4XSCrXeu78+AlJplMSCUYJUXZzEZGVczFhUcQvdo6TiJ8mKCgVamkCMAIS1LsEt9O5sBopXzYV8+Vwc7Jka2MUbg28H5QM8KO4s8B3biCKRVOOYAhNeE94RD6PxiN7Lx+hv/SoJFBoQuWJRgnX+lIQDC68bzsLMBlhULYOYebBAWrysLd95/2Zjmbl6SNuWzPBYc8pxoTWrBrC1qwU5kbgJBAGIBPn+O/833xKYJV3xPAKQzScSAEIB0drax/cltARBKsC7OFPDapYV9AOKGmbrcI5iBczIT3KRpb6rmRqmIar0MSskYeG6zQSwDdJDJoWyHz5YASblkmC0Oh+a22rLr5WwJwc3YOOZxBi9KxmamYegimY5QkYbXx8qLL8FdXYIz6uDx22/Dr8TY+jzDP751C4Mo0hD6uUsLqK43UZp62Hu8u++CxaJEXe9BaIaAGRrWNPuLnv//nyF02zXUtZXDEt34GkaHzzcqiwRA1I0fjNVwIigmWDT7Ul8Oiww/HfV7AiBurYp4ZhFrF1+WnKvdfgDn5g3lKlx786lmQL60MS8AMn/piAAIi4PuXlfHXKs3MByzaTJG0TE5Q2zEcQ0Nx+z88T0hK+phHBmJIuUIakbQrnLCddkR4I/SQMUGaO3pl+DSXjulDWukotflTEkeLqn9p5w7mdGR0g/EJpePHUZh5bAkSwQg/YefCoB8cKWNYrmAC8fmcPzUDPzFKiZximiHe1UGtALNF8mVjA6OUaKZBrpgTaZ8tmIN1tPRMaZ1K4t6j2sBm2cM23AV4GoY3pIaIjx3OuZJFcH3LDP3xjI2tklhmxYJ2QvmHmQAyZLy4RU0144KgCAtAONN/Op7v8CjQYgXjp/C4fVZeMtlNKcFtGmQ02ub/Y11BhnWlBk9TJmOVfQQdNsgQjZTxLQRgJDN4c8V8uBbsU001TC1hpqilDdREsmcmjGd4swe73oleAGZ+RLGUReFoCa79LJMQWKM0wTe0iHUDh/HJGMUQQF48Ck+eeeKckDWV+dxfg1oHZnVDBJtk+l6pSyVinkeyBoQmJAtKAY1VOtzcIom/dzFBJ4TIokHSClnJhBjtiRlZHz+kqmUG7VqGd3YSC0JQFRAcqgdLsY5AyI2X7VVKtDBf3PdNm6b1OMnCAsZTrz250iqJYSb76Pz4UP86pf3sO1M8a3jZSyeXEf98AyijMxGV/IqmRzU64g6fTE8ERtaHLJvMdRyoiF45nkkVRdJKUCXTk9ZgE86W/hg5z4uLK3jhWAOj9wh6qmHRkDGiTMlRdT8ErpRiJ1oiMc7Hay4AeZcMqqZ4gCCggeeVY8MJVPcAx/jsCtHLSvBIgDpfvwrfPBPH+BHn+7sA5DSqcNynuQQurPNHJxIAGQcR5qjwJASoymKjbrcr3yunfkQutaj4fgLLliah8jXNzs/ZeWT/H42HCjBsgCEhTmvHRkIDr4Xq8E+AOEMyNiJkbWWsHTmS5JgWQBCBoQAhEPoFy+YZpbXbOiz+XcEIGTSUr7bzOfph3CHEZKqYYr1jubOiKqnEqOMsBJY2/i09Y2aHwzHJO2WZrovkj/SFZUkCJsAjiswbQEIf8ew31e4tGHqpnBealSztbkSNpYqcsEKM4aKGQDiZ1O5A9kiSQ9kDi5Md9csPBYZ2aJcMoHc2ssCCf4/D9hKI9TRyalOu0DZAsBumPyZbm9gBqzVJYsM+mTDiN0NDnjHBQGQR/0hTrUMAJmd43C3ASCUYB1kZkxReMApJzYdamrR+TnWBYufzQKYF9d+8XjNMHG+KeRe7hYIWABiANSzvA8LQCzosQBEN6CUoVF0ZavHGZD3P99DrVHHixt1XFgqwCvlORg5ADHX0ZwDrxcfEm50tpAjOKMDE4+dxRyPwy72/Bk9NAeCEOlMY7IxONBJ8MluO7tErlywvIIp9A3TQhkGsy9GKnr0XESxvN45hE4GxEkj3PndTfzgk/vYHnh445AjF6zDy/V9G14yIPRpd4NMLli6/4kpKOxQsmEsPMlrrIUx7/dBFG7P3+qNzZyFuTdWajbMNdr2uTXSLsN28ffSBYuFMAHIoVMnsHpqQy5YBCCl8UQA5NqTHVycWxAAWTnVgk/bz06C9mBPgYI8Ll4T2z03Q3zGGpTPLP+c94QARKAw1+xaHbQFS5L35Mdudf2ksCwA4byJWAcxONN9G14WTmRACECo7+UQZFwrSYLlVQNsvv0hrn3wGX5w9a5mQL58tCEAUl2eV+eTzwl1v3yn2NUkKOd1HNHSlGyjhvo5u0NwW9FQMc+Lzx6lDhZs2GOzczaSYjAHQ+sBw7UoGzSGAKSGTXH5DIDwHpF54RA6v3jNyi+/IgCy/eQmkgd3MX4af8EFyw6h83exu2+ljry2mkFxjIQ0yx18+Nks3HmtCXAcz+jTLTtpC1vLqJBtte+PdVayLlhqzAwNILQgncfNe0+DA/5crcTuI7AXRgIgyyePC4Ds3focdz+4hv/8QRvPL5T2h9D9WgUEILThHWsQ2DPzAIkjpzxJwTiYXg0U1kcXFVo+Wwkgr7W10OT502nJ6u+rdSPnpISO58njY8AWGRDmKdAFi+cxYThbZDJG4j4bqqEYEKAkAOIcWkQ22MP93/4WzbkCdu+7AiAcQv+j08s4e3FeLlhkQKLeBKPJWB1oro/6ov1mfyAWmxIssw8wYK2me2IHIG1DYZ/BpaRGKfeG3ZKbShah5BtZ7KAz0AwIM8SpDTCNo7EACOVJFoB4lCbMLuHQxZc0+0AA4t3+GKNogqu/eyIbXgtAWudWVczx2nR3OypK6Wo0ZhFSCuBnnp4zMwvpISJL75lMKTIi7Z5ZF1gg850h62ObXDJ9KM+yokVKkEEZnRdI4jQZERSOSfs/W7+Z1F2pyIZX99Gn+UgNhbUlZPNLKAVVTDfvCIBsPR3jyvUhSrUAJ1dr2DjeQHmlpvk7AhDm8UzrBWMTOqaZCKfzyfiz+M7kgpUiEQjlHjKmLSxcBL5h4AlAVIz7NCMxAMzY9LI5Fuq/tSbCPHN8V3g/BRTzwkbr5iRFgZkIXHOYjr56CNWV1X0JFgHIr//257jT6eH5oydw7OQq/NUqapGLHeaVaWiXGvdQ4CPwHBXhcTiSccY4nBpXsmZDAJwMDQ0wNHnKvb1o1h8nnUruRkWEx0K36CMmm1VtYDIeIp3QOYsMJHNU+L6X4YdJ5KIAACAASURBVBWZnt5BpTKLOMpQygGIGOiFZZRXj2KYeigWynAff4obb76PNz8Z4MjhJVw85mLx2DLCLFLiNKU72gcpz6U8LOJ8y1RhzSiw6TMD36cDI2XfbN7wPCgvY9o5GTbNxStkNKU80UqN66YAZ3HJd5vmD8yoGHcHsuOtcEZCDLCZueP58b5Jp88QUdpmeylOvfGXYkAsAPn5z+5IgvXHJ6tYOXMUtfVZ2SCTAWGQIF3d2LwucwY3jDHstA0zXyvv2/C2ggpKzQBPs0TZN3PFFu5PR/iXnbuYzwr4k+oatt0egsxFmU0w1jmVQE1oskPMQHmQpDjkBCiOYkTOVP8UWJdyjqM/QFYw7n8EINzjDwKQ3ie/FgD54SfbGkInA1I5s45yEMiGN9sEksIEhXLFNFHYMBslkrX5zQZGbioXrLTio7JgMmbsDAjBllcJDLtMuaNm10zWGu+zmeUtYERbZwLbSSwJltaXAwxIUC/vA5AqWW9vKgAyf/JljAvz+za8B12wCEDoqOjPzuizOKDO38+5JSbK8/2lBe+0M0RaN6ocKUwSG4VQ2Z/Ds/bufEZsc5S/U7UyMUK1LDChMEw2TfLAVg3q5wY0/H6rJBoNBmbfZRYqn8nX52rZ+nwNq60AJb+I2PUxYvBOEqLhu0hcM2zCL7sR2ANRZ+aAnag9SL3buVSEPILV5SvdOh/YZtdeBcfomU2fBTA6sZxZ6PWHejHo2c3Fg/Qi6yR2a81iPMVv79/Hbpzg7MwcLi010WoVZIXHSSDSwXbew2jdjfyCX9y0o8nwgMTIPBRGImWK+li6dzMoT/cSyaYCM1jD86JkiEWb1dFTd8qXmM5FooZzi0DLgPB32WNQoeZNMOPXELslvPVwC7cf7WGtWsHlI3M4skodsaGwWHjw37wWVgolCRITdOlONTGSFntslLfyHhBM2NRyi7xth1cFe0LJgGEMuOjQA9z8vZmhcD1jaWtfGvsy8TN1LuMR+tMp5vwqzn77S0iTMa788D388NMH6E2r+Maqh7Pn1tCqs4uYIBykGIURyo0AtWaAsGc2Kh4bnwkVcnmHmp9brTTzYths5Pbcn92/ad6l5uCdGe7k5s8NYTjkuRmDADI9Frxp9qZclvtGueKZeZc0w9FL57F8fB3bm0/Qv3cf8W4bP7/VlQSLDMjXTzTkghWzwzpy0Qu7+p02G4b3wwAnwwqqsPWNbprnVcmToMmOWdZGAYBFc4xGAmTuBZ9xMWxBIIDAbiP9tfl9LBYskzAz00Rn2EfCjnZQkQQr5tvdquGFP/qyNuHt67fw7vs38aOr99CslfGNYzM4d3wGSasMb0Ib0oF+L++/5gJykMk/azaN3t4CUAPWTQGr9zqfPbDD53YxMwCedtiUMBjAR1kJFykeP6Uy6qYoTXyKmWZLnSXNgLQaCnVicvHil19EKWmgt/cEg9t/QLKT4X98sIm7e7v4N8eXce6FWQEVLaA5U2YTo3k/NPCcy/Y478Fz9Sv+/vNcLVaVH2Jlovz7fXkLGwm0kOXQNgcZ48jIuLwC+u2OJB9OYpgefoZd83gNeH3UiAh8FCZAJ9nFoVdfxtzhCyiMNvHowyu48ftt/O3HTzSE/vWXD0u3y6HowsTR5kkAwtBHLt6DTlebE78Y6jWcjLVJEBCyY1spBnJcMSxzSYxYNCWoNM8R/7wxY3z+yWRxneA9GbT7Yj6QOEgmqZGbUFueTNCabcGJCmj3ttBqNBEmLg6//Cqm8zMIwh52P/gA1WqKO59N8P/89iNp1P/tpWM4e34Ozgo7ZCnSLmdglIKltHaBXbLF+cwRZ1zosR/QWlR27Z6saAmMWJRSgrA/f1guaa3g+VugTq01nQxpkcvgwyK7bnT5YVHtuIgS5pnMIXWKGv6vl2ltXlIOyJmXv4yQRV94H73PP4HXC/CLtx/ggzsPcf5YS3bV9ROLZmB6bAaTua5rfVFRERt7Ub+o4oj3hK1oKQRis4d5zO8hu1YOBMT4c5InpSZdvTjflKXvmGt7vakZLIba2VT34U57f3/ic2mbLHy2NetG05ELl1BrraLmpdjd/QzZVhv3P+ngN3eeYqVawXNnVrGy0UBc5/ZZgNshSzCGU6cVdR3j4QjhoK9CloCbxWqcEWAVMQ2hnBVlR7BgrVDSUtTx0pmCazWvD/dBvh98vjj3RjApWd3UFF0H91RJMpl+zsDY3T34lICQMWWi+eIyFtaOwGFwHmUbnaf40V/9I25vb+H1k6dx5sI6sFiGz3WLRi8csmUGEpmOOBTwQMIcK7KcHvrdHVQbTRVfBI4E7MmElXWm98mddAyjI4ODSFkJGe8f7VEnY5RrBCKROtT83ZSWlPlcsuNLCVmR9sk12fBW1A0OJcGqb5xEZfUYnMiRQsBr38NHb17B1Zsx1lcWceFsCdlCCb5bUB7GlDJYh531iqRinKVIGGzrVowen+sQrXVrde0rAedQGIVAdzY3wyQaYjTsoeI7KHkOpuEQNUqsS3QqMXsKHQtp1OCnLkYE67REo0wxz6qqS21A16+B1BCqhQbMi8iw/Of/O4p0ftu9iq3ffIS/f/ch0mkB37pQwaEzKyjN0089xbgdYdwdo9IooVgv6viUa8MGJu8pmS6yCQR4ZKIqHvNNEfdGYtfcShW3d7bx6d42nHoFLxdLmonlMyk5D53gaOFMZoYSX5Z5VJ1wFol7/Xiif/PdYOYEDSMI6EbDtp4nSrCSuWOSYO1c+yne/ceP8KObj/AXZ5bxwpfmMV05pCC98XQXzm6EUdlTEKFCNXvGSIH7N7XFfJ/LGRCzNvU4z1zBaK+vfBW623WTse4tGxhkz6hmKBB0j0NM2bCQ3JzmGH2xJpTasoBXMDLtnimrnm+i1J2iz6HuMsPBI8QLK2hefg1uPIvUoyzU5H/91b/7D6hFIzx/cQPrpxcBjleHUA4Orx/XTTVJxxPN/lGyx7BK7hNsvnBegwxtg3lg4wgTqmzo9EbOrW+Aq2o+BnsGRVmrM4+PQ/tsdBFsTYYjGSqxMc19nbJZfvEaqqk5MPW2GuY811eapezoUhPrcxUEtNfMPAxVJMRolQrIinmg0AGPfytxEc3KOYBcgsQPsCjPSjJ40a08hh1gC164AfKlCOm4lQ8h5v0xM7zCQRilepqF9qAEi0WdGZjlQF6E3z14gL1kijOtWTEgzaa3D0DYueXvskUTj8UCEN2M2NjMGvBkin3TRQ2Mhngy3nfQsgCERaKVc9Frmy+VKTgotngGQMznGBcQO69gAQ7/jgtzreoo2XOcFfGbu49x88GOAMil9dkvABDbuWeRaLuzAjKO6cBb+10uugIM7ApRu86F0SYg5yjWMlkajIYZwjsIQAzNZgCW45r7YAtrXj9JayQFYzcowiBNMR/UcP5PXhcA+cMP3pUNbz+tCYCcOXsY9UqmBz+ZMJWU0jIPnp8ii8xciQFzZp6G3TPLlHH2gcfLRdfeR7OZmRkaOnWx08iuHVPbeU0k24rYyRljPKYsgMdpnjMjHzDFMQFIpUodr6MgsGOXL2DlxBHsbD3F4P4DAZCfftrGR9sdARAGETYPk9J3UUpKmFCPCRMOZo9RsqSiAYWS9uVJsypGC4GkOVww7D2x3//s54x0jywJ/21tNzVfxBwcFjwchMxMwB+HwglAWOQQgNAqkEPo7mxDAITP5+M/fIS33vkIP7xyF616Bd88PoszR5uImyX4iZknsp1zPp92zscstkZCxS8rwVPnZsQB/BANWfQadyKr8bZyC4ERN5IVNs+Xw8EsEjXUyeKUz1WezE05CjcPgoHaTFMFf2N2BitfewXlaRP99lP0b32gHBALQP63Y0s4+/zMPgCZ5p1Wbg68J+qs5/bVPMZiPuNUpvVm/gxlk0zMiebBKiYMUR2b/DpUyyUxBqT/WWDxGnCDY6Iwi8gkNM0Hu6bwc/hlc0K4qBOADNDF6pdewfzaRQGQ+1fex4dvb+IfP9vF+aYrALJ2ckGFbDZIzPBm4KDeagrwyCs+NjI3OqRwE2BuANdRFvQcIKaLlXmPG7p+1BCbnBtjHdqcbervCQjYqRaDTJaYmRM5ABE1niWSelRqFSTDDJ3+tgAiAcj6q68hW5xDeTJA5+pVFItj3L83xd+8+QnCSYx/c2ED5y7MI1vy1QBgUB8/z/ELaDSbxhKZLGxkfOLdgglJoxY6zgMgCVRD2rOSeSib/UPrT24jrFRl6yiTxGjW6gLnQ+YNTGnDS4bN6I5jNjMoY506AiC1Em2GAySNeZx95StgX58ApH37BtAuCIBcufsYl0/N4xun51HemN2/n2z28D43Gs39uSFKSXgfCBwJhnS/yUwPTEMo3e0pE4BBjMz70D1hIcy9gR34WkmFFZUGpUpDM1hhf6L7knF/3DPPplm7zF5iwa26kJTKXXwOjdk11D0H23ufId3cw/2PdvDrW0+xVPHx4vl1rJ2YRVznPA/gtGNM4whug8YMTeVJsOgkCyC2k+OvfD64hoUs7IoqLMhaNhstneOARQxnNjgNrWZeQYUyv8jM7b9LY8OqaS0sBmbGiFKufO6gu70jAOLQ2YxywoUlzK2uCwQo5DAe4Wf/4we4s7WJlzaO4OTpFTiLASqxi75PffxYBV6T7B6lPWOmMdPGekCDU2TTsVLDM1oeS5oLzQrJBcsLMBpuG4aW7Fo4QblW1/PBAmuUN2WGva4plijBSWLJxWh/S2CCItdIZrOMUXKZ9h5qMLpx9BRqa8eRRY4kRunTW7jx2w/w8T0Xq4uzOH3CRXG1hYCNzkmCbBQKeHgNGidQ099Fyuwvln9+QdeIjkIEAZqtIxvKdVtxBSnilDJdSiU9+M5UgX6NShlj5oe4jgpBstWUKFLyxtklNgTHBMK5VJ72vrxPbCpqfo3ScTowWQBSriDcu4bd33yM7733EGni4VsXalg5s4RCyzQsk0FCb1+UmO/jpwoipfvlPgBhng0D9kplJBoScEHnxsFOV4V/bXYGm5MRPn7yEHuTIS74VRw6vAqH6yrX4MlEhT7Xu0G3h0JilDgEg3zfuSbLXADA7vY2KgxUzIfQWSCQAZnOH98PInzvnz7Gzz/fwrc3Wrj4YhPekQ05s4bJDiojD91CivnZWTVMCEAMy8/ahbOEMVp+gDHnNZj9wsbUdkdzM0WaMjAUkoCVUkmuhTQH4h4zjbVW0AyEDQeFEHI/JCtBaTIT3jOGcTvIAlcAhO+bW3IFQJLFQwIghek8/KppFnM+5b/++/8oCdYLl45i9cQcklKCYsLsn1Cp7Vw3VWvzXQ4nYpI4lyOZVD4wzmeaErTJYKTGRKHVEKDSOsc3l2CL7wBNHcqBJG9kd/kOKjCX9vEHAIiph6cCjdwnCUD4bAkH0LL3pbovALKxUBMDMuRgShjB91LMlIuYSJJl7BmttMrKqixIsBIkaabzzrhQKZmMnFEw+jcjzTKdeDMQxmRWW5TbzrztWOploC6VHQnNL0TSmtFtxA6hE4C8+fDhPgA5yIDQbp3adf7+g13b/fkNOkclRufGh5gyEX4mu3S2SCQPaakkdnvMsZmNSB0ehvzkAzUqCqUJNp0yfi61pFyAbQ6I0SU/yxqo11zU3RLCtLAPQI7Ua2JAjq7RktbIbmyBageebdFuN0V2H6zzimRWMEPaZEDskJGVXtkFxzBLlKOZY1JHtG9eMkUIsKDLZRk8B1uU8Xs1qMRuvItcglURAInGA7z7j29pCH2Q1QVAzp1fR7PmmCIqKsBxiZ6pv6W23WxO/CzK+fg5PBdL/REcSF7BznUOJPm9Zg4i08A8AUih4KBUNsUzv4+uUexQRpG51mRAzPmbzg5/R7fbR7VW3Acgx5+7uA9ALAPyz9ee4mZ7IBesrx6robUWYEzr2XFBAEQgMp9TMdkZZr7AytWYpG3BKp8NBtRxAeO1P/gsWCmduqNsReZzMPvSGurf49xxCTRGMPeDdUx3RLkEUGGHixInuu0szOD5r7+hmZqH718XACEDMtOoCoBcODmHdLaKqEOQZs7DyuooKdGsgTJszGCyYf6C/eFgnivvCbtm1oGN5ylZktissnnnYMLh9LzQcYuWk2JzzCyIQrcov8ndtzSXM9sSA0IAcujrrwqADDqb6N18X0Po//39p7jfaeMvjy7i/ItzmgFR53VEW2QTwiU2j6nfeXq2jr9sGg0VSovymaJ0zOegq2tpmUL7bBkJk0l+d9iciYxsifvmqGc6xpYBscWhfbastS+LU2+cIfQGOPzaq1hYvwRv+BR33nsH1956iu/f7QiAfPXFQzh6dkUbQtQOjR98xeRJ2M9jwSoGqlIWwGAhSOkLN3duyEw05/mzqCRgom45yNk1rh9Mtde5SZdrfNrZneTGUQADFukaGKmjSm28X/Ix7nKIvC0GZBQ7AiDO8gIq0RC9Dz9EHO/h0UPg796+idE4EgC59NwysEwJ3BCFMNXnuUERlWpVDBfvN4+X95zz12SsmEBtmQ7KAplPwsC1QtkMMfOL38fngxspny8+lzRg4PcRcAjccg4gofSWA9WOCXIMqOHO5JbTqHDGxUNcnxMDMqUz4PAe2p/dQLLr4mdv3sPVe0/w/Kl5fPPMAlpnV3Vc/FwlFOs5Mceqgms0NkF4JV/Wm7w3pnAzAGSy1VbhVGbCfa6H1v5DJp/uWtUSimUOfWbqCntenh1Ap6mpo+fMNkzss8U1jtfEMC1jlC6+iObCGpq+h+2d25g+3cXd61v41e2naDkpXr54DEfPzCNpFpDELrLuBC7lD82CGHQWSQS8Xh5Wx0R3MTllDrlTeMXzYcJxIvDF524UxUjYVVUmEGVuBtCqwxuatZozMvHANB2pChAjpHh1Y01MFnfS76HIjrbPtcJBbX4ZzZUVTGmtzBmPyRjv/MMv8ajbxvOHV3B0o4Fs3kMwnJohdKeMwC+iSjehCfNMRhK5ESzJUCYJTQNhfyA2w7DLhPiCiqJJGqrry6F1XtdKvSHjHRZYbDhUak0VuizYXBrTUOPOOZLEdN19L1EOSK/L/At6dsQIsynqx06hSgDC8Fg6yD28gWu/fhefPQoEQI4dmaJ8ZBYVzooOx1q3+ax6ZPzIJPX7KEbMh3FRKPkocY9xMmQMaibzXCyjvbenYle1FgVOHH7n5Y0myuNo1arIWgwUJFHEmstXxoxP89Yhg++g+oo/L0dFz+Q7MWOGzUA+YzFt5scZFv7s38IvscN/DTu/viEAwhD271xuYvXsCgqzRsqa9E1eSqkeKEV82jfZEOyGl0sVPVeUQtERS80nCseiBBHnkCYxytUyooKDp6M2doc9VLsRjhw7qiBJzUUMhwIglAtyTo79eTVY8lRu1odsEHE/UOp2DkAoweL7tfbanwqAlDBSDsibf3cV//KQQ+gNAZDq6TOSW+727guAkAGZaTbFCBCA8FqphqCsLZ1ilrJ0yr0ovXRc9J7siikosqHiu3Ia4zGFfZNrpNlZlzF3U5N0zr/rDSSdJgCRMxlnq5AZ5t2dIugkknw6gQOHOS9Lq2g997oAiFdiHlwmAPLf/sN/0hA6AcjaqQWkFYZAJtq3COAoweW14prCBhCBkZqVzOKi2qJsyAYCKSaaE4BQrsqGCWf2uF5JVcO5okrZSHkzNjMM+OM+wiYz55nJgIiV8syMH2Vt/N1cZ2T2JHVRZBgQSrAOApCQVmJeinrRwYh6VHrH5zISuxia4tt0km0H1H6f/V4tmLntq0E9RvZk9MdmBsQCEBYEljWxcggttDAadD7ApAdlL0eUXyiqqOnsTfD248doT1OcarS+IMGyAMQCGklx8uKfF0AaY9JkeUHK9HJ+sSDhSyvg4huwocIqHuvCKQ16f9CZulAjjZFsS1QuP8cAJ3aGDjIg/DPzvQaYVMqZAMho6uF3959KgkUA8tzGPDYOG72tBjfzzrrV3hHQSBbF9FwWFVxA1BU0w2bM9OCmSZcMqze03VkrFWKRXC5RHmQG1vl9VoLFbYe/dzgyoIvnawEIH+J9NzDONWgGxACQSdjHW9/7DX7++SaGaOAri6kAyPyMSfykUoz9pkLZRanqobtjNlN+Fp1kxFbkQXG8TvXajM6d52KLYH6vZdIIsARIfQ/lStHYjBLlj1kI8xk1138cPpOnmJkGsiohanXfOH6lmRgQSrC2nj5G7+49RDt7+P6Hm/h0r4/LC0uSYHEInQCEQ+hMQudAlS3MrVTRuJCZF47gyAJ2vowMqOOzxWdP3cAcSA0GeRBj3WQl8CppVoJDq1xcCTrYgCO4VFFtpF5k4whA+HKRAWFBxCKWAOTyV18TACYD8s67n+DH1+6LAaEE6+KpeTgLDYx2jHUwP9Pa1JqhdMNmynM+tw+UZDEHF/wZY7NrpDz2ebYyRxbzelYL7OabwCLlgBC8OUxNNbIuDl6SQrQMiDaY2ZZoeivBIgAZ9bbR/fQ9DB6GYkAedDv4i40FnHmuhY2NDT0jO7u7eidIK/PZ5rXmvAHPTcyFbwBqqWZsmvkcuIkr1sVq1Pm9PE/+v+RgOQBhii8lGXw+yRLwWWa3rVxo6JmzgObg+6nZJDYwxhnGhaEkWAQgZEBuvv07MSD//Hkbl2aLmgE5cnpJ9y7ujFXspSVX58KFmpIvLvK8F+VqRdeHhS/fd1qBlwsM+DND+FzHeLwKU8vnjnhfWnMtnRs3HObT8Fx7u13Z8PpugDSGSWB3MwTUWrOrP0gRRj0BkMEk22dASuM+uteuIct6+PxOJAAyjhL85bl1XH5+BcW1mhjI0WZHEiVqhcuVihhAruUsAOss5KcTs9kWjO2kBRM7TzdRC8oCIDxnsQkOdK8IQLR2UUbZ68oWk9I+glvKtpjTQjckXjemX5MBIQChhKZZZeMgkwTr5AuvIeU6Pn6Izp2PMN128JPffo4P7j3G5ROzkmCtvHAsX38GhuFznlnOkl2l5z/PjwCEbR/eE65TKTvNpRIGT3blLhNQylA2AIZfLOj5HAUzFZTK7IqaUDLla0ymms0g8IzDXKqYmwZoLTvgv+/QCOby82jOraNeyLC1fUsMyN2Pd/Gb209RnSZ4/uxhHD27iKzFuY0C3D6ldjGTSwUCxKxNmD9AyWdR94PnwvmjOHMRMKmcTTU2Vwq+OreSNNHMYDgyoZGeg3L+zvcHXTk6iYEcPnPJ41rM91QFSdkMp4OFsV9C6helvqgvLKK5tGwAiOPKAfDKT97G9rCHS0uzWF+tALMu/EGE3YzNp1mz35GxHPSRsBCk45WVi4Q9JYFT7hNwlpQMTbsrq9By0YfToNsW3YqMsQTn2zwasvCe0LwhaIgtYpGV8l6EI3WpHTbBOHzrkQUvodMmqAEKDE52MtQ3zqB8aAMOu8d+gPjxR7j2q3fx2UMPq4stnDrqIFhrGtaaNqm9oeY7vGrJZEgQKLDpVDBOQi7lVJxfmRqzjJnGDPZ2dlFkMGLCAtPM7rAhGI/6iEYjNGmE0KpRtS7mjcUuTUcKzPgKTYgwHePYGLYzI+OhkaBWqlR/RMop8ScZZr/9lyiVqxjvfYjtX13HP3zwWKHC3zpfxdqFwygvldAbdBHuTQwAaZZQrBVUkPP6UqZOmQ5nQyKG81LWSCBVXYTLazsYIhpQapyiUKXyxkGYRug+2MPq2mEBFjKJmuvzAxXEvXYHVRgGjmwQj5dFNWtDPmcceOYzSTaBQYQEIAwipASLAOTJ+z/AW9+7hl8/2BMAufRSC41z5/XubbU/R6EzhbfYElClTGo8MIZGNK4QOKDElRbbgY8Jwy69AoZP9nRsZHjSUlFMJ9k2giWiYDqc8r0hABkzMyhJxTbQOYvPJAEI1RpkGQhyUt9BcS/Su0AGJGNNvLKGxqUvCYDE6Jlg6sFIAIQSrMvn17FxdhkelUB7oRgQC0DEzvfMUDolcWT6DChMBUB0DYu+JFpkrihbU+2e2/BaBQyZHKk8ihkiNjDJbDEzhrMfBwCIVZ5UrGybDItMbUyzy/nyQiNbbvhYYyQ7A6NSWjCySEhQJpWXW7NZiYHputruv5EbWFbDyoQsKFHBks9daJDcNZu+ZUCko41NMWnBh5Vv8CDlXpMZv36+k9w0+dJTH8+HkH++uz3C758+RSfNcLLelA3vzExRlBi9u1mA2WLDaHjNMA2/DgIQo/s23WoWu9ZqkNdkv9iNDBPE7oCVALBhTwDCc2JX+iAAMdfBFPJc3Hjt7PnrF3Fgteqg4ZW/AEDWa1VcXJuRBIsPu73p/H22wLHFLrty6lRz+86tg3letNTlICwZAv4cv8fKpuxQN/+/XjPBhhaAhCOjU+b561r0TfFo5xpsqJkNKiJdyyT0mUIZl7/7VTEgBCC/frCLkdPEG/MJjp9YwuJcSZ02AhBKsNwAqLdK6O8ZiRQ/w84FWUcsHgd9vHn+XHj4ZUCdKUr4vI3DWEU+AUilas5DjBqD2yjFSMzkKwMXDTtiLIv5O1kg1RtkwZ4BkKVja9h88gjdz+8KgFCCRQByfmZOEqylEw3IOGzIYV0jRXs2zxHvH6OdA5BldA54CBZ5Tyx44HlYu2Q+c3yu+UzbZ8bMFBh7WRYmFoCwQ0xwZVnFXjiEq4HnquhsyngIQM6//rIkWPffvSYG5KfXH2K2WcMfHW3h9EZDMyDF2KQcWwkWnxXr8GQBDu+NJGR5Yc57z58hUFfxy+I+t+K10iwCEAGYWuFfARAyIHYGZMxmBFmkSjUfUg/RnJ9VgU0GZO6158SAhP0ddD55F/0HI/z11R086vfw3fU5nLhQw/r6uikS+309R2QNeB35zFCCxWOTfa5v5nKCqpG0CCCMEgENy1xZlo3ny3tVq5T1+1g8svOjZ5XZQSwg2TlNzTwM/7HXkD8rdqheV/eftHLkh1h66YX9GZBP3/otrr+zJQDy0nJ13wWL7BUlWNysOAPSmGmpQKTkywIQdtktABErzPwcvyQA+/WY0gAAIABJREFUwnPhM84OFY9bdpS9nu5pvWVsiOUKMzbvCbtuLEZYj2aJI4qcEiwCEO46U0rqs1AApD9OceRLryNdmEVh0JYEq1SK8cnHfXzvnVsU2OK7p1dx+uyMAAif0WmH0hKaafgCIHxmCDiZL8A5Plr+Ctjl4MpYA0fYevxEDAnBkGVw2XEkAOFGaQEI5y64wZPxIABhV5cAhICEQ9zsKnMGJJS+OhQAoQcGJVjHLr+CKQclxw8lwYq2MsOA3H8qBuRrJ2ZQP2Mc1oxM0ewltBPm/eY1LXuUkXkCINzEVSxSLsUNvlLB3oNNFRPKQKgYVpAFOAElK8OgaYBZRMkFu8H5u0H7Tr7vBOv8HD6ftkHA/7fNC0qB/AuXUZ09jKqTYnv7FrLtDh7dbOO3n+9i1s1w7tgiDp9oIZ0NlIfis2NElxufjUZfDICKaoJZsioOx88JQLiPTlHxK0ZuSLceGqCwkRiUBarCnT2ztwXGVY7vT6fHvC5jwjINzfwbC1C7DxJ3WLYx5XwpQ8o8n3YBaCysYGblEOJCUc0J7hUf/uxtPOl2cGamhtWVEoqLBVRjoK0cD7MXcx0VuMkZbyuXRkIrf9MgJHCn61uvvacBZhaqdAvku8Y/H3Ft4Ewbk61LgQpMz6uDXjQxQ2bbPT1D5hkj0zZFqTBRGlNvL0SFx+GlmLgOauunEKwc0fwFL3e6eQsf/cu7uHE7xsbKPC6cKcJbrKDAYWS+g/0RwjiRDS/fT0py/DjDhC6UxYJYomHC62+YLwtApmzqsSNdpstdgAKH8Ic9yWwkH62WlERCO1/uP+Mh52gJUowMbcL/dzI1dvncDgcsaB206gwenWCQxfDDDDPf+nNUaw3E7RtiQH54fUcA5CvHilg5vYj6Wk0MdNiJ4ExdFGo+yjM+Jtt9PV+mbqqKmWVyCQtfMj3zMxuyxx62d5GGQxTcDH65oHymMBnr93F2jBJOvj+DkZFis8inGYM3NI1wsqrsrktaR8kTawMGydbr+wCEOSArL38b8exRSbAev/d9XPnhLfzi7jb++OgMzj1XkwSL0rxhtIViN8Wk5humbEBjAzNYTSkhAQjXI75/oLkBUrFZo6dtyaAJsLgm8N4R3NGOmO89G5Y8F75fBMUFNpiZSj+lC10qho1qDa4ZZBhiL4W3w0BK/j4DQHBoHZVzL8FL5oAia1IjYyMAqYwHuHBmVQyI26CEsaBrphnRupHvUyalGbwCbYbJvk5zgG7WpgrZyOFILAiLkv+Prvd+suTK7vy+6Z435X21t8CgG2hgZjDe02s3pL9OsUaK0E9aksshuUtNkDvkOHjvG0A32vuyz/tMxefcvIWeDakiEGg0quq9l3nz3vM9X3PsmciJBi/P5ppY3VkrWI0P62RnCVJF4rNhCrFQdJx3FwDCz3KWWXgIiiZYyh+tzWfL1Uhb8yVV6PKldAsclVhIxyrW54404rw5dwMc7eULK7+xsEn6/8/f2cKA5bCYTQzG7uFx8o7cbzF0JhWjAZHU5BNeKQ5s1sXImWMpUrwJnaQnFhmb2JNHHRtE2MpkAIRJ6AAQovBmYzZUp4H2MivvWfFdfDwgvqgHSXotP3+2AozDJWdARmPXrbfI2qNrAOvgtIkUvBwgFJgwIA74uGv1NADxEij+PwwIAAQPCCb0Gw8PBQDBA7K9Tsfs67kEvA9/GDvAk5m208t2nFTBHSJ0pDjsidL1/g2+jy+KIy+xQYLFxuAlWKSjAG5IK+KLj8HPc/34vRR1vA6HoUmnZi6Gt65Ez//VjwyAvPq3v9MrDw4NgCDB2tqeMwaEQy6bApYiTYOxmdCHHZeQ4jrujhGAOueemBeFbg3zHHLGx7MgXAeTRkCnG8sQGgPCfXDaaKRbU3VIwuC6ZGE+DMjJc7gfh4dtzc1jxP/aAwIAgQHxAOSfr+7pZndkDMh3j5W0eKKiAYb2QaQsdsDTpw7xfq2rnw+5M5lEbkLnfQEWuSesEw8KkZ1xfdsdN3STNDb/7CB/qlYbdr9sYv3YyZYAIDa3A3o5Iyml80cAhM0dAHL+Wy+o2Wzoq9fe1auvf6LffvFY6yuLBkBOb1U0qMYqpQ60OQkcQy6/TiVy78d1mNy6dxImY8q6XfssMCD8t8kvcm8I98U1HELF1ci6PFaQ5Dp93j9/xzXo4u2BRUHb3Onae5lbXjQJ1sLKsgGQ4qRuDAgApH2np7/79FCP+j392eaceUCWlpacfCdPd6NwMIMu67fvPB28PyRF3B8kWJ7BHXVGBkp844P3bX6VycQACAwohw0AhAPD9jc6uXg0iBV2Spsj74j3nlinvlKxYhkAMikOtfTCZc1vPKNk8ERXX/29rr6zp1/daetbG3V985l5i06EAWEQIXR3LxuZ78G/nmX9w3ryXvKOFfsohy9SDOZU8HzaAMlS0QBIIQ7tPtk9qTl5kJuI7rx1FLqDdl/99kBxUHD57Bibi7EBkFF7qpmG5gEBgJz63g8MgAStXQMghcLIAMh/f/+2dbL//Oy6Tp+tK9okMW+qIhr4dKaUDnml4lLg2KXIj00z1ZeaTtrG3KQAr3psXdrdx0+MAaEYZq+xJlDqWCkKNN9QAYjRyUMmhASLJgceEIp3Ch/il6tzK+pg0O91DYCkzCBZ2tDJS980mQ8ekJ3PP9T4UarfvHlPnz3e10sXV40BCbdpAnG93AwWimdCD1hHRKMXA+d9sE4inpx8jhGab56H7s6hFUCsH0CYnZkASiR8MLkMlavWlCJxJYY3hCnuu2noDB4sOjO3TybiOeQacO/s/qWZkm9cVqW5oUow0ZMnX0q7LT243tFrt3a11azr7HbTTOjZPHLTUEkPT8BA/WBsng5TKfSdxwNlgkkyotDWAEM0iZ9GMsdZPoUxQZdQgCFLzLtAdx2ppz3zJpM7NNki7zUdsp84dQPX46gjWnEFLilLxNQiixtFiZnQF9Y3NCOOGOZ1OtVH/+NNPeq0dGGhqfWNiuKVgqrjUAdWOHzNcHJ/kBQZi54H2UTpyGb9HPmhZql6Bwcq0Nikc11vqECXWqG6nZYDjwEeBQqzscK4akUtMpn2wYFJ5yoA9wmRt0OVq5xfiVqHA4uHxYMxiSNVt8+qsHrcpLH9dKpg94YBkI8/7+vkxpJeeLasYLVkgyhJecpghKkfaHaUiorGmQ3q6wz3lRSLKjXqBvyMUSGcpVCx/Ulo9ccDe9ZLlkjKPJye+XooMKMiqaHQI5HK1bqd6xS6MNCwkAArkxUZQJQ6NMJoKM43XcJlNlZxmKn2wz+1OObR3scGQP7t85bGg0w/PlPU/MmmKhs1ex+zYaAkSzRJUiX1UHHXJR5y5hWoAQEPhdgmvo+mMKENk0YOUTgQHBCj3mBMDR7BmUZt9qKCSYXw8tCsMH9KEGrATLeHB06FEzqvibHSRRdcYZGvBJSQ4DjtGwOy+uLPjgDIvbf+mwGQ1x939VfnV3X+ubLGK6vmAZkGLZNgPRx3tTg/79b/8Os9gPcEw4zHbpbgFxqpHCUaPnHeHYvVRilTKTkAsrfvim+eC2KWCVgNpHql5pII+04Ky/oCgFjkfb1mEqzsUTeXBUZKUXhsnVD54osKxvNKKjTVU4tV/uv/8J/UnI303MUtrZ+aNwlWMS0aAAFk0Liy/YdACZMUyubQAE4InYAhNHkfg647XdujmK9jgDg/By0waDBUrVS2e5DWCWnAYO/8hICbDCaHgAca7+yRrN9Cwc4m1oIRCig/ZqmCH67OGQA5vlQ1ANKFqp7JJFhFpoSWmMTstNXOJ+EKc76OfAC5CdUbUfkeL2Vgx7biK9eTGyh5SmPYH7ruBJuGSWdyM6ufrNpnYA1dYQ6gCQOGXAwv3QsWIgzIuzs7BkDO1BoGQBYWCsaAAEAAAHZo+45M/jlMSw0VlDq9umNgnMaaw8VOXxsh79gD66JPnATDNukclFAwQi0fFe2ZkVUGQJwh1FHNFGy+eHZGJtcRIgXLA5A37u/o5qOWTjTqBkCObSBJcl03rovrIrjCjvdo3pBhfkMxYZM3bwMYJ9bVcAW8A0e8tj/IDYnmG/Rk3HM573k6y3jk8p9hB6xzFTjJGNeP1+bwM2kUnUoKH9JfYI8mMgAy7Lf1h7/+jV571DYJ1s+2Yh07vqDlBYxY0B9FRXFR42yoSj0xAMLncAVgvm6QU+UsBeCAa+4111xL/h+FHp+rddj9IxM6v8d0ljPW0kS9npPHIH9y0oXYuhD8eW/vQPML1SMAQgoWAOTRAyQZN40BAYDcGUxtEOH3jpctBas3nNgkdACIB2O2PihKcr+Uf8gAIHwZw1RwGf4UZnzxHNXqzvfiBv/luu58aBl/X6s1XQe7PzIAwt9RwLOh8zm5ZrutA+tQ4AGhE8I0bQDI2ZcuG6C5Rf78W1f1uy+faHVpXj8+0dS543VjQNDoelBuGu08pY7P4qQSji3wjIH3i1hzgO5lrkXnZ7kvng3wgF9FqmbX8UQ61j7smBcEXwifHwDCbAO63Wit+b2eAVlaWzUAkoyq6rWe6ODqWwZA/uHzjgGQP91oWgoWUc22PvIGCeZA1itf6cj5pwxMVRwoqc05AGoM09Rpv90z7xgon4HPWieYwxVcbpiXfU4OuG7PGBsACJ/DNSAmVpxyPZEaOdlXoqA/U1adavH5S2quXTAJFgDki/cO9C/3e7qyUtaV8w2duLBmh/O05TLUGURIMcLmboAnn+nBIcYB5j0gPfYWBmcPpzmbFbhiuFJWrVJyTBDPatkFHHCg0Mwx7xLD+3ojdQ66KhIXqsCmLcOAoMc+eNRWGozUrDfUHsx09oc/NhO6Dne0//77CsOern3Z168+uncEQM5dmFO8xbkxVNamAGSxw1C6s4S9HABi0aHVgv3/EsUNU6rZG6dS57BlRSEAgthG9jY62RYtXnQpKlx30ltIwcIojezK+cymlqQFwIHNmVveVLs3Uq91aB4QJQUV1o7p2LNXTBIy6t3Szqfva/Bopt++dV/Xdlp64eKKMSCVswtHnXv2ddYMHhtj72G9hrnHpeQOaQOcJrEiyCTRrOsMp3x+KjyKAK4x3Xa6zgpGbjK9kDDxPBcNDDIHhEOc2Ftek3vInsvzibSQdWgsAoXFN55XfWFblWCmRztfWgrWgy8P9dqtfW3P1XTu2Jy2Ts8rbRY0nqRKujJZUS8gRIJM/pnr8I7dOYEZmvVjRRbda6akE05gIQju81IlUtiGgZdoh7bWrakwyNk/GPmR23fZSwjhMI9W7N671RVISsJIU0BIXFBzdV1zqxuaIvkGsHQP9MGv39bjbk/PrC5rfbMmLRdU6KfawbQOS5efZagl7FxMaWbmLMvISZt4D9QC+FxcsTu1An3WWLBnvBQn6rVa1tCxeWNl97zHhZriwEkTB62O/bwlrZksa6riAjK2RAf7PVVjBhtHGoexKttnlCxvu2cWqeTja/r0N6/r0+sjnVhd0PPPFFTcntOAhgCMOt1jQEAZIB4pJK1qBr7YtS66mdBtWLCLj2e9m0kYXT1JnURCl9z+jQzNfAU0gEJmucUmcWQQHQAEHwgzT4qh2w/sfIxjS/xjz8P3yhlprDA+tGGmwnd+amqM3uP3tfebT/S7a11NR4F+crqs+VNzqm1WbI4OpvtyoW7hI1lZStoMRxy5618sK+A9oiCp1+zZzbo2PtukR8xboeSwMQumFonVe3RgwN32YJLkhgObk0YD2pICH+y75iUpan03hJEBn7ze4f6+6s3mEQDB27Ny5acGQJBg3XnjH/TeP32h9w4n+ouzyzrzTEHa2jYPCAxIY1zUnsZHAAQGxNVdLhADTxrvlbXaGfRVpVm839OMKfbEECNjRQKah5awH7Fn01yjIYNMsVauqnvQMgmVzWFCdsn5TsJhs2Em9PHdAwMgeEBgQJLjp1W6cEUazSkuO3AHAPmb//ifbRI6AAQTOilYs65Lb/Qmc2O9aQjgFYUtrLmmgXm+mP/BWIcoNiDBnoCh3HvcYHHtWR6OVU2Y05NpUKLRQzIZvhzmvJGuNrN9A9KAQdcmxyYVjOarJem5wYf8fPC9pbpJsE6u1A2AtHCyTzNViqFJsIjh9aY3V3zHR5p2NljTTeb53vzZ+xt8qoxtbkcDCJ33wYygueEYAOLlC/4g573xpo3mHjr2hB0F46QfRMgmznvptKZ6b3f3CIA8u1QzAAIDQtwecyU8ADHGII+U9ZpvtAc+sYgDxjM03FTrOiFlyPObMaE7oOQ6wq5oZ+CU22S7GA8ZqhTB8riZG3SgeS0OTpOH5EDIg7QoHKoWwDzFeu3uY3314MA8IEiwACBs1h5w+M/Bf3utPSZC+52ZDwBwk60xoZvcazSz4pafoWD10qWjjvYEU5C71sY6YAjD/D9yJtXh6GtTMQULGxSv7edcJHFoAKQwSnXl3/3EGBAAyOuPO8aAvDw/0tlz69pYram9f6DJMFSxVNUsJPc/Ub/lTHBWINlMjtBNus8H2RHN5wGYL/I8ADEPERs1w5yy6VEMLwVLluJrQU7muocAELeOA+uYc292d/ePAAgekBPPPaPlE5t6eP+uDr66oeGTXf3h9kDXW31dbM7rO9tFmwMywiDaC5SSyZ37YTyI8oWsfyaYEOwBCDG87r65op/rCwDx3hqbmWvpMO7aO8arbsUHQDOduhAHM3MPHfOCb+YJ9HVuQgeAFOtVFVYWdObFS0cekHffv65ff3pf9UpR39+q6tkzC4rX5jU6cBI77/HhvfriyjOVvKaXMZneO5dM8tkppDywdoOs3Pox+SWJc2WXeGWALCVetm/vnzQWfu6w1bLpwxS4dFy4V3hAkNYsrq4YAIkGZTOh73/2pkmwACCPB339Yq2uU89UdPLkSVu/HWIrkRiZOdtRvtnYeWj4QqLwNADhvdaI0CSu16bBu2eI54RrwnXn+QfQmIE4c00LwJLvEM1IfEGf3e/be2Bt8QUDYnsYaUODVGEjMwDSWD1vDMinf/itrn3QMgDCIMIXztV19rlt66QPdrvOSBmnTv6FtrjVNmO6Ad5mwyh8Dg47pLtdm2gNm2EdqvHUDe2qlNWsV+35t7276MImPAAxII7EkuCRFvKFonWoDlr7qjVrWl5d1uM7u8aA4Nc47E0MgGh1SdnBEwMgMCBfXR/qnz64o1kW6E9Pr1oKFhIsb0K3ZCiKjkLhyAOC5p7PNUVikDCnwTHtdk+KVWPDSEWj6bSwsODkYhSCFF95U8mehYx40aIryPojA2qY0Plmij9ieFc2TxoDAgAhhjeLEyWr29o4f8kVv73bevzZ+xo+Tg2AfP5oX5fPLuq7J+taeeGYCzjgdfO9mOhaD9CHrYHdB0C/Zf/njDseEJMaDGYaUIAhCQ505Bnj81EsJQUgFjp+ksAaJgMedAfWbbW0OKZop6l1uwG3rCkAiGdZKSYql66osXxctSjT4ydfmgn93uf7euXWnlZLiS6eWNaJC4sKFsoaDGeKu6DVqfrxSFWmyHMuUpjiK6Lwj2QMCMDIUm1sUKAb9gcDQgc3QhJi/kbH7uNg8U1H5uz4QbUaO9aUFD+eTd8EAkxZswJGHflGUlCaFNVc3VBzZU1jKlH2nWFL7/zqNd1ttXVhZUkbW00FqxUVRqH2w0hzgSsIWWMmf54ww8YNgwUoTgf4OUnb7KtcKqpCelGnY51kQHC2uGLyxTIBPCgGSCiajhQV3XUvEntPmhqJit2OgcIAozDFJAqJxYIGzCTZ6dhk73ISaqhIxa3Tipa2zLAeVGua4QH59Su6djvVsZWmvnEu1tyZZXWpLYZTZXS/GViIrh5WZ5xaXTAa7dkaT2kCEZ1dceEahbho3f601TIAQkQvAATQaBHPg76bRC3S8pxvBwCC73HIZ+kMTD6LxxbARROIfexwb9fuUaVaNgljfaGm0khKvv1j8wL1n3xgAOTVm0Nlo1Df3gq0cXFV9WN17Rzsa9qX6tWmZoWZ0lKmYHdgAIR7jS8CoATIAoS0RwNVJoHVdKyhfq/rhpPCHvBMoZZ5vKditWISpxlsbq9j+wF7sM3f2Xd7N5/FMyCL8wv2eqRg4QFBzpQRGJMDEO8Buf363+uT/3FTb+8N9f3Vok6ej8wDQhrXQfee5qZltZNM9WrV7j9yNVvLWWBnDIYbm9NEHTro27BEHQ6tCUg9kcH0NCoGdNmXfNOkm8fwFkslVUsVS8ECgMAgAG5RO8AK4/+LqgUNbu0a44jdBQBSPHn2CICERRh+2c//3//7fzAJ1jPn1i2GN5lPNGlPXMOA1NXcj2wyr/7QYrXxqRjDYXtX4jyEsBlIqKgFu0MnI2PQas3NgeO5AYDwPd0ikmSuUS0/R9qaMFdqltrzsbuzbw0krqF5knMPCDWfAyDLtWx7oWIeEAxMSLBmWaiETOrZWCq44W6eAbEC0TrtznzOocFmwwJyXVzHjPCPe5GvIy19keOKTYfWKay8bMWZbt3GzfeaGRykiO9ELmHHaKM8L57X2m9P9cXBvlqDoc4uzunCRlPlOhq0QNEoVFZ0XWoPLOx35OyFR/2u6HOmW+8B8QUicw5sU84HL/pu8VHBlssy3DXyDIrzmvCapaKL9uRhoXA+KszyuQGlSqBknBkA+WCvrev3d3WsVtc3z61qaQ5bopNg8Xp8+evOJmEUd3592TgpKNh1eD2uYb/f1aDraENP2ZuEJx9KZP8OKbrcwjLJWeIGuFHEeODD/+Pw4/U4CPl73+EuBCW1s7HqSaLzf/JDjboTvf3LV/WHu/c0SUr66VpFJ04tq1LLTF8eqGwJHmk24thVGGFWdToWmCU+H9On+TdryntNjG5mXSaJZdd7uR9gkM/rZTauw+Z8CaxHWDC3abgEDX4f/5BGxX9Xl+adJjpOtPbCN7Ry6pj2vrqpx599qUG/rbfvTnR1/4kur8zrB6fm1digEJuZPjeuMQDLReX69WJejtzIbKCvVs27624WBp1xDPGsJ5uOHrhEL2Ornoo79hLEohWNMwNaWS5HsymjMTI42JtIj/Z2LN6vFBdNf4qPoLKxoosvv2iMz523PtA7732l33/xSM16WX/x7Jq2liJppaHBTtc2INN156Z4OhxobDmAMBNyTZ9O7fJeEEv0YkhU2YF03r+TATqpkDFlTeRMeTx3gByoYxufD1egUAMwoXE+fLxjkZTcXxJE6uvL2rr8TdNUz3Yeav/td/XoYKx//WpXB4dd/eDUti4+U7IDyTZGbLxcy8wlutn+M3brw2nbnRQzLjmZGWsMfTufg/fqgZRndm0t5Yytb0KYmXtuztaOAX2HbfIOa8HeC2uV+8yfMzTq045GcajVK9/RwrEtpQdP9Pkr7+raR3f1/9w61DfXa/re5TWtnmxqSvHXdwbXUeSm18L60lGyrmaeRoaRs4o0NY+epiChI3q4f2DT6e2eAOJTN/zVM6aeyTKgh4wyG5l3JEDjkCfOcfgtLs8rDVLt3dhXuZlQW2uUhjr+8veVrK8p6HT18NU31BsfqPM41r9+dFfDYKqfXlzV+W8sK16tqfekbaCHewId79e5zTVh4CTDzpDHwSLbsLR8n0sza1YAuPCz8H1+TfE7PCNvjC7t6Sy0w450IxoOzADBO+G6rpnmFje0u9PSuNfVYrNqHelw7ZjWLlzWEBlEr6Mbr/9GvU5Pr33wWNdudvWdK8f0/MVAS8e27dm2wjnJ5S8mfXQNqF7fzQKi6WSep9ilB7lmU1mH+20740j+Yx5FiSbPbKzBpG/zViqT1KYJFypVS5Zi7aeAZor6aaZ4XLNY3OGkp+bivBWiT/ZbKhQrNkU5mfa0cOaSCuvHlWis/t2rat99oIePxnrjwztamSvp8pWT2tiuKYhS9boYq90gUfb+uEizhsngzueA/45rOkOGlEeNEgTS75AwZRpAN2ixWTOJCx4MPmtv1HOyvTgwU3S5WrLir7/j2W3CXNxzBxPsG0xDouvzdExYovmVdc0tr2uQRZoSKDDo6Pe//r327z/S5YsntbJcVAXfXlbQaIp3pOfOZuRqJG3iz0KTjieNQjxhXgYFEbKRWFHKULy2scg2+X1p1Sk7YpfwgzeKL5O3oSZIE8eUEFlLh33qurswTzxLtYWGMSO93T2TAdbmFtSeSbWNTVWXVxTPInXDgYHCT1/9QB/fvKVT66u6cnZDhS2UJK4+4Hd5VQTrx6sWwqggiLKZSB1z5zqm+iQu6cmTXZX32wZuGWBanWdQYWBMAu8TKUubtKMqs0Rg2Cq5BMuZhaeYhkmkwlOyOKc0nWrvyWNlPHcIyxkwN7ekcNrXyks/0Lhela59pNtvXdMfPnqo8kJVPzhZVfP4orIFgFOoYlZTmHLdWspKExV7rukLcAWAw2ZENvcF2Z1UmXQ0Gkw07vF+3flRqRXUGTFhPlTUc+eI1Rw2SNIx1eaDg/05HNqkdWRs3cFQYb2s5uKSWo931X68q8XlJWvWMEx1lAU68Z2/1KC+rfK0pzuv/oM++MNdvXv3pv7s9CmdeWlZ6Ymagv3MQN3ifElPul2TeAL0kSZxvvMeCSpAmovEinXDZzSFw/6hm5kxC7TYnFcncHuaNUvztE9fixlwYmAxjRZkW3kiGQAEsGAyRpQajw9UL7nnl6ZUuLCu1bPf1iRe0myGR2ggBhH+3X/6a1VGXb34ArN06sq4362eAQtAiIVlEDyA9wKpV39ojSFrrNWq1kAxPxHSPYbn7u6p0s+UwJKUCiIuxFhB0l5NkjlRdalhCWswKNgWaGTYDCP8t8ORRhM3UsECOdptu06AlaM61AMQPCAYmAAgzDUEgBTSidLYFSC+8GYh+O4sC4Gb4buNnsnwIMQeqFxa5TcFbobXWzu60C0w/7t4Hd4w/8/SeEJXdPvJiQAQew95Ad/uywBIZzQ+AiClmmyzBIAEZfce2fD43b749gUrBjNfUHmTNsDHpABIYKpUtlFuAAAgAElEQVQuO9mkL/l18EW/ASMo2dzXYp1HK7wcYON9N+pz9qC4qeTOPG10dC5ji5Kp4lFqJnQAyFcP9nWi0dC3zq9peZ50ijzuNp8v4IGPad7zIs+ZevIp85RhueTs4GBPxGh4cOFMy07S5X8WIAAD4rrdBZWKX8uEfMHA/aHo8p04j+TtOmQFdYOpanGsc7/4gQGQd//hdb1y/65GYUm/2Kxr69i8qnVZQREGFcVBIgUTxQkT0J0niH8AE6bvZBpsXsjy3/w/Osp00fji/XoGBy27Xz+edfBFloUYICnMJX4egADUKBJt46+WVBxw4IZaufyMVk8fNwDy8JPPNRp29catoa53DvT86oK+d6Kp5mZdnaEMgGTFobKpk4vxu3xxxD3ivdghSN63PTMugIDuJRSrX3+kjXig54G+LzIptBYX56zD12OY08jdWwp4Ck8bEjjMDICQ2Q8AsU0sClTdXDUPCKD43jsf6e13r+v3159orlbWXz67pu3lWOlSTZODoW1MZLJ7qaEHINyvyrzTa/Ie+fINCJO/0SDITZFWfOVr2t9P2xsqMCGuOEBKZBIAOi8YhZGwsEE16wZAWk92lZH+UihpGGWqrS3p2Avf1pgUm8f3DYDstGf69fUd7e239eOzJ/TMs26iuf0u0lxgZ+SeBa4ncz5c+AARoY69xevrpXzpOLW15ZlRPgeFrWflYBf44hnzjC+v51jCkSZdB9SdxMNNvOe6wBQ6GUNoAGQYBQZA5rc3Ndl9qC9efU/XP76nf7nXNQ/Idy+tavk40gUmdTlT6CTJDIBAlQNCbHhULh2lMYMEplB0exMMAF11jJiYTPk7IpJJZ/Fg3oMsL38xaWspNACiSWAAhM/NIQQAofDdvXmgch2NdabhjBje7ylYW1HY6uj+H17TOOvq8EGgX394R5M408+fXdfpC/OKVqpKOxOL87VzIF871kwJ3d7ur6mT9DgZgEmtxhMDIGiEWScAdT4D64l/PCPP9e0Pe5ZMRQeX+Q6WGkfwQA5AypVQ9blVAyCjbkdztZJGdPfXjmn94vNKGe7WPtRXr/2bAZDXP3yir2739d0Xj+vKs5Gqy0v2mpZ4kxcSSMl80UF6lEmAyiUlDIDEiA4Yyffa7n7HfIzMsWfGBDp4G/Q4Y/+eKmRgIg2TesPmTlTY20i5o0jAGzCO3FyWsRskScf6gPCHYlUUp7NxR3NnL6m4ekxxNlLvzmdHAOStj+9pqRbqucvHDYDgBxj0ASAUADPbf7OoZh4ieuHov03+UohszgzdPrbccqmuQRdvDWzmVNlsqnqjap6QGFkVEuM+AARwn7hBl/n8nHDw9CBjJ5GiKcezwvODGNU3XvDSNJZXNbeyoUlUVBYl0tABkEc37+i588e1tVFTpYkfK9Q0I8RgbM+KOz8I6nASakADX0G1qSxlynRPpQSgMjIAoikzQlIlc4tHoJ4mHmcETaEj1QNsBib5vCFDYW/eL7x+yLwWGyZ/wUhNelK5OafDaabq2roqC0sqBAV1w6GCJwe6+vpH+vjmHR0jIv3chkpbxP+78817Sv25589jyJY4CRQmYArXSLEB7knRGPzifssACIVwpeFqFXyZFJj4FgbEH8OqZDNVSJ1Dow+Db37VzNYDz93cQtOkUAf7u2Tzkrlo3fhZsaYkGxkAGdUqyr78UHfevq7ffHBPUa2gf/fCpmrH5jVpMDtDKgcNlYOCxllHs6SvqJM3r3PPHwZsGEjAJmCpEiKN7Go6IBmCON2BGnNVTejsRDNND518y9QCTTcAlEaF39/H7DE0HFLZzDgYh+bigjp7LY32XWS3MUjZUP1UOvHtP1e/tqXKrK9bf/ilPnzlnj54fE9/ceqUjr0wr+BEXXEnUo/3UQ5syDIMK94yWECvJingt8GIbjI9t9ZQWbBv4efIhjOLC86qXw/i9E0g8yPmnoja4qKBwWEHOaJjuAEgMBIwIILJeXxgnh8DIEmmeHFDy2e/pUm4eARAhocd/fI//80RAFk51lDKHJh23wCIRVzkAMTSp2apgQXSCQG0sByWvsYeHEb2njqttsqDzEzzMPMwOrYHEwk8mdn6DyqxpZlZ0mGhZPIsQk2oQ2BImG8EW8XntQj2PEXT5k3RAP/+St0YECahewCSMdwuxAMy1SRwkZQegDwNPnyh6yUkvtPsAYZjLlzR4lG+HTC5/MQ29JHrkHBI+Y4+Dz8/Yx3GOO8M5AZMC7qlGM8Po+4wNADSHo50ZqFpDAgABPLGAxB+twcgT7+WAQ6mceaGcg9AAAv+89JZ85+Z9+cBzBGbM3QSNP4eWYzrArtuCq/LYe/8IS65xLMvtlFQwCeZChOYJ8eA3HhIDG9DL55Z1sqCVEhcB92DIA9ivI+D/2dpO7gubcd1hSSfZXf3icLMARAPCn2RaIUGneECc01cAc1nggFx8yycT8F3+jjs+TOLyBehvP9wFmsQZ6qEoc7+/LsadqZ67x9f0+uPHmmggv5kq6H1zYYxIGziAJAwQzs5synk3Z7reriOj0s8Q07mgagHbNwTAie4fz6tzLM8/l55AOI/K9d9PHAMEO+Za+Y1/vYwAEgLkarTSJM01PKl89o4f0p712/r/sef2BDK1270dbPfNgbk21tVAyCjtKDiVLbBAvB4Xc9I+c66ASkYvoHLvS6SLR9F1hnHiOlBEXNCDIjnLI0Ht9w/Y2iqgMbIzPYjhoIBYC3jHm18g8h37Rzu2yZTYFAaA43i0AAIHhDWIgDkrXeu6Q9f7Wi+XtGfXVzR9kqsKeCim0+YzRPquHZ0RjhoPQAxqUsO4lxKl2On+Ie0IS8t9L4X79fhmlfrpNk5Qy7eCZvNMqBoy+WQSFXmyN4vqrO7bwwIUpdRLDU3V7V56SUzdQ4f3NHeW+/ooB8YANnda+kn507q/IWCARBjUXO2FADiWYxg4jrmrHskWB6geAZq1BsdhTJ4psSYxNx3hdHUWLn8fnotPmuK1xy2XFHgGywUy9w3z3imaUHxpK1xEmn9pe+pubmu0ZP7BkBuXX2kXz/omwfk288uaeVEQ7M4UDhysgS6XRYH2scgTjHq5G1cZ+QYeF4YQIb+lu4yqTCAO7xCrBE+Bx1HvjxrwH1gT+L92TWpufjelO527rcCgMwtNGwgWv/xCBIct69Gs8AYEABIcNjW3T+8yiar/XuZAZBpIv3Jc5s6dromLZZUmFBkOFDovUK2l8kd5F6mC+Nipmc8FKZDxpNy6LwSJNXV60cJfq5L7fxpxryP+taYqBIcwCTe0di8ILBA3M9SOVC1sayDfYocpkMnGiNd2zqpjWeu2J+L+7u68dbvrAv55se7un6rp28/v6WXnkuUNBtWhHsWnWGC5hnMk5USJgZPiROtGUMCi4H0rQr4nE012G3n4SSARecJYq8eY44munPi4mzL9bra3OekaFHVPH8AkHRG9xYfU8/kdDzPnfZAhYTo60jjYKz5c5cNgIQaqX/7M3XuPtDjJ1O9d/WR5oszXXh2XWubFZWqDK+bKoqZNTSzuUnTsOKkKxSsBE0wU8lMtciqMkWlWMW4YgNtg5S0sbHGw76qmGut6+nOxD5d81LZkpLws2CWpogKxtwv5ydzXU/XsIQpsmAW5NuWwkOHPz0CIFMmfccFxdORXvvNq7r7xTWdO7WuY1t1F14yCxXENZOw+aYmLIWdBaSL5WoGlecs3Ws2HagIy0GyE9IdknpMJuO8a7wn5H4OgLgz1PYKPw+Jgg0JJIXTeGKyIv5sEhl07/gxcgDSC2I1NrdUWVpWUQW1soGmD3f1xesf6JM797S9OKfnz6ypdqKmVE4p4pug/hwwUMsgV2YdFkJFhcCkYSYpz2jUkSjXUbazqzHgqxCrRDOLZi0tZHJXAPABP5sYCAYk2z4AI8c1CmMNB1NbywAQnqlO+9CYk4gmJr6YNFA5mmnxxe9pxEyi6x/r7ns39Nv372maZPpfvrmtxolFzRoF9aeB6vG8yXOGaVujrGUMBvMggiywmFrHUDuJH11+yJDOfluzEePQ8Qi2NLdQx3pq8slwMHG+yii0fR7wwfPPPaNY7h/07HuSzPkw4lpV1WbD5mLMus4ADUhAbTHIaKD8mYa17SMA8vFrD/Tx7kP9fHtbW5ca0smGyn1kdSOVoonJy23GjJmr85qJsxYLAYEL/Z6BHKt1g1itvX3bp2cDQH2gqO7UPJyfvo42pUmhYHsgDAj3qnfYMfWCr4lhGhhCCwNysNNSOcYbNNUED//ylpbOfNMASApjWRjqaQBy5flVLW3VDIBMeW6JBQdQIrWikcWMKYD0cGwAxA1CxYOUuaQ488X1TQER9KcuZCOJranAl/08TChepWpiElN+BwAEeRbyPgCIzZmZuZAkZIwWimT1m4vhNQDz/wVAgNsAkBLEX25C9l1mLwF6Giz4zqBJHnINud0QOr9PUe/WqcsBCN/nPAoOgPgvz1bwvaYthaJwdbXT0IVOG8/fmqxmFOmz3R0d9gc6Pd84kmBlpH1MYpNg+QKJ1/FyL99BHw9dd5TvYVF7qY4HG5ZUkptweR9WdD81F4MpqRQErjPnECwdMP/FA8Dn8KDL/w6jjY36TVVOI0vB+nC/o5uPDrRZruj5kwvGgJRLLobWgyAvXfPJPVxzz4AYaxPKJAv8Xat1oOnoawkSv8O68vlrWzFfdsjVNl68orHzs8Di+M63SWnqdXu/FC6eKua/ExU1LkklUsh+/n0NO2NjQN588kT9LNLPNxqm24UB4fDyDAgApFQODYD4jjkSLNt0p18b7j1wNHlf5oAs75cvf2hYp/upVDb+2woZaM+BkzbZWsvT2PgzDIixQHGgRsZ088gAyPYzZ7X/1Z0jAAIDcq29r+eWmn8EQMoMaCyPNcN0lzMgTzNkXrYHwPUAhOeE17Wp5rkXCZO6B1n+vvgNyhic1AEuGBAACL8LucF0NjQGBABCChaDhJIgtk4QAKS2tabTV54z8+GDdz/Wa29/ode+2jUG5E/OL+nYaqJRo6hkGNjmAdPoNwbrtHPIDkcmweLriBGs1Y4Kbu4F3WZfnHmGjfXivx8JVrudSzMxU+cAxMabAbyGY5UaNZOW9PYPFdncjlizUqzF45tHAGRw/7Z23nhLrWFkEqyd3UP97MJpnTodHE1Cj4gfho2UaypYoTpxXVdb+3kHZ5w6uaFJe6YuFY614Fks/zxbVzV//v1+ZoPw8hhBawL0XbHjJRMOFPdd2pMlAVaNAZkWE21+6wdHAOTL197XnS+e6J/vdnR5saCXLsybBCugAJwwyyIzEzqdcSR3NvgsL+SsuMKsTlEXINthgy+YKdMGQE1cF7jBMCxcBPmea5t+Pv+Iw8CAVb1o6VnTAUNm8vk6s6kaczWbhj54MlZYojidapxFOvG9HypeW5VaHT189XVl4VAH92USrHGU6hff2NDxM3VNGpGKU8zV+SDLXJZocbYzByJ4DrkPFm+MrAQ2olIxuUv3sHUEQMzMn+9bvlnBmjQzY+g6hmUKSCtWGKo3VMVkRlMlRSKF521QXAqjVwyMASkfO6eNZ59Xn8LoYFf33nvNzOtvf7qvL2929fzFZb34bGxFpGc7kIpZY4Suam5Cj7quULfcf4Y/pjNbz9W5hpu/sHNgjZMgiBVGrpkF8Jil+AlnKsnNN4AdMQDCPBQGjhqQnNr+TGDAZMxncv+PKNUkKVts8rgcaun880rWHAMyuveF2vce6MnOTB9d39NyYaKT55a1sl5UpZqoP2BNc7Ij4aOaabjZLwZ43JkMAzKYjm2ueVQOjQGZDGdik/AAxGZtEKk6c+fGNHXePnxuswzfJSCEQobQDdeYAzBxdtLw8mxxoQSb5PZv88isrGpueUOTMNE0jG2433uvvq0bn32uU5vz2j42p3It0mCcqVCZUwRLSIfXGoBO185rGAMN0zYpWFBKEDL4krlkE/PYWEoaVpg81MSfO24PcF48vnr9thmeDXjQKKV4Npmf2/fScqQBjApF2Uwq1RoaJSXNHzuuxtq6krSgg1lH4/tPdO3tz3Tt4UNtLczrmWMLKm4DcpzE3Td5fOPSS4lJLTP8HqEWcLUKIKNen7eI0+HOQyc1RaJUBCzS5GScRpqnwGUGKHsAxGLR+SJJikOaFbsIfp4/Is/5GvS7roAeOSnOMIxUSzLNX35Zfbxctz7Tow/v6JWPH2kUTvXymZqWz28qXMQrF6qaAEBKGs0O1Zu1FAyclyBKAzP62/NLbRGFLkSjXjDWFg8Da5DwiVqtYiz1lDCRgJlF7lqTosfzx32mGLY1dNixtLAyKXg05moM9qyou7Ov0JiEgu2BYcT+FToAUj+mWjbUrVd+qU9ee6iPdx7oR2trRwCkMnARzKVkqu505vbRAddt9LUSiP03S20PNp9ekSGbiQ5JSqMJOJzabBnZkGSnevFMH/eaNWsScRpzKAOYA8MgRphcglOYgzXXtNjnzl7X1A0TmhbF0Pxry6deIpvQmGkkWKNW1yRY5WFHL1xe0eJmVTMCDZBDsecEeCBziaKBqekRA2IT5mdT24cAU+Z5GgzdGme4YF7z+joZFsPWbBCq2CirjxrHAnSKRwCEWGE+FxPcfXy4NciQquVSb6vjf7DayLbmy0cMCMOAPANi21SUF3L5JsLFNAYiBwD8Eh+J+jS74Dv9Sf69jhlwD7brhLgikc3ZF2MGNHKQwp+Nog2cz4EHn98JALHCOJcStXqZPt/fMw/I0wwIdHE8ZmCI68D5AtSzAZ69mY5dB9NvWk8XInaA5QefBw7+c3hAMOo7X4E9vDkAoYDyn4X/5ydL+4OM1+MfKzizkSpZrN40NAbk9pOWtqs1AyBrSwy+ctffAz/PDrF4/fX2h5q9JnF1eUcHDwjdUP/efQHC6/ovZABmfMyH0SHBcnpFJyfz180Kg5kztPt7b3KQqKxJOVQxzXT+T7+vQWuit375e729s6deGuln6/U/8oAoK5kHBOAVxTMNRy5j34FEl1gGA+LXGa/L+7EuNulZdi0cK+eKfLc+/ucu0lExnQMQL5OzAzaOjcmxjs90qKYKyqKCli9d0Ob50zq4eUf3P/pEg35P79ydHXlAvn9yzhiQ9iBTaRYoqhKV6dY/a5X3ZhRqHiXtpDHe4O26uzbPhEngOSvD/BY+hwfv/nP5DYp4YVLK+j2K/TzdiW7cjM5wVf3e1CIASbmIkU7CvuUA5OTzz1pH9f77n+i1N67q9Vv7WmhU9fNzizqxXtSglpgh1WI3Y+flsHXc7hoAodhIak4iZ+A/79z4bp15d1LHXPKPB+q+OWHPWDm2Q88Kj6Tg/CxodUMnSWNTxwMyooBodRRP6ahmBkAWjm3o+JWXTYIFA7L75tva78kACBKsn54/ZQyITzWDAbH3FjjPE8/HoOVm9xhoZsYGLCby0pwGL4QuHtAzsP76+0LApnbnTRR+t49DteIEgDj4eiinvz4+Vctdt7IKs64BkI1vfl9zWxvGgABAYEB+dbulF1crevkby3/EgKDEggHBnA0YwaBPKolvCrhIzlBBQbahW8Y/aV74g0T0sfNCkRrjpXX8rB0AObtmUsF60aahA0CQyhvgT2eqN6sGQDqPBgoxlGYc44kBkGhtVUGro0evv6nRpGUSrN9fhfGcGAA5c3FB43qocIB0yTEGeGl4XZ47l6bk7oHtTZS6JMrETs749OR31sLT8j/roObdRGOhKZb7I2NAAJMMBwSAYK62M6acKoir6nZGCibIdWYaBFLlxFmtXXhe4ygxAPLwwzc1GY4NgHx1Z6Dnzi0YAJnb2HRhKCM388eiMzFQ53tSdtC1Ak9J7CZV48uoV6zbTPEz3D9wk5NFUyrMpaWpARALm5g6cz0TuHsMAStXj7TU/W5fFSRjQ1IoJyoWiH9Fe83QM6aUZxommZYuvqB4eUtxMNbo/pdq375nAOTTm4daqaQ6cWZJy2tMoi+q14fZJjrYAZCwULcQA4pEinI7Z/KOqA1MC4Zq1hcsTREJKKhqhn+E5CKYnJkb/BqEFNN4CGlYxDYBHKPuaECEuOv+8kXBy3XkWpi0JnFmagv3DULNLa+qvryuMfHGYSwClt977R3d+ORTndye1+lTCyrXGb46VFRoqlhywzmtAdjtOSYydMmVtodO+DeMOzHiLpDGIuYZljbLXKqVDfR0dQjyK6c2cHvaqNfK6xTXAIAl4tlCIsczmtVLtm9FeECHTPQsaVwoqbG1bWxOIjySfU0f7en2+1/o7v6hNpbmdHqlqnAlsBkiXuHwNPvt99xsQvE60izgmaFhCAChedIwADJo7dj7gBYhwZs9Fgmzb+rB4uOX8AyIBaBQSNNciki2rFgHm+APuu74lYh25gwwkzqS1IJUvnhFA4rsm5/q8Sf39fYX+xpFU13ejLTxzHEl+AmngYpZRcUwMWnmJOgo7eIJmBgAYcK21VcwLCSPMaeoHCuYzZyEjf8HCOc8pObDGJ3msvZcNeMlWOzvfHGWYOIvIbmcThTVqpZG10N+lUUaMBSaJkySahxE2njpFxrXjqkRjHXj9/9Vn77+SB8+ua8frK3qzDeXjQEJD8FCM5WTqSZRbCl7MCC9lhvQaw1zBsYiNURqmYdPsAezv9H5DwkizYen+lqY9eTvK8+ZJaMyUJUQo1yCZedWPgcEAEKk8rA9UpEUz0lfs1Ko8tpxLZy4opHmFeIhzQHI3/8ff3sEQP5nBgSQwfW2vZUZVjkAMWN5HrJi82YIM0Aih+cQOS+aTMzizN8jgTav+33NXqgyoJf6g0Zc2UAXqYooMSoFggZGxlTTQLNGXz4Txs4xzmUAyP+fBAsPSJa4eQy+i+G7/76IZUH5xCrrGKLDzIsRk2JB/+RyJP+AsXCclAb61f3Zy2g8ADm6Wfm8ELsIdBTttsK+uW7dzsFIXx4eqDeZ6tzSvDEgxWpmHpAA5q7qJFy+kPZsiy+u0ej7brUvrPgeT5vxMPgvX2jZ6+esyHTkYsb4gmp2N8axMyZBqbrYPC+54jp6FsMBhlSlWajWMNV7O4e6u9vRyeacXjq7oq21goYDt+A94OE98mefGOOvtzdwk37lPw/+CLThXuLD7/FSLl/I8D1Pm7oBIGziFI28V1+4e3bIgyEPxMJZpHEpU2GW6ht/9TP1DgZ65b/8m95hQJUSY0BOnVk1BgQEnKVFlQsVk2BZV2LihsPxHm2mgbE4X89t8WuL1/WGfjppHnxZxms+R4br6teN92BgnvTyP36Gw4/v4zX5nta4r+oUDWRJS8+dNxP64a27evjJZ2odHhgA+eJwV1fWl/STc8sGQPbIJh/NFFYwN7ohd1ak5MMm+bP3RLC+3LMSHKUlAaT8M8FsmacBiH9GuO68xwpxqOWqMSCdljvsOXCQULC2ACAUo+R8R5j0s8A8IA2K90sXbWLxo/c/1R9e+1Rv321psVnTL84v2RyQfjWWGBwVhc4QmMfjcfjYBjWeHAEQLzn064brbFR43mnm2vLenwYhVmSWkJe5NcnhaJnlRMrmhSUMCB4QAEg2HKtCmtFwrHESaG5rzRgQTOjTJw9MguVN6Ietnn54+piuvDhvBaF1k3K/A90zb3A+eOxy4nlvMCQGNKwYcXIspraaGTBvQnipmb8PaL39s+u9bvxu/o7XxATp2TYfnuHBvNszCyplfU0KsVZeeNkYEDwg3oSOB+Q723P6wQsbWjpW0wDfHSEHxJKS4V8oWleTziDSOC+hBDDiHZgG7pku0iHj9ab8LECPqOPcNJh3cz049qDeAFM1sQNj3JtoMnDMEQeSFb4wkb1YKpBiNHEMyHd+oHBl2UzoO2+8bTGhO7enev36npnQ8YA8c3nNAAgeEA9A2K/ZQ5wO2IE6v6eZgZHp2nkMNQcdEgA3m8CBcw/Y/bPiC9piuWCFWKNeVxKwdkbqtIgUdqxUrREoDUr2nAB3GLDbV6rqyQtaPf+cdasL+7t6/PFb6hx29NYnu7rzcKrLF5b00jcSzW1s5fthX3HOlJNCxu9mD560uraf8JzBgFB0h35wF6BkgPyvSGvA1r7F2rJnITPFQDoNXZJXvW7pTcQR271Eg33I1GfknQOFEYUy65izjyYK93umSTgxBiRc3CADSuMH17R347YePh7r85stLdUjnTq7pNWNsiq1okluaGpNMyeBxcgOA0ICDywCJyxDTdGD0zHtTlrWbYdtmcI6RIALutAwWVMFiYvodnsyQbLOkA/owmyKZMaYUtiJiQPFngFhjTJoFuO71RjEvzIJfWVTs7CgNC4YI/rW798wAHL2xJIuXFhRba6oA2alpInNtrGaIXCSbZON5A0DQhhK9XWrocYzNy3cTcUmcaqg2YwmpUuR4F7whQzYNyNgEtLx0MIcuG9I1fDAwB5YGlYAAxVb6lHD5rukyti/iLxdXTP2rBo11FFPw3uPdf2dq3rY6ej0+rrObzYVrQXqDdz18YoL9hKeE78PBTPe50RpSAfdTZHmOSGeud3uKE17JvUBQIak+FloTmDPMCA5zqbmJSBNFECJ/BeWiKYD5wgzXvjeBkEeGRLp2H4HrCj3GoVALc5UOHtJPeZ0ffWJMSAf3OhoHM/0ndMNrZ7fUrBUVm+YKpoUVeBZCAaaFUbK9jomwWLJW+w015rnOpf0sLcnQaoxShLWHZ4qfME2O6qs2bjnJtnnjSCbKURjNGdAhu2OZt2BEvwjhIY0q5Z2NW51NVeqqtsb2RDGpJAJJ93qCz9Vv7rlAMjv/lYfvnJfV/ce68ebG7r43Q1lJ+qa7ZCExqDKsSZBpFoZeefQAAj33OTqSFuRjbIHc3bFMIAVq3GQ7SPxgwmxFMQ89Mj/2wHxfChuo2HADAYE87rVaqyjQHbfmEw/G6YqRkX1Rx1lpcjklosnrmgQzEvTsUmwYEAAINVx749M6HhAoMT4fcirPAABYNgwwlrliFpDlZsAACAASURBVIHmnphZHZURISgMcsXvxjA4os2RHPp7mDIscapCObHaw9YkEtMsMAkWfhbWQc+SYF1sOUy+PVvIPfMmuEmwji1WbRChT8F62oQOAPGoz3fQfYHrH1QvQfDFiS/yTY7kpUZ5EeCpTQ5nk5MQVPNUQoA/lHyxby59bnD+pq3rQLc3lxM93OkZAOmOJzq/vPBHHpCQiBO0QfnMBdP85wlQLGIr5smdzkET/+0ffD4T34/W029o/qJZ4ZKngMGAWNeOzWjsNKiePXBdfLdgbVhgEBxpxT0bQgcHBuSgP9U7j/d1b6975AE5tkGXy0lI/LXmPfJ7/abF7+HLR9jSlfIsE4dEtVw7emi8xt0xJg7QkYYCAPHyEwAIf0a37/+Oa+Y/o79u/nVtqBEJcbNUl//9nxgA+df/61d6d29Po6ion601dfL0ihUCIGoASBKS7OE2BRgQr3tlw7cCFj9qbnr2AIjXg953kaLOLOuKEVfMGBuTawsNrDANHqDR7h/Jyzzo9ZJBCrFBMLZM+bDgAAhFb/feQ+1+cV17u0/0xs2JmdBf3FjWD08vHDEgABBM6KRgUQDzGbzZmX9zvUwaQFfGQKxjQrimfA63TsY2W+ZpCZZfq75LzY9aTPJwqvahG5jnoqjRUhfMhG5+AIr/NDAJFp3Y5vFNAyBMmH704Wf67e8+1Jt3W1qar+tPzi7q9LGq+uVIYXtqmw5dIs+AuPzvzGmIEyfh8c+2f1Z8QQgA8RG0T4OPI7lPhWfKdT+hdk23Pvga4GIGxQMyoFmRSs0iAybH5gHhXqw9+4L6gLiDHTOh337UMQaEg+V7JzYNgNBhMUCOqZfNPnCpXdZt67jDnevGXAuTOjDdNy8m6Zp7YPo0++nBlPcueMbWm6c9iO3uueYCBZYHJvzZhydMp7EqwdA8IIuXvmkMCClYDCX77N0b+u2Tsb692bAULAAIc5UBIGasLcjCEQAgXDMOtCM2hvQV2ByeIw485IkGCN3wUmaq2J7Jpp53rXyX14N63jcAhM7tsDPSsOvmQODJKCL9gb0ImgoTB0BIwcKEni0vKu72tffWuxpP27rxyYHevHFgHpAfn182ADJtxgZASNIyADibHQFF3wXz+wpFoT/8bH2x7khYoTs7cPNVfEPH74O+CQQAOTxoGwDhkEaCdbjfMg8Iz2FzPtaYII6RVGXvDKYaBJlqpy5q+eyzQq+PCf3JJ29r78me3vx4Rw92pEvnF3XlmUjN9U17fWQGthelMzc/JZdgoVu3tUL3sFByhk4q3cg14gCIdEYjxeaXcpO62Q1IUnJ7g0uhqavDgZ8UDIBwDbot5ruUzOdCl56p7kCEpFBUlBCpO1ESTswDonm67WNNH32lnes3de/BQFdvtbRQL+rshVWtbVRUge0asiY428YqFAPCiGw2Dw0HqBiMtEg2KBKR7IwCABZBCOwHoenh+dl+r+POzlKe6Z93o2ke8ZxzTawJkLkOv7GCebS7l9By/xsNQjbYC4caT1MDIPNrW5rFJWsKpb2R3n71Td3+/AudOb6oUyeaqs4najMXiYQquroMY8xjvwFuxsDmyY/V+XVjM4YMomNvIOyN4jAqaEoTpHN4VPxzX+x+pC41kWd43O/YMwXzA8MICwLQtzkHYaR2mJnpeBHD8IT7HWmclFRcXlFlcUmlsKZxMdXg9n198sr7unvQ0vntTT1zYlHFDRhK12D0zQFe33tKrX5K8USOpRhm2Pk0GQ5ZprgmVTJxXoO0N7SZKnSdwyQ0UMGQzmogNeaaavW61s1mXVEcM8eI59DkmoQKLCzYHgyDNd9cUK/ds/s4SEdqFAIDIKNqWdm1j3T/vZt672ZHs0KmH52a0/zpVWm+qP40VGFWUsww66AnFUcK9vJBwKljoZHUwxJyZlmqHHb3yVCzfkcL9YpG7Y4GvRGrXDH3P+3az5kkLY/fZoI656MV8QeHBjYokAENyVzdpTl1BlqpNjUYTg2AkGI7VKjVSz/WoLZtAOSr3/6N3v3tbV3rHuhnm5s68+0VAyDZrhu2GWd9dUYTY0B4Phguyr7PWYMHhGaDNZlQAMSMD3ADemuVqoKZrN4xv2bub3667vI1SMhEcaLAmTHSdTHkABD2EdY29SVN3lJcUnfQMgaktHJMcyde0DhYUED9kwzMAwIA8SlY3oQ+6Tl1hO0x+Qwi3hcsDecJYQDWgGQwYshgVMd48HktxrleczOoBiOViONm+CBBOEAOVBGl2H4/+6KFb9hk96EFM1BD9GYzLczPW91jNRpx27miyRrwTwMQTOh9zFm2XU6PUrD4Ad/xfroYf7oo8d1yDhDT+ZoXIjKaxesZfVeR7+ENUfCAuPlZn+rkwQ0/bwdn7D6wZ0CMbqTgzicw33/c0dW9XZNg4QG5uDmn2lwszSLzgIxDV4CwcLwOz3c07eA2pav7eroQ5JA2CUceEXv0TU+xH/ye8aDvIvsM5TqKzU/NNb0m0caDQW4U9wORXKferksSqBYUjAEBgMCAbJTKunR8TpurxPg6cMCXv47eF8H192APAGL3SK4Q58sBEOdPccZy9+B6psffVyQ+ZvSyyexOugCI4nfzZz6TL+594WmgkE06KmpYyJRMZ7ryv/2puvtD/cv/+Y96d+9A47ikn6zUtX18QfVmaJ1PAEiAfyKcWgeu13frxHWLnccBAOI/K+/JswVsunRQc8yVd56dvMcfGHyv15fbdRrNjgAIn8OzT2wU1mlKUkWdiaJi2SRYRL8OH+3o8Ktb2nnySK9cG+hGr2UpWC9v1zS/3dRwlpgECxN6t+ViWbkXXEOur+W051IvuoROcuCYO64pyWh8XpskXnReKX89/TPiNzqExRbNOQvUbQ8cgA3Y7Fy3btCfmZEMAMKmBwAhkHbuxJYBELTpDz/4VP/2m/f1xp1DLTSr+tmZeZ09VlOPzWwY2ubBJu0BCB4QElDYgAapi0L2a+Xrwnpqf08Hjc/hWR9/L/0zhx2K54HPDbVLl4TDG4BrjJFCk2B1+PMss64VRScMyPz2uraf/5Y604mSzoEO3nlP1+/u699u7KnXH+s7x9YtBWtxcdEd4rxhpJszN/jUOqyxY6f4pzHn5uBYZKj3qCE5zfcHHxbhDwr7zDn45s/cRz4r18DLTklh4f89Lc3y8dH8/WCQqRbB6ERaeO4lS8EK2nsGQD55+7pe2U//yAMi1sPIxe5206EVpj6G17pLfqZJraL+YKCgFNgzzuRsXpfNnjhQJol7lsHvpZ49YG8zxmg2U22+6ibY9iYa9RzjSdeuXEVzPFEwKirKJViTNNL2t75rACTpDbT7znsqJFN99MZdAyB0575/et5ieNP5gk10JwWL60DR5qVydsDlDJpFAU85RHPTMnsaKTyZtLy4pIcPH7v9P993n96r7R7GgfZ2DyytkEMaE7pnQLhWAJDBODCgXi8lCtOpekQYnzynxdPPqh8mavS72rv6nnYf7+r1Dx8bAHn2zJyevxAYAOH16fZ5cOblqLxvm43QZ8ZE1daEB9sOlI6UVVwcb5BF5t2waGEO+jAzJgHmml0br89hFzCLNLFoQxjxKgSjivoAkHKkCIaYs4+mEnONmJGVDiwFK1hYMwlWtnNLu9du6u79vgGQeq2o8xc3tL5VNRM6ACSKneGaJkY5TtU6OFSG94rEpwKDyWIzj1JQBbWpsR94QKKwaNcZ1h+zMoP9sth1VdmzJ8bU0FXnHrq9UBEJjbmcmmsYOgk3f8d+zNlDIUw0MXNk5lZWjwCI4qKmnYE+fOtDPbrxlY5vNbW8hFwtVp8kp5jkTneu296VuvOXpoH73RWN0tgGK07SsZmxzTuFP8UYpFRhZ/8IoGPwtvs2clG8xqwSRUroA4ZaWBwAMaEuJGhFsTp87t7AAAjpP2OGIT4FQMJpQfF8SenjfX38+3f01eMdnVhb1rmNhuLVUGnoZMe+JuLf/vy2OmUQUykaAOGeAaYAIO4MQaEyNtZ70u5pzJmWMAvEsRoAkHgy1Nz8vA6Ij7VnKLaOO3u8TazmvCBEodHQIZOvCyUtzC0a+0axOYszNYuhShdfUNqoGwC5/c51fXCzq7QofWu1oObJZQULFZvqXg5rivAmpW3NkoEKrXygMdLgfCCpWBeWhkWaKTOV9qXJQKtzdYti79mMkrIlxyl0yX8U0N571+51XagJDezhQONW3/wTMGiFRs3M1N39tgGQEQ3SdKpiKbABkSuXfmwm9LloagDkrX+9oZvDjn60vqZjl5tKj9dU6MRuxs20o8P+UM1a3Ypp5MKcKyazKrp5UwYwkPDRcAidMmWu0bTniRhbmke+QerrTl9rmjc4iuyeIVHDhG5Sbgz5NmsnsWcqUUHlpKxO/1DTYmAApHn8eQMgBQrsuK/+fss8IKVBW5jQieHFhB7YYHE32BBG09hlGh00MVNZghq+D66dMbHVitVpSPTsXKkULVqY4Yq1qGCg2+pCfFI08Si1kZ2zhweRynE+ER258CxVJ09QBbyz55Mo5uVb1iB7eaGcHV+qaaNZEEPlUmY0cORxiOcxvP7Q891vX4RY4ZQ6uRIFFfSeK46dodPJLr6WYPlC0Uu1vHbTS4O8DIvv839Hl9cXP74Q5fd6j8DOQVsf3e/qsD/R+dWSzq+jC2VyulSNUgX55FDfnXXFtaNbORC9B8QzI17C44t0TLZspK4z4qUD7lC134PxLI9c9Z+Z12JxGVjLnD/BG1v5/XyfL+hJ5iAxpDXO9OmdPV1/eKjl+ZpeOrWirVrmpobmfhF+p13T3NhuhU93YJ/D0fMcGk4y5hDn1NJSeD9+GNmRHOUpaZkBqZxl8UDtSLMbOrMU75d14CVg/mf4PCSnBLWivvH9lzXszvSvf/87vf/5bbXKZf14qWgekGLFmdqLCd1/zggGokntUaZqf6Y2muhCpLWkqhnT1cOZmuNAWRKoO+ib8Y4HCBMwh3iT4U5Mm8/1v7wfx+g4lsvr8fvdrxkGKxTKZdsk+H67JwDUmdQZTnT68iVtnTurR/fuaufaVxo93tU/X0t1q3+oy8tz+uHJmooLkcKkpioqimSg/bbzMpk0Js1yj0dm98TuR+pSKNhsbSASM2lgAohIRHpWYIqzW1vG6tDNSt0haoxJOrKulAOsIHIYI4z7efrLoKtinZGz5L+PlY2QZCVqnjypUy88bxr5nU++1G/+7T397tpjLTcb+unpBZ1aL5kHhGLIis6BmytjXd6xm/LMdZpv1p0xLl8fxiB4OpyOUz5h3l9zD6b8oQpYehrE+mebNcq9Go5nLuZy4nw/vBb3G+/X4vKyFl/+pgpMK+880eP3P1Dn7kB//8UD3Wu39e9PnNSzl2u2gdo6zFkBAxj5dHIAMjG73COAom9CeGYNNoTPZmth4oB6lJtleY++yeJ/zn9OngdLMQkcO+Sfff7N9SGO1wAIXe4x3cCqli9/V43NdQNTn/3uNV398KZeeRDozFKk73xjSZvLRaXFUIV60w5rmhtI9DjQulD0fTexfWF5xQ4nrtMccoMZRsGZxpPc8I32udO1oikpuQLHNx/8Xu0bIJWc4XaA3zHANB+4zwYqy+6QQd4xGkXafum7KhzfVDLs6u4rr6sSjnX9q4H+28e3NA1m+vNzGzp7uqnZYkGlwHm96BB2RwzsK9h9Jq1t3B9a57q64mLK0Zsz0gPAx5RuABjG8n7fJc+wLvw94PP44Ic0CW0fYPrxdDQxfXO5UDYTrp1JUWYdf1i1pQaSjr4mFGEbp7V87pIZUwvTnvavvq/eg139/u2H+nJnpufOL+q7pwMVN5atQ1iu18yYPRgOzW/C80tMJT6XLIlUnm+YntuGViI1QoxE3yxn7+fqDR0wQwnmHObSYm4DK/J8I8nAOc9gLh/jz9UgVAcjN4P8kIJkgWpN9PqOCZm0OqodP6dweV21cqje7c/UffBAN++29OXdnuaTRKfOL2tplWF0qYqlhsKobAlD+A9LYWzJQ1SiAAGKbobF7XdaKtVKKsKwxRV1WmNlQckG4RljMR0oY8gdMjLkdKHz5eHt8GcsjRMaWr65xdqDQfRr0J530sKGI9sbSWzCA9JY3lKalKwpNO3s67P3P9etT7/Uqc0Fba4VVSinJhdSVFKcr98iXWdywOhUW4BKZM873jmKdrozRFZjbGaaeyHB0JxqeLDvztfQNQQjzNG5N4mCHybOsfHuTI9NXhbakE1jcOKxWv2xAchqKdKoe6DuKNXimUsKmhtK0sgkWAEJl+9d1a3dfS1VKnr+zIpmCy7OtMa+FMoMu9QCSPYyfHD48HqZanNVS0DqDlt2rfHB8vFhPduTVHP1mg2oG3c7JrkqMMU+lq1F7jHsKcN9WWvZ1EUIc68ZBp1mbtAtjTCeHXyFPIvGGJdpuHRs3lDzhR+pGla02/tQD371gd68PtCIQJPNguZPzSuYJ0gnVa24qEBFHQw7miYTlfZ27Nr1+wM1mouKCmX1ZpmKNkw1UDWDEYcp6Nt8mWGvrX77QCUaeLAlY6fUsGeFRqWtPVdzWqOo5xqn3BMCXrxyxQPQOCoqGs/Uo3ifr2vl8k+k4rbm46m+eOcf9Omv7ur9/Yf62anj2n6mpnSloEba0Kxa0CjsKdwdaFqMTNZsLMhhR8EsU2WhqYFmKo/RLLkIcfZh9i073ycz8ySFgIs85dIYGuoEvjc3cgNaYAVsRAF7BiqZfKK7nZGwfMVIcURy3kzdSaDq8nEtnXxO06iiYJZIBYastvVfASDDjq48t6zlrZrCUtlSCPGpwGrjWTE2KZ/zRaOntkSUrxsKaNcx93n4hih7NmCVAAZLvbKYeyZumaTBPB/+LGHauakN8iAIazz182QvP2cuDwPyNX3wncVKdmK5rvVGYgBkGhUNgITp2GJ4w5Kb3swPcFO5mL5ItQeTgUVMoTSNpzMtwwSYVMRieJ353AMA38n33bmnu/jeoGM0Y258pbNvlOpTQ8787+Jn91pdffKwr9ZgqgtrZQMgxB3C41TQTZKCkA8+dDKp8RFrwGaLScs0vGjEczMw3+//DEXpAYDXiVLs+wIKw6fXx3tg49gHV/hCU7uH2R0uHhyYodEoKdiAWIej1ADItQcHWlmo68WTy9qu0+5yHXLfPffFrktIIsvcTY33cYgAEP/eKWSHRNT5RKDc4O9ZDH8Pni4K/bU4kj2gLM4HG/ooYWO2ctmJ6bbjUFkl0aUfflf99kS//uVv9cEXd3RYregXy2VLwSqWXaEOo9Pv4dCaqIYkII2l3Y5a6ViFRlXLUVlDzdSPMi2HJR1OXWoOZmDbcKCNcwOr0ZU5teuZM/6fO0jcOqWb7ilcL4XzQM46ltOe6bMH01QnnntW66dP6cGd29q5dkPT3UP996sd3ey0dGm5ph+caKqwyDDEuqpZoKw4UrvnwIaXAFCUcF8oOLhGkdzGQUeFotLAPN0zWoV0/lJ3LQ1cY/Nlg5p9nQxH19NtYDBRfI8zTzqmpGASgVKjoiwmnYX87ZmmQWwA5MTlS5YSBAD57W/etxheAMjPzizq5FrRPCDk/1tBMHT0PusUAOKjZBfmGkcAhPfpn00vGcBjxHX119x3e/z1R/fpGw/cfw/APRDuWGJRyXTCADEDiKOhScIWlpaOAEiv9UiP3ntf7Tt9/eO1R7rf6eh/PXVax09Lzfk5e41CuWg0fH/cVz2fZo6/wXs8fFiE34/4N34Q//+ZCWIsVuL8IX5j5Z7Y93rWMp/zYsEImGWN6XBx3F5adzRLhNkko66yQsUASH1jTXF7X5/+9lV99sEN/frGSBfWivr+5VVtr5ZtlkZEkUfM63CgYqWoWqWi7mHXtNvsMY35BRetiRSBg4NuSxhYR9ye6Sxyk3dzc6/fD7x/xDTMuayOfPmjZooco2qTfnMAx1wHBjRjsh0OQ21eeVnx9voRAElmPX11Y6h/+vSO0ijTX17YMgAyXUgsAahEShBx2NlMzflFK6owiaN35r5HDRdhTtHDugc4oMv1aUZIpzxA9M0F7oOXPVK42XMN00vjazA0CZPtz+iOjRZkwvtMc8gBh10zo1a2z2n1wvMi3CmZdLXzyTvq3t/RH955pGu7qS5dWNL3zseKFuetM1ipkwo2tU4i3gYb1wLT3x2bdKHQqCs2JnKmGc0BdPlIyUhMGo3UZII10cd0DQsu9hIjLmueL6cgcN1BH7bB38Nld5krAOtJHGgq1ZjwTZnHsF+KxhMXpcVVVYpS99an6j18qOs3D3X1dltLpYLOPrNmMbxBjO+urEwMfRybD2+uUjsCIBQONr8Db1y/a2usGCLLqanTG9tQ3HKFWQwjSyrEczUbduxZ8UwEJYx1rE1y1xT6Tt+8YM3xzPiACFuDfAb8Zlw3BWourRgAmUYY5EuadQ/00duf6KuPrurc8RUd326oWIPlnCqMSBDDQI7XsmoJLDBQABCWEfs7A/vMQ5Exd4r9FxZ5ZB1286ExRTyXJNsQRktrczUH75uC3s6W/BzknvB8eL9fKZiog4+tWoe8VL+9r95kps2L31KytK10MFU762r2eF+fv/Gxbjx5otV6XS+e31S6iC8pUqFSNqklnXpYJ6QsY6ReNhCwolKNmmyiPhKcfNCuzYiZZuqMR6qXKpoNhkJnSMMTS7/F9XI2Ry7GllXmhoFmtnYtYIQAh1FizyTXqtfvOPkQ0+37fVe/5Q3P8nPfUz2s6GD4iQGQVz5tqZ2E+rPjZTWONxQuxEqTWNXCgqaTUL10pOJcQcVWx9Y/Pq35+UUDzW0kqsz2QS5qZueOnT9lJFlDN3GemoJ9AM+N/0LyY+d7PnvNfL2H7aMmEcyEZ765j8a4jqZKYHgnA80Walq+9GOlyaZq2UBX3/p7vfvLLw2A/Om50zr9/IKy1aKqk6qm7BXxQMHeQMW5umZJaOzXmNStVNZwwB8TdMZuwCJ+L1iEPKoZBhePBaDaK2sw1ttZQnMpByDIEY8agOaxcM0sl/PK3hao9BQAIayovHJcKyee0yQsGwBJ46HFlv/tf/wvBkBeurx6BEC48ZaCNv46Tp73xfmA96uxsvw1+ED+zr5lQQvOTpDhwQOw5LG7Voca+g1NRsfv8jV9JZ99xNry9TGsIPuUr6m9esfACY3M7y5VDYDAgHCOAUCYhA7ZWw5Sm4Tu/QZ+I/HsgFugTjfJIscU5wpY192075s4+RDfwz98eUrd0Hx+0PnD3W0ALnnHAQ23/Hzx7v9tqNgmoff06aOBOqNUF9crBkCgEaG3ASBE+fG9RtflUZvec+CKLUer+WKcBW7pHLlnxSeDGDOSd3uO/BZQp5l7g74w85sv18rSX3K064sv3y311xAGBHccDMjVewdHDMg3T6/qeDNUVnCFkNcR8jt5b57RQJvrKFsnkwOA+N/Nxttp948WgBXEORr3oMYXJR6RPs1KWdGVjxdhg6dQ82DLS47QDIYkUVUKuvyj76vfGup//N3v9N4Xt9WuVPWX61UbRFgouY28VGyan4FUEoaEkawz2W3pUBPF1ZIWprHp4LsM2lOiXoHmfmgax2jqaG8OK2hWo1xzk70vqDxQ9muLmGUWuv98FC7eJMy1RF8dBQUR8HL82We1cnJb927f0pPPr2u219KvmQPSa+sSDMippoqLkeXoE8ObFobqDjKbeG1yJUshcoPJuCe8V+vaKnOTRsPAJDx0G6DBjXUISwbibbgP67SUy/PGTjMZoC2FIbCOrtsU8E0BPniNfrtlAAQGBAASkJITxKofP67jl56zoWcAkN//7kO9dmtfK3NN/fzskjEg3XJoU3P/X97es0mS68oSPK49PHRqXVqhAAIgCRCUIDnd29O909uz4sv+tRVjtrZfVvT2Tk9vi2ErNkloLQslIEpXqsgMLTzCfe3c925kVCIhaL22blaVyiPCxfP37rn3nHMlaZCa51UySKN0KrxNYvM5mhBQ4KwceAIQvb46RmerBNK13T5LCuRnRZcMFhhgC+3GMdaMvL8M+qoLc5h/7jkEqQMCkPtvvCkA5K9ubeNRrycA5OxlXxYa4aNG1C0wSBwZWpznor3XnFZslBanC5qADM9UreQYuVCRpkjqia2m8RnQjKgCWankWZtnBgF6LcTtw1KL+LzIvaeoddCWyvL8Uy8IAPGa+wJAPnrnU/zj5yM8sVbAz7+3jq2VBEN3gpyBF8MINp+brwpHuNVoCXDlmGG/BRVt0zlGBJmeiybNA3i8Lt3FTIWBGgwFU5pc0LmZY4paCW6SQLLgnsGkVllZQSFNlJ9DALLy7PNwV5fgDzq4/9KrcEctfPb5UAAIx+B/dfUULp6vYVTz4KasWtIydShjvz6/KJ9DkSIXwCLnaVZPqRvgWkE6g+1m3++ac3Ez07BOg1bNzPGey/e+0d+w2RWbfTLbS7ChtDt2eCbPnBWQWuwjHw8EgESbF7B44SmM6GY3auPR+6+he28Xv3trG7f2czz9xBJ+diVEuLwomWReY9EPMMvLvit0e2GVuTuSvgZSqS7EQpGS9c4CU9po0nSBr+GxybNEGg1d8MiDF6G9AX4EIDL+QrNWSWKChgzS48YXADIcGWtmpiICUllIMztzFfncCkJvLACk9+gRbn52gPdvHWApCXH5qXVsnKoIAKEmY5KRt00NHoReQr0Q+zSIzog2zeUi+gQFhCoOE0esGnM9DoRqJjSRlBXTDKN+U+4ddW0mUWjWd94bofb2TPJSk4aaBJpWUTXoYVA2yVCeW5gCEDYizHtNvP3Ku/j8w+u4en4TZ8/NIS46xibYjSR5x/tudBOGesXqkAnUacFrNCsEIFHMcUDq5wBxVJJA3xmZyi+Ph8BKEhmReSYkiTo0ndapzeHPTLKaJFduqqbZSKrncVJEyGadPTYGdLB66bvw5zZEH9JGH+MHO6IBIQVrtVrGc1e3gHm7fhGEsdeM5wt7g3lKASZT7wAAIABJREFUMhv4rLPRL62YPS9HOjYaAUP5pp4wxbBvNCoUoRP0cqPzE+cDNvorEID0DN2Sc3xIsTTPZWjuC+mJnHdNb6AmiqJnNQJkXheJYcIAyZM/RslLsNd+F/f++m385oMDHCLDn12Zw8KFBamApPw8v4Y8Y/CeI65HyA77kkxgRZZJAq7TpIaxai36A4dNdjtI+yMUrdaGGXcBSRz3MAlETTDK+s6Entg5R+gfHE7py1x/1RCG+3OO6LApKe/ZeIi0lmDxqRcx8ddQmvTwyRt/iTf/4jre3n+AP758AZefWwZWYoS9EGnBFxF92Jkgma9JQ9dBu4uMttusECcRssCDP8xN81Hbb0morYORxCxc5/k8TJPZ1lWUAERjUFbqZG4bmsQ4117tlcHnqnU4FADCSjLPmw2r48UtLJx6UgCIOwlEbzMLQH7w3TWsnKrCYXWcDCWbrCIQYcNWzrOspvN8wpLRCEsSwTUxuiakTLzvSRKFFDT+XYADq7e+JxQ0AhCdv1gBkWS2NBo2aynjRzVV4H5cg7SgwHl7WgFhI0IFICpCT9x82gdEH0gNtrViwMVDqCKkHoy0oY6ZCATtjAxHX7PmCkA0o8hBNEvx4nvxwqu24TgA0eBBv9INgwCkNZg8BkB45gQgE1sy1SBKM/taoSFHXwMMDdyVTsHPGLFTrdoOwwx8sfWzWWsGjrqgT1GfbSonolSb9dYLz/fS95fKDHdgo7kU+OT+IT591JQKyPPnV3Cm7iMl3LYARx86/qw0oi6bUoUs8xnkOgtA6HBFq0YNlvg6Daz0fmjGWu+vPux6/TmAeE/4YJP+xNfNZlK5MDIizksBvvvLF9E+HOJXf/FPeFcoWAn+dL2KC5fWEESG3xiFZXi0bBQV1EhEcLTRO/Anol2osl1p6Is+wWOPmHrFNP1rdhFTJJk7Yjs7pvOTk4NsadV16NjSgNhkrgdTAM2/q2CZ3/Pv1CAxo0Vqw8aly1g8vYV7d27j4cfXkDVa+OdPu/i828R3Vubwy/NzCBZYQi0ipGtM2EdGXnTJdJjlOCDliONZAkGfiz272PpIKiUMRiPhjzLgjv0Qjd09+HFRghBm37ixHCvGpHbRbtuGbbzufKD1vSlM5+e29hoIS7EEf7QzdOly4vgobm5i88mrEmgQgLz0uw/xyu2DKQA5t1ZAO3bEpUcWUooTLY1NMximnGq43FzAJDixeifVS1CErtkcBbVaYeP1Ff2C7V7NcaQZEN4jofQVEsm6MSDVcc7JjRWQ+vwcqs8+KxSszuFDASCkYP0/n+7gYbeLf3/mLJ5+juDWWO6GMelCpnM0M7lCQ2R7XhtMHAcTkkHLrMUzK09i40obT2PLaYJCA8o08aFZeAViQ9vjh+estCvTQNI44zGziX5rCkBKq8uPAZB/uZsJAPnF9zcEgNBJigBEJmM2SS3HEux2DtsIHc+U5yXrw8qpy9suYkUuao2DphxnMSqapml0XKKm0Gr4eMy8R3ovpdrjH3XqpYuRVGWjRM5ZqBmFUJqgBUId9bDy9HPIVxYQ9Du4/8prUj0gAPmbj+9KFe7PnjyNSxfqGFZdOCM2F2Q0bkSODLB5bUInEGoLx5yooO38hswkKTj+uR/Hmw8j+tSklM77vL5acVbtFS1FZYEcGFod79XiyiJ6/VQoM5XYpy2/cMHD1bOobF1E5oXwBi08fO9VASAvv7dnKiCXFvCLJwtIttaFvkBaEsEk6WTUHzLIYMAeIpTnmracQRTLPrRJ1UQOxzWDihLdBft94ywk2X5TueJaclRZY8W2L9dfgwLeR5NYorg4FDtgBru8dLTMxGiE2rknBYBQA9L94hMMdvYEgLx3o4HFxMOlJ9ewvlUWChacSEAIbXij2JXKE6k3LgHIwCRqBOBYQOBRRE9jEnabps1uyF4SvalBSa+9J3NCtVK3a4thSvDZY3ZXQKSdV/SZ4r3jeUog4gWSqOH4HaRjFGtzqC1vSQVk4ngCQN57/QPcvf4Znrp0BufOzcOPJ+iKFWosYI0bx41xhszkGmt8EkQlEbiTLsbGi/0+TUmo2SnL8fnWVpVrpYkJTGArzwkbQDYeWUqvqaoZ8GHWZKlyjnOhYDGbH3oZvGwkZg3V008gJR2JttDBCM5eEx++RACyg9VqFc8/sYFsgek3o32aeD68kPSygrwn9UKsCg+6TIi4EoQiN5XmiDpJOuN1+0JRI7gl7Y9sDGasSUNjVY69lSoRBEwQMJISRFoT51uhd7GKlZmWAIXI9Kgi5Z3rFq+fmCPbZFr1mRdRRIwH+6/j7l++gd993ELLBf7rpxZx6plTyCqQagwBSBxVMAkdoWANDifw6WJFqhSpU2QsBbRots1bS+wDMpC+I0lMaiMb4TLj7pheOJPGlHau67tShEWIDlON0jWfczB/lutEgM5qaJ/GAV0MizEWrv4UTrSJUtbHZ2//Fd77my/w+vYdqYBceX5FKFhe2xMAgsIYhaEv3dXZcJDHWEghCQXGKhmbGMM3Nr9RKBqbHptnk4aV0zWOa7pxiZPEoaU4MyiU5KLjoNvuTfXBnLOE2cLeI5WKPFcHux1EbETpswaWYZD5KCxsYW7zCYycGF4WYoSOULD+4n/+P6UC8sL31rF6ugYq73ujvojPhX5ln0Oeh2ipmdBKTUw7ZcOweahlCkniJyyYqg5BiAW4BEJco3nOXJu4v6zlVhrB+IHXXyqIvuntZCQBpgKkCTGRKfygHudnlirTPiCsgGgfkKIHDOhoMMP55qQxm0XnWqhlL2YHDHgwHy4ZT1q7WQCiVQvNkOgg4b56UJph5wFzM010rSDdfuX76D8CEKVgqQaEFCxm5VUDwtcrRUZvvGZhKULnZ3KbpYjohWoetKZ8Q/prm3MxmQZZ2Flit+JuXdz1M4TiNTL2rApAFKwpDzZioGEByPUHTamAzFcTASDn5kP0KZ6zZVBZkK3mQfUYnaYtldrr5HomO8uNk6rrmMWQx6DHxa+aDdaKAY9dFwUNOM1ibypS/B259LMVED5UtMtjtYlm4c/+8hfigvUP//HXePfGPTTCEH+yUsLFy+vwQ9MnI45qUhYnAHHcoUywzBYc0BErH6PenkhDnGbRhTfOMSqaCSQe5Zhj861hii77hsQs0dO2z1QbZjPWGhDzWKPAlDR1vGglR6+FgLNhZgDI5ctYOXsKjx7ex70PryFvtPDrW23cbO7jyaWa2PBGiyFytyigKAuHSIpmomDmQ1wjWJ2yDXcM7Y6da3MESSyZA04w5KtTrLW/tyclWmakTPWAQk9Lx8oMmD84aMo1V43PbCWCx364YwAIgz+XNELpJ+cj2djAxtUnhIK188F1vPLyx1IBmSsVRQNyfj1Bi/MzBbA8TpZ/LdDmgqXboNeR45AFyWbEDLXNCOIrpaqcu4JqrXJMx6qt7DCY5RjTSqRSlaJiIpx6k4W1mosokArI/PIiSk8+jWjiSQXk3utvoHNvgL/+bFcoWH+6dQpPfr9m3GooCE5IHyFdwTjBNTttJDDXlseqgMLMK7Z/y8RYhEoGdWi8ylUDMs0AzjRP1WqHgt7UzlN8Ty4avA4E6uqINaJ/+rAjAGTuyR+guLIkAOTab14RDcg/3x7j0nKIF7+7Nq2AOHEioJWLNRdy48vfQ8KmYZKZNJxoBSlxkQ35HBwcmgQBAQhdbiRALpiMEzfVnfFecuNxsgKilRF2hpb9IpOp5PPOTtisgBBHpGmApWeeA5bm4fbZB+R10U98cTuVCgg1IH/6xBauXJpHWvcNACmYBoP8RGbt+ZmkfQn9sD+Ey/WCfSWYhePzGhstAXsYyTw2xLRru87jWoFSK20V1MesDNFphwwBevPzWiR0jxmh3eqiHLpIIlfccMK1cyhtXgAsALn/3qsYPNjHmx83cX1njMvna/jl1YI0XeRzy+dXepXYtYzXl2CwrBRl6m2Y8CArIAyEBswMdL/dkgxzKYjQbBzI9ZWMOnUG7BEUmWDZVPx9uT7UfOl8xaBSniUu9tTy9foSgGqVkVSJ2lkCkGVjMXz7ulSUP7vTwge3DjAX5aIBoQ1vEPNzSwaEgJoIs44RGFHLSODGocFmejzXkTy7BKTG0pi0URFet0mZ4ZrtYzJuyfgpl6ryXqzS8tjMnGuSVZq91gBedF7iZpjDIQhgZhX5lwAI+4AQgFADcu/GbVy5sIGNjSqCRIYFgqhirnlO8pZpKCpZfgtAGAOwBwwrINKIsMgmu33RIygAId1H4xG+D99Pad88j/HBIwuAjeuSeZbMdROjmsxFh5bsdHZi/yrHNLwrr1/GIKwyIkVacFBodXH99Y9x6+E2Fooxnrm4inyeVQtqc3zkvE7UErL6yUrOyOgBB72BdG2h/1k6NL2/omKBUbw0rowyQz9Me1xfjQ0yLaFpE0vaXuSbviUEHM3Wgcyx1XLJZufNnM7njGOMro8mLjD91nhdqEHj7+rP/BwlpyAA5MFfvYWXr7XRdHL8yeUatp7ewriUoUd6YrwgSUbOW32wm7ZpjsiO3g51fhJvmeoMn/GgQnrOWLqMx3S9Gk4w7A0lScFznaBhEl+BMRtgVYEBLu81KT+aXNV1kZVvGZ82poxKVeRdVncH6MY+Fq78BH68heKkhy/e/Vt8/Pd38dK9T/HLM1tSASEFy+/4ogFxixmCkQe3EKHV74ruqwQfvcOWBPRukY3+CAtyUw2wiTayG6j/arHZq3PUN08SRkxesIGhlRjQMEOTVQrcOb3r+nGw00HBVkCYtCAAYQWktnEFI6Zfs0gACOej//s//DmC7iG0ApLRPZGNjMtFY7XEqhjtpKm5y411tfTEsRtZBKyW8HlV++xy0TQqFWMaCzC4nxgIUHw/NEkjaTVhm4tzvOmcRpDPdUdBosbVvKcyRzxfi6YAhLw72t+xEzopWKyAaCNCLVNqRmPK6yQ6l/Inua+WTz4yGRAJVq21nYIPnivfQ/j7timW8sPkGqm9rfXG1mBfF1GdwPX9mt0BPnjQxUF39CUROv2r2RhIMkhWWKWL7xTg4KjR1ZGdrhHO8DNo6ahZfyJ3gxbNQi1BLJv32L4PWmrTAEeC3XZLAhwFBQo89Hg4WNnipT12QABy/d4+aqUIpGARgEx8A+o046pgSTUmvbZZvLm8y6C2/RxMxpDGAOaaqmZEg0zVkvC6KlhkBsmUzk3TQXMe5gEywfDBtNpgAuYcE1KRJilQCvGdn/8ErUYfv/mrl/DBZ/ex47r4g8UCNrbmEBaYTfaQFMgRZaXGQakcosM+FmmK+x5FkTmWBy66wwF2AlNqDkoJJrS/S3MsxCWxG2SAz78x2OQiru4YCipNOd1kr6W6YHmzvF9KLdH7F8bk29Jn3cfahYtYPn8Ge48e4d6HH8FtdvD63Qk+auzgylxZbHijRQq+y9LkyCkRfHnG/cZmKik6Jc2K14b2fQxS6CqUVMrSQVnKksxM0+WIPu4w9EBeG+mym5uKGt+HE3W/Z/trCNXRAG9+1QzdoNGHn4RTAOJnjojQC+vrWH/iirgEbb//CV595Rp+99keioGPX5yt48JGEc0wR71MKoIn2RpeU7k+3Z6MWZkgrK2zPv88V7EvJt2MzkblmpyvBO7WQlJBKq8/gYVQxawzno5jzfCOnFy0ACwhayDCbDM1A8urKyhceVIAiFZAeg9G+JvP93C32cQfr63jwlMFUAPC96MGhJNi7hhakpR42WDP0qI0869JFCYIMtfoNyRx0k9NUM6srA2c+FWfWY4Z3hvNyMu52N4jfE9eF/6N10MXkHScT0Xo9avPo7C0IADkk9++ihsf3sE/fZGKCP2nz6zg1GpRqAuzAARFWseSgtiVRUOaQ9mGdpKjpItJuSQLR5fBCvUpvrmezHgmZQMmtLKseh3+bOYEk0CSeZVPi5TJTQDMjChNDFjk5Cw1yWKsPvM8sqU5eL02Hrz6Ovx+E3fvZVIBGWYj/MmldVy+OId8kdnlQDodc8FlQEtKjjQApccCs7R8Dsh9tyCOeqdiuSTnRIG9VDmaPROUi6OgWWvMMYby+0qhaOiC0ijQUNFkHQpNpo1dsMUJZ5Aicml4kKOdTlA+dQW1M1fE59/rN3H/nVcw3mninesdfLyT4uKpEn5+JcJkvi7BEoHyeKYZZ7/dtU0fAxCEkl/vUWTPgjab4BVijEjLPOhglX07crrYtW2SwpUKnfSPo6RTKlRM7JlEEYXO4Jwu1QMPUV6bBvHjD6/J9xK82zk4SMrIg1iSbpOeaSLaXD+Hm3u72Et7OH+RjQiZXSe9qCwAhFVCAhAGv5y7JkOux1ycmdk02opUem+RgugjJVXVhQSmDJrYpZ3VMz808xNBqySkmIm3WkoByuxCPdMbjMfNe6gJCTcqyjXhWCYFq1Sfn1KwFIBcf/8m7l7/Amc2lrCyXkJU9pBLtaAm8yXneAqvOdeyYzwDd36VCovD9X8sY7hUZqWUlXgmwtjLx8fBzp4Blb5J7sk8bClxrJz4adeYTdBdSmICA0JpBiJ0VbYR4BF4rOr1kY/ZjtOXCkiWLGLSPMQ4AYq9FJ+9dQ3X7t1H2XPx9PklYJGFs0g4+jldl4IQAYXDdOliQsj1wa7TmKQYd9votxoms18pCr2GFaNy6IPUl85hS4JQiaHY7LGYGEtVO1cwwUTnMtIyK2XTEkCanU6MMyYTsfv7+3IdNcYap2zSbMZa9Ts/RdUtYvfwbez85/fx8kct7I1H+C8ulrF0aQlpcQIvKaBSWMRk7IkjXh5nGA95DilcGmQQkNJenOub+HUy22HE/0gnlpY8kn5H7JoulfSI15T9SQxFUIT0kwzddtsAwMlRc2up/haLMm9pnOqx9wXpg06KXhxi/vKP4YebCPtNfPHeX+Pmrx/hN7dv4MWtdVz6/hLctQTxIEZWiuAkE3r3IiwX0eG4Gk3gD8boHjTlOQ+rJQEjHObU8UhHcWrQCOLGuSQYCUB0LeF95veMB0TnwcrIwJivSFXBNmXlM8n5Tea1xvAIgDhAP/eRLGyhun4ZwzxEmMcCQNgokQAEh7t47pkVoWCNSakqGLcuxlaaxOA4YQVXrbclMUCzJCZK2YhQaNAmri3FRTHbIAAJrfZR+or4royvYasrx8pnhABE5AA2kSX3wK6lXGuUKcTz1qqQuGCpBkRdsFgBoQidTGSvUJYLoSUVBQlaFeGDq1lNBSDCTbQAxHNMxUQnSwUOfD9B87bfBm+CZqUFgU07EFsXBJs5mq2G8Pt2f/S1AIQLjGbM9DP1q2RPGKHbjYOXn83zVToJXbA0WGK1x2SmZqx7XZNd1SwCj1svsFRdBqafhtFpGDqTBscCGFjOdTx0Ji5uPGzhxv0GKkkwBSBu4cjxSwHbUfDAB1yP3gAQBkQ8DwMKU4yGZkHQAFCzOLNIlMfDe6iDRH3uZQBZGzm+jgu+gjQdB3DZpCnFOPHwxA+fR3O/h1d+9QY++mIHj/IJfrYUYXWdInQDKAoR7QNpBZmhUo3RH9Amc4jrg4Y8hOdc02X4ttOTB4ZdYyfspNvto+gGIiijxzTdW8h9dUsmIOa5q9uKgluh+7Dp1EwjSqVy8HxkMo9JSSHmLmD53BnMb67j4YP7ePjhJwi6A7x538FHe9u4NFfCi+fmEa0kyD0CEDp/TdDt0CnKNNqRLPvQ0KTETYLuYp2WTFaVuboEytyPgQgnDHEnCU2/Epn0mcmj0C41JUwZK0MGJybLwGeN91QWdc86frXHAkAmLvuAZCJqVACyduWyBOOsgLz+2nURoceug5+fqeHyqYpQsGrk4grVcCjXkfeXCznHi1TumOmwlRHl2DJw1zmBFCwGE6qr4TFzfw142cFbKRc8J822GyDlSYWPCyitQNljQKgT1iVobWMd8eWnhILVatwXCtbg0Rh/d7uB2wcH+KOVVVx6uoi5hXmhXlF4yYmU58wushwHg4bJGs6CD33+eB5eZMC5zDl9I74nAFGgr+dDsKWBn2qhhNapvRwsVUEWjV7vyLqYerqUFbsSak88h3C+DvdwDzdeeh03P7orFZCzc46I0M9uVKSXBqKCCWQpVK4niL1AbCXpdS+8Xc8EukIndTJpWMWAVkXobMjXa7UlsCQFi+NQgZTSXXXRYIlc517XzpWmkZxrEg5F8uwzhAzm8gLWnv2BABC0D4WC5XYP8PCRi7/75D764wH+6PyKABBnOUGYRwiLPtp9NvELUJ9fEMEz+2FgmNqSvhWWWr1ToUT6T4ZOv2u0a4c9uZ4RjfwluLIBkhci7hqxNxdXaioEpBBMs+pkxyyrSCkd68jZd2rgejS5cRt+UkZQLCNnNntCqkhDuN3tXiZ6wmLsYr7E1tKhgCRkR/0uGFYfrQDT5eP/92/cxp585m5knuGTtvmkgDFS4wD1vTVgdQ7jCa8RNRHsA1Mw/PNeCgqbA1KamH3mWPBMNTYI2WOmg9DN4LMKc9hhmRVRVESGtlnrbfNLAlo1XJFO45YaPJtk5H1lwCJrZmjonxKQOi4q84sozplO6NSAZO0D3Pz4MwEgm2uLWF5NUKxHmFCsHbL/0kgyszGb7KUjsQgmlY+BoMvkYM7svkl4FaQnkQEgvmcrDdakREA6naKEA29MQIRSmxs3QAXlnEfo+CVVLEnykUYWSvVuPOgBkyFSx0dl8zImyQL8XgfDaIKkO8Ln79zAx3fuoJBnePr8CoI1DwGFxKzkcxyTCpWUJBFDQwUGckJjyScYNg/Qa+6bBEOlJB3KU3HE8qXiM2i2pA8Ik4FcIyJ2LSeoSeZMXwfpFN+W2g0rBzn1aUKzMi6fDGna7Za4T0nFyNphs2rE61C5+mMBIDsHb6Hxqw/x6rUOdtIh/vDSEQAJSkURoQ/6GdxiCL/MOdXQyTh3sdrqO6EYx2RMTItlMHvpUfcwFKE8NVNsRkgglFG7w2aAw5EAJ2buE1IR4aDdbIoZxIBuebYiqPoYxim8TpzDUoIrCqE9oFcIsHDpR3DCDQTtBm6/93e4+S8P8Ns7N/GzzTUBIP5GSUTorICMgwGygYukzj5Vpk+H1xlK40OyNKhfGw16Qqcs0T2OzoRMxNFAOHfQarDiZMaUrHc2EcRqvYwtru99Y9Zk1i3OVWbdZ4WU60zayYSCFbIPDGmKCBDPb6LGClsWwJ+EogEhVZMUrKyxLSL09bNzAkAYG3BtZJd4UrHiMBKgyl5f1LAVPdtRntpJivujUKx4CUZI9yz4sWh0CFg4LiVmpluhUE09jDum5xmPlWNK7bA1Tmc1ThPgnJ9mpQiSRKEInTa8dMFitohUAYrQ1YY3Ktengem0rGVBgwTpLNGyOyeFZ8z2CVfdVEBmKVizAISv4/5CybECV82aaGBiStKm2qAAgCcgWQ0rcuPX3mgiAIQ2vBeXIlxeq0n5m9kaVkB6tguz9jLgAqwUHclcc8KyG/fhzddAVqolmcn0ywWlKF+A0JGrF9lYykHWaoIGbAJEmNmx5ymldAtAeCM4mXEwUEjXy318utMVAFIthgJALizGUgFRMMRJkces/GyeiwdTPmW2XKpQtp+DEW0OkWfmAeAkOntt9X4oEuW5S2ffNJXgSa8RJwmeF++lctt1cElGiK5pnNQj4MJz30dzr403/ukdXLuzhweTCX62HOLUmUXRgPAzKULPJuSvM/gHOmkkD/AH7UdS+fhueVWyh5/ntJ6c4NRcRR7oQ2odMqAWJfTMhT/OUGHTusgzmdKR4fJLAG+dsATcjkyGRMuAem900hqO23AyD1FSxtypLRSX53H/9m3c++Aa4kGKdx4GuNbYwRMLNfzy4jLilQSpW0I0dpEVhqIboNiN4538T45bGSNZbgKnjNqEGEm1LJkuHqeIVwmqWKWhgJiZKHLWJyNZTGSzE1HPNoeLokA4uRQKTjJLb+Q4HJgsB+kvCkC4ILICQgBCu829j27ijddvSAWEAIQUrKtn6+gmnmiQeM0kcxNF8k8yiboA2+aQPCS1MdbzFYAqAl9Db9JxqtUzGR9smlUoCEjh86TXnfvIc0yqbRRJYEpBrExKoS8T5tqpTSSXnoI/Apr79wSADLcn+NXdQwEgf7i0jKvP1cQEgEJA9gFh6ZhZ0Uq9JkEpA1jVCugzZ/jpoYzzoGAXDStCl2oIxa9WmKrVA9GY2Cy8lJttNr7DhmzW2EFMLWxlV0E8PWyDcR9uoYzK5e8hmKtJU0UCkE+v3cfffzqYApDzWzWx4Z3Q3WwyFhG6WyuIWLt70DaCZHZdLpp+JgTuzGQrAGEFhMdNbzOK0JnhpNpAy/1S/rfAlt/vNQ5Fl8H7L/tIDouVNgZYLlqtJkq1MkbZGMt5AVlOy80LyFnSH/RwcP0GMOig2fLw/sNDKfd/Z6mK9dUiouoa/Bv3BCDxPkjAxuCGoInTKOdTTqkMiYTRwh9qym45iqX/tZG+RQv71M58w7bdoy4BWCHF5V+xuY1dZHOLj73D4tBkp79qI4jgPrNgQl+TzS2c+LJ9a0Gqf1yU/hW5vMfioIvp6wxj6Gj77iXcL3UwV48RlWLR4Q07BBExigntUdmIEPBp80tNhbhHNRGwG7sDdJt9uBkd68oYpg1j2mL7WbBCoE1AGQdwXdLkjM4PfI50LSEAYSVMWIVBKACkUFvGgC5PXoD0cA+f37iDu7fu4NTqItY2yijUC6BP0MRh4EwufS5BNTUGk9FAAldxeXId7ByyKsjKj4diiVouisgzOVdWa7SxsakoWao3VyS75udDo3ehDsbELDbB6JiqolS0PXJZqSHj/G1cCAvLZ9HxKqiywuqPUGgNLAC5hzhL8d3LG0i2IulKz2BlSJDg++JwRp2NaIzEdGSEyAVGhwcYNqnRiOGXE4yok3McJIWq3JMxdVLUYqZkCDSl37jMv+V1k3whJbvXlbWG7leiC6FRTnxUAaUtvNA0J+YcOSeEtHfPMlS+81OU8xjM7Fz7AAAgAElEQVT3H72Cvb97H2/dGuIAGV48E+H0s6cxSsYYs3meW0E6chBWE6CQI+tnop3gOiy9ZJgR5xpO5OG5KNPulqYG/bbESuw8n6XUShn3NHhGzyVMBtrGMrZzXBw2GgJA2ja5q2uQmswYal6OMauiXVrZO+iFHuYu/whBtCUA5M77/xkf/8Nt/O7urSkACTbLKI1LGEau2PASgBTna6I7ZbfxsD9GxOyPz6QxjVNyAQ3stcIkEKvfpLuZPj5dODZ+VA2IJHuY9rDGSO39plAqWT1hApaVX1Y/SasVRgcd3EP2/RJ+8hSAVNcuoZcH8IYexm5Pqp6sgBCAsAKyeX4BpGCxjQEPl7EVj48ARIw6enStTVF0KLlgJcwAEFY/WD0TSiQT6y6bHQ8kXpHqk206SEMOAiovzeR5N9oVo6cWyp+d81lJ5bmq86gyIExs78D58Xwx35pPsDmXGFs2UmocouoMARX0UWnqKMIZTDOCGuTxNUIHsZQdXYynlQDrEqWBIU9AUBJg7S+PLF25jwIFDRKIcfjeLOeaEigdQ0z1RKsy7z/o4bA/wlObdVxercClKJuZ2xH7LBi+rLrSzFKRRPORmRI49+FxSdbaZjv5Pd0C+DflwSuI0IW8QM/0hvESV2Cg58FzVBtSk4WknarJyMeFUD6H3t907fCGPj7ZbuKt3V2cL1bxy4sbSDZ8eOMZRzGb5ePn8DzkJtsBHjBos+5dxaLp2yCTqBV/KudefiGbInPjAKJZbaWTCaJl6bVUEkTc6/blM8Xtg03erPgorBTQadHKuIxzz1/FB7uf4tqD23jrzU+AUYwXV2p4qrSIsF7ANb+NITJcDRcQ5AE+HbZwiAHOxnXJwH+y/wjztTq2vBISN0Tbz3Czdx+1qCCaEHprP33gobjfx2AhFuH6YmnVWnYaATFdpHh8+7s7cpZFz1BNOPFVa3XJmLCzdlKvClViPGzBz0nbcLB2/jzqa8u4deMmHt24Cb8/xOsPJ7j5xV08dWEd/+aZU6glIVp5KDzbxVKAg8EESSEWLRAdpZgpZD8OccBi46jE9NHgPWcAr5UDjmWp0PQN6BNqQshgkB1UKcDNxcmpsbMn+3H8qviT33N/oRgxYgp9BDGzTQPpchtxEVtaxvz500KtaHx4DW+/eR2vfLqNaqmAP7ywhM21AnrlGOgd6ZN4vVQHpboO0qMElAx70s+EG7ufKm1v0jcUQQHtSgthl2CbgWr3ulhYWJBjZWZKK4FqosAmghT1MWDQSmpGO3Anx/L6GkpXnoaXpjh4uIeHb72MUaOBv70xxt2DCf79pQjnvrMs4m/JwjJbTaA0MM0TORepNoeVRp6LVACYnfA9ofuQZqDlcDezTVQlc2uqsDw3bjxfXnc+x1xklG7WPzDe/CU6YDGD5YZGIM4b6bnwx+z+O0AeFrB2/ntwKwsYDZh9+wit2038+m4H56o+fvbzZ1FdKYrHupfTvtvF2DX6qri8gIyCQe3FQm48aTt0X+HC9dYn+Kh7BxMGINTouR6euk8RpOlBwyCfc5w70xVdFkLH8Pa/7XY8iGd2XX83V4jR6A8wT60EnOnvZ997vljA8aBZ/86gXbfjwTt/P6zPT/8eHezLz2fLRXzW7uJspXhiSUL+VrbVAQf4rHUEAvgaAT+2mnGvMo+N5h7uVRekunGO9F0AnzHtyHzAyg7cR0tfe6lGd2/L33l837TxWnCLFxYx2NuVr9z4/ezG3/O45RxnNu73gFqaY5+n7yt4rrFnznAGgMyCGff759A5u2CoVQzorX8/TQ1YVeIfUg7ncSaNyEAKDJOHNIXNM6FgcE7WtV6ZBUySacW8GDHjbZrDcg7mM8eO6ATPnFdo9cvmqQxy2BU6Xl1BXF0wibWRi+6ggfff+Ai9vTbObq5idb0En+6JrLjkjB2MO5BW+BhYE6jzmEndabV3RGfESo+YWxB8MCHFSg+TRP2WTXSyEsZq80SeLaF2uS6KrifPu677nLf4LHEukKTcgNU2U2UUSh2BWFiAX6jAjxPJipO6OOlvY+/Vd/Hygy4uVio4c7WG4vIqMDw04ndm6r1A1towTqT3y2A0hjukRbWDyaiLVqsh1Uj2pHECVnvZqHkBpUIMn7rbLqukQ6kATTJ6SbICFEoFKykE2N/fkSx1vbKIdmsglYpSKUOZfZ4GHamQ8J6QgjeixpFOU65x/kou/wQVxNg7eAfbf/M6XvpgH3vjIf7bF9cxd2oZTq2AXmoa2LI5Z8YKVbEEhz7X1LA1aXdPqlwgej0viCQgHhcjDPojqVoyw+6wD1G3DQzYyI4W16mARF5fakaoF6RNMg1cuC7GY8c0/o0iVOfm0el20R2audq4ZUE0IIUklE7upXPPIfc3UBh1TAXk1zfx2+sP8MvT8zj3Qh05k5ApheVtRE4BzWEHUSkRtkV3t4Gs3ZdKfT8A0siD08vEkZCBO58JiR15vBYwUVDPsaMaSj6OmlznGnUoVRJTlSK9luOrXK1Ikz9WIPrjHkK3INd0OO5j5AH19XMoLV5Ff1ySJNUEbdGi/F//4/+OsHuI57+/jsVTFeSlooj/CRQIGKhBkaRsmkoFhDRv6m6EKs3krbVz92zbBlbQXGssRXdPYYlJs0+z5jNZ2uq3RfvI+I3POF3UWNGS5GsUoVypyf0RZgMzGdpbSyvZBCCnForYqBekBDmgaJZZO3ciAISN0viAaEZcqxGazSAAMaDAcEH5cGv2UBZDiqLs72crA5ysjDjbgAqtrmgWUelZHEBGt2Gyc0bcctRbhPu9c7eNvXYPT6xVBID41AewU+W4LyJD3nAtC/MiKeAQqojl1ctiMO0gbnt40LGqZ8TbSlPQ0qsCkCgMhNeslBNeeL6v0oKk8ZbNnPJcNBsrYI8OOnQJIjcyDQWAvLG9jVNhgp+cXkKwnKOeVEwZ3GYved35WRrIUrAlGg3bL4X7sYGQnqMIKK2/vHx2bjLe6s7AzLpSxDTANdUTY69WIJ8xDMROka9PSmUj6GdPCnKQWdof5AjjCjafvYjX73yIW7uPcO9OAzGqOJ+18WR9BX41wi2/K4vAZb8ON/Nxe9zFneEBzrplsbW9PWzDK8ao5SGWohIG2Rh7TgveJMejwBgVfK9fQPigiXbiohtmSIK6iNzYQEnK/HzQHAcH+4bbm+ZjsfMjki8VWbIn69qRigTZb3GRlIIuk2fYunwZldVF3Lt3B4e378PrDfDrz5q483AP37mwgR9fWUYxyNF1jQhwgfQSGuCwcpgSKaYY9LughSibKokonb764lJmAlqORaFT2aw5fbKz3DZP9AhKTJaaWTzeZ+GNW9tXveez1TxqiAhA6FQk1qtjCLUkWFzC3LlTcDMHhx9fx5tvXccrtx6hHIf4+bl5bC5H6JYi1ELjgiQZmplxRtDGzyPnmxOJNBy1dtWFknGYkgrI2CQQBNiTsysZgyOTA/aq4PFyrIsDku25o1VB0ZOQk5qazuqSYaHDGTIBIPGFqwgmE7R2DrD73uvIhxP8/Y0Rbu+P8EdnPGxdnsfi+lkJxmlLWlxcwygdGVqbBX2keARJderuwonWLZRkYmZGlMG9w+7UtmniztxzJjCVqid/7yBHLr1dCjXyzuk0ZUrXus3Scnrka3d7aHVa8ufDQ/OV254Fxo+9GMB2wzQu5dbZvfvYn2/vM6N5tLV3joLUJ6+ch/foFg7e+0R2+HGljNr6hnxf+PSTaSaeYIEbaTu7dF5r7GI+SY6y5McP6Ct+NodorscsD0mrovp3DXo1SA43T0mAz02BQLhxSn4e3TOB++x2eP/e9Dx0v+P7tArXUelfMgG2rZTwd/HNx+8NAQGrG49vpvKyXIixTdMFK9RfttfpUZf34/FXFDd2EeTPInXeka+N5R24bxvPe7M5aLo3sDe+AD+9deIV7I6B0U6G+pqLWuH3L+8c9o+XM8zHnIovytdPJxkW/JvgfsW9APPrp7Biz2kKTh47Mgejn5zBqJ4Y+9AgEKoGK4p8TrwyG3SOhWpBxy3OB6yy06KX6wJ/p9VBw34wARfHgxEKm/5XQiXyDb2DAITWxtJhnEEO+7fQOTAMEa0so1BbhO/EYuM8HLfwzqvvo/mwgVNrC1hdr4gGhA2Gqe9gpl/WYqv5IbV1yHs3Gsuc3O01hIJSqJSEp0/NnayhtJ/OTFNg89yxpxbB1FAyuNxH4oOx6SOkP+v+qkUapKStGcop7yarRwQgLjUmFOCyx0cWIxvsYP+19/DKwx7Ol0rYvFRCvLAEb9yRDLWs79RjxRFi9ozpdU1SR/pA+PDykfSyGE8GYnJAxyw6GPl+BUkhEiA4FgcmJrMIytiDgvXPiKEwkoR6S2PlXYirYv7iONQHsDt1gGG3KVWIiPfD9aXyRfo1mY9ktsQXf4RSFmL/8F3s/O0b+N37e9gZ9fFHz1awdG4T4VIJKZ3GpC8atauhaEKyAZFMjl6zK+NI6Gt0f6N+0/FAmy7p/E1w4oWyhqadNtJeUypKBIK8tlyDhv2u1XVC9Cr8XdE1+gMGtwx2mfCiBICUKBP7eJi0ewLCqAEpnv0+3OgUSpM+7n/0D3j/b98XAPIHZxenAKQ8CZF5PcRugt5kIACDwfhgv4nxYUfGwpDmn0mIaEyBnCfUJeYqJJlFPRdpmzTaoKPXjAuj6G1mnAjpQMf1SeimQ5MMK5bLZk1lNSTIETg0aggEgAycDNXVMyguPIFeWhSjknHeEtD95//D/wa/3cBz31vD/GYJWTERqjqBBzWVHJ+8lgQgpPJK7y0WG+gGybYZTOBR71YoyHEIsKeRIqnSTHiPyXggw8QYFxCAEHQS7JE1IQ5+ltkjbJ24IKYKajghdvEWjAnY4V3/yUIpP73ITuiRcMwJQOi/QABCcgy7jWpmQ4MUDYKVN6lVA82KSuBngy0K1QTh24yvUqgUpKjIXLiVVuwsJz8eW3cAAzZUTGUoDoaWxAvHfQlAdltdXFkt49IKO7nGiOJQAEhu+xTohKGVEw2gotCUUvnZSg9RkakEjaxQzIiYNROioIQWc7MTlF4DPTZayWk2lg8TP58bwR5fJy45FI1NYtzYbQsAOR0VBYD4SxlKgQkcZgGIBrM8rm7LlE053vW+8KHjPiI4zU3DOiMQpM++yc6yosR9CEBUw6LCYjUVkAmYAwZsTGQ84kuVqnkArX1bHuYY0UTFjbD17EW8dudD3G8eoLlPT9MI58ZNXGampxjgXmCaUJ3KysjSDNsY43M0cSaNMY8C9t0Uu/4Y48EIZ6uLCAhs5nx0Dpv4cLCH1MvxgruAwsND9ALAKxUwHHuS2a7VKqYKxwctz9E8MO4ZPW8iVocM1EOHvTfoiOKjXKsbcSytK1sDRHERW5evIKyXce/hPfQf7SIYpPj154fYOezgO+fW8fRmUbRRaViEG0aohjn6ufjUSKmcQQxdVQgaOK4jETCbe6EORKqN4jXk9e7RQ573j03jSNfy6UJhyt9cENmnRjOM+pULN8cZX19JigJAHD8XHiibErhxIgCkfnZLhIzt67fw3ju38PLNh0gCDy+encPacoheErJKPqWt8XopR5PvzWOVrJUE8ybA51ZZXJIxw/GbBEXJ0BsHtQyV1S1ZcHgOEtBLc8VQAn4p6ZeryLMcpa0rVlviyEQond+DAL3FK/IZRVaDbBSb2Oxvt9WRvzHA77a76PTa8rMG+F8V3J8YCf4ev1xYXJLxVSlVJIBKiuwQerQxq9trd6bx+CwA4bEdP64ddpVmlpU+8QbjoL9/70tH9HXAQ3dWAHLr5XflVwfjHOerBawUyzhnClayMbDWqsE3nXo4f1Rt4L6jfZPR5+/Txr7RTcwAEFYauJ0pJfi8Y+yUT9pmQYXct/tfPueme9Pc068ItNnDVLeiSaiBQf1Jogz9+1cdT3c8E8xbAMJ9j3yOHq8e6PsQQIRLtkEVQeW9IxByWFlErbUL/bqwEaJoWZVynLye9vWzv9fvjx/rODgvYIav5T4KYLhfi2lqAAsbEdbLhh7MrfDQVEv6q90pEFlYPz0FXPybghE+YwST6Q820S2x8mb6i5CjL6LVYknoHUxusBml6BMm7EY9lqCM9B/ORZwjRGBLO36bjOT3CkBEgEqrWtKv+kZTKuuigBjTrJEaiHB5CUl9CW4eionBeNLFm6+8g8MH+9hcmcPaehlRyUVOy2MnhjOhDsocK+cvVlOZ0ACNRRhT+BNpTuoUQsTFkthqkjXASg7PhRJQpVtRQyJxQaY9yFwEk8FUE6qJVqVliu5wlCMpmiqxApA8SuDFZThBJIAiRyIApPH6+3hjdyQAZOVshICN+ZyB6GcYkMl8G/iIrW2pJHUGvlQvArY7CHL0+13JtLPze5tNHb1AXMrYB0QSUJxMmNAlhZNVKjChlaJIp0TrTkRnzJTHnRSNmxE1Jp0GJoOOaCWUQkNQF5QiEdwH536AQurhoPU+9n/1Nn773i4eDbr4L5+tYunCKYTzCVKkkiwkU50NoN0kkeuMcS59QOjsxTiOFHlW2XqjIeJqbJzTxrloRKh7G3cOMe534RPosjJiWzMMqSXj93TJbJr+MwyI6aLF4Jn34ICND9mstWpsoYlx2LuDGqBuFEgFxAm3UM4GePDxP+LaP1/H764/wB+eWcSp75cxWltFMqItcg8RYgyRit6D708QPmkZutOAZY4kQuIYPZ4AKs+s6QS+XDdZuRl2DKjnWOGY5zHqzxJPc+xbx1iNrxmHCjum05Hr4yMSMTsByNDNUVk5jWT+ilRASDNkBYQAhBUQApDvf3cV9fUEk6SAiFbWBECU/FvdEp8LCv257k5G5pg4exi3whwJ2woMBgKCE9foAQlAWAEhs4P1AImZwXFmqk0cu8rA4fM0ZRTlrtCvZV4qGQaBxDakXPJZ/OliWQDIaoUCPtrbURDFoCpF7LARmqEwKaAwXElDh+Ib8DUqJBfx7YzCXUBEfOTXruhHAlsrAmZQrht/r1QVfo7JiJqAUopalt9PAMJNMy7v3uvgoDfE1fWqABCHDjZU6Q87cHzbcXzGqlXEqfZYKbzXjLT0Q8gNd396HrapilKw9HO1jMYKCC8+N838qCBdKDfdnlBp+Bk8FylFScXC6DJ6bL7lBQjHkVRA3t7bw4VSDT8/v4ZwBciZQbDvrdUXvXa8JwQgUm2xYlhzLqZfg/AiJ+SCHgEQFZoSgEjZ2LouKfhSsKj3OaJPPK0L6YJA3nylKudJACL3MWLV10E/87H1/Sfw2hcf4F6zgU4jQ3c7xQvzHk6tr6MfjHHgDKXz7gKdMYY5miHwsdPE2WGEtXGIbujiTjjEXq+NS7U1rExCRAmdyPbxZucBGhjhh/Eyyrt9cQtiqTL1mHPh+ZpGUdrIrGftFfOI2iaK3zgTOWg1qS3JUVuYE9vDCXmxXNxLVayeO49groLt7W0c3r0Lrz/Eu/s5dpttXNpaxIU5B+5kiKw4J3zlOB9IyZ0cY9F+EIBwAeyavgUE9F5uIiaWKXm9WS2bCtB4//pjGR+8p8zwCEVP7HxNpcuZGHG9LpK60HNy4viplysCQHLXOGsFfkn8v4OFRcyfvyiAc3DvAfa7wPWHhyLue2q5hHrNRz43L9aIfO/65eeF90+aDsOyW1022eJzx3DTBJyaLNDndTazfzxwOgkMMJDX7aSAnoH87FZxHBaX5Vfyfw6xBOTX3e1HAkC+DnyQ/71UM9nw7YMBluuPZ8aPH/NJP3+bYyb4oBOVHJvdvgqE7DZHWKyGcjwGgOQYNO6juLiJ7kzl40vgY3f3xCD7JADCQ6j7Dq4uLaL8wjzarxoAQUCi1RH+rFQhpTfNUoe+XDEAFBzwtbMAgaBAc/nTkJ6BqQbq9o8EBBqEPwYYTkrq29dEhfMY9k+uJsj78fH6ClX4QbaMuruNE7962ziYLJ84BPa7A8wXY+jXk3aqe9vfZvhM9zkOQr4KcLBq0V1IpXox+5Vv9E0VEwIPgg79ytfMfs/KjBkH5oKz+jNbFUmfW0evbAIOZnWlWsFAg9zvdAxHurT7khjh2sKvxcJRtZzziK6FmuUVHSgTXpYKzJWbfTiYXWXgwqQDKyAMihSAsAKSjz0E7HGQdvHea++h+aiB0xuLWFkrwYvHGDkuRmMq0JjA43pqxLbkt3MOJp2MtqkUnpP/zoo1ezEx2SfrRGboQL5rjp9BOgN0abAofT5MEFWJDEWZ25R2bs9JkjCDCUplY97BZ5nrgUuDg6QqFRCxy3aKQsEiAHn3MBcK1vKZEH5tThK9Oq+SmqSJVSa0eC2zUSwsDTcfSRVDEkPZWBJojcMWIgwkuTYe0qaXoJDrDu37TfDuigmLiaWEaTJh4sNUqIoEl16M8bCNUbsBN+2C3SzGA0PvlsRYhS0NfAEg4QBodj7E4T++h9+8u4PtYQ//3Y/WsHh2DXnZx2hsxObUQJAG75MqxoCTrpQ96jg80aSS4sX+T9Q71BdMsNvrsmkd6acZfaHZDAQxY0RLQRcWztA0GoxjVkNMxZjicEluU8ySO9jb2xNAQ12grKmkew3HiGIfgyRG+fzzUwoWAcgnv76Bl28+wr+9uIrTz1XQX1pCMuZ62oOXBXKMbDJKZ0apqrX7op9gJYLd0ctRQTSskt33TUxH1gzBB+OS/qE5Zk3S6zrOn+XZmGRT+hOfEYnxSBtvd4zT10IZLsXmTKRnQ6FgaQVkMCkLYCMA4XX/i//p/5hSsBSAkILFcUkKFp81xg98+lnt5H2hSY9U76wFL+PFSo1GQSMcNA+loiXJbF5vEiPFDtloogm00iyd2gjLc+IeaaYFIE6M9To3rpFanOB+Eu8TgJxdrmClbDrSksOcsnlaPkLBzeEGaq9n7UCteIRvKNQohzxCM7i114QiIOG1kw9oG2FpZsTYjhqfZ+VaasDPgS88beuzzYnBuGMZ0GKyEAYQ6fvOakAuLpMfyXOB8d93jjqh6ySi1QDJ7FoApICHF0UmVyt250Xm90od0cBcS7FFllitoJbvL9w4W4YSGosFIAZ8mcyK7BMZGhU7zoJWt0MfHz1o4M2dHVws16cAJMiMvkYBj147pbCN+oY7P6LewDoLkdamIliW8ci95fWSDLq1EZRbJ9Q3Q0njQ8KflSLE73msBCDNdksACCckUrC4PzUgwrsNmD+LMPJCrD9zBb+5+Tbu7O2juztGfyfFz7fKWNxYwmE+wMhNsVyooNhj1jtHWojwNvZwelLA2igU3v/9wgSfdw6wFVZwDiUkRaNteH/cwL20iWfCBVSa5Ixy8UuApCRlZaW3MXvFe5iNzfiQHhtqRej7OOz2cEh7QVqXRiHqLJO75EEWUFtZRm1tFc2DfTy8/in8wRAfN4H7+03wGTlXyxH5E/jVZeSuB3fYki7IQu+zOiKWk2Xyth0/85FxYaLGhvsxc6MuShxLzKDVF5ZlEZLyrZ8gWViUsV6I2ZRqKLasnDR4XgtXX5Bnw4x/ZiR9DJdN1YCby0oMs5+0a7Ucklb7iMJzHDR8U9VgNnDX73cOh1iqRdOgfudggKV6PP3564J9Dei/DoAQeLTyHAaAcMtRZg8JSUTkArp7vbY0UGt3vwGE2GObjRb1ePUr/zb7/fHI8uuOmftq/JyUabttqgHHAQh/N3utFYDQbUQsXF3nS9QrvuabqiAKQN74zTvyuQQeujGIDk+HGH0xkkB8djteHTheWeDP0wB/9oVTUUEuAby+L+/MoQ34pxdESwmPlRTsm1mAoeCAv+X3x7fi/kN051e/9Ptv+gVfJ1WKk1hOsyhJ3+ikCsgMMNLqg+4+CyAmOy68pQz6VasV3Hf2+9mfFYgRYHFbumiSWDs3TJWRVY9ZwEHAx58VROSXPZQ6DXTvVTHsfzpzOcwJR/EMcJN54OhC6GdyP4KRWSDy6McbSBIjTCVHn2Ej1wZupIWyGSZdBGiewjmG1rZCm7RJPX4Vi3RxUyJRyyRSJNjyTCa4axMqMm9yXqOVKufsmQpIOsgFgIxHXbzz+nto7xzizOYS1tYSIByhR5vQ1BV3NlYNPFZrfEMlHXR6Ug1mECjJMgb2cYjK3LycE50tyUwgsIpDQw8VjVSeTZNYGofUisYt0VC/TTJQdWFcvwfDMQqJMe9QAOKxN1R5TjQgzCizAjJo3RMNyPstB0/MzQkAYQUkDo3rlug5XZPcpbCeWSheVxclWcvSAZkOxkGT+kPqHQ6aHbjpvlQOyMFnhYE9ZDxSakh7I1uk05Hu9SW6y7HZpLp+uqay7foF9NuHSNsNBPkQQc7u6j2pxou5UBIjoN3y2ecRDR20ex9PAchuOsB/8wMCkFVMShRRj4SSR/BHgEFXrOGoZ2zux3SWK9O/ERljEGmSl2JpqYL+YCiNQqWHC+OuYR/OcICi9AQyTA46YDFW4TEp6OW9YONWnrME0VmG5mFLrmW5XJV7xnsfjvOpBqR68QVM3DXEwzYeXvsnfPzP1/Hyp9v408sbOPN8Fd2FBan0UAOSCzMzF7vdnFSuwUiqKXl/JKCjRwOQwLQCIL1POo5zTPT6xt1UqGcmblKaM8+F/ziGJCk5ztDsdqSRKaleUlnIIbbKbGIazbFnkicAZMIak+9MAcgwq4gBkGpA/uN/+HNEvSZ+8NwG5jaKGFObSqDB+JFutNaFi7PBuE+96kAoWFKVYGI8MG5c9fl5uYaM+6gBkWeoz55y1E5FwkASiv8oFeMcAaq03qYRjNWO8XxFI9Y3vbW4Sb8qC+S1T5NQsM6v1qYAhI0IWSlzsuFjAEToLbaBl0xG+kBaAKIIT7MEuj9rKZJRsUJOdcJRHQPRuQrIuI8gXW0iI25bpq07eYmqpSAAUZoWX/Pe/S4a3YGI0FkBEfRNGhK7X1pnLtV3qDZCdSHGts6o9sUVx5aRdVLVsuUsAOFnaqaHAEQrM/yqg01LUgQw0jFVJjETHCt1jefKZv1cGZgAACAASURBVELMylAD8uH9fQEgrIC8eG5VKFi1gnmtVmXEBcPqbOR3LI+yxEevcOscRlqVOpOxiy8BCK/pLAAhilUAogBLHxJDzTKNlxw+1O0WhgPjFx5aq1QWofi5gUs+r4d+wB4Bl/HaFx9KwN6428FoN8cfna8iWp/DftZFIfCxEVXgcfWlzWIU4Z1sB/OIseWWEKc5OqUQd4ZNFFMPW5NYAIgzHOK608GNzi7Ou0XMDRyMOe7iAsYujWcJlszYoaiYx69+5gkba9LRSPQYBVm49oYdjFi1cE3n8bnyPGqlOsoLS6gszOFwZwfbn9xEKXPx/v4Ytx9uY2uxhKsrISoFH8HcmlRR8t4BOp0WisUyPLq5sEFoUpbrWltdF5CVpV24UUGu5cKV58wiZZ+l4fxFWYBL1mLURBGzEdOXU7sMbGc30xcCojc4qRpAug8nQn7uyhw72faxNl+YBtyzgfcUYJwQtB8HFV8VvOt+XwVCZoN5HvdxWtNsFaSUFCRYEfAxpfxwYQZ6bQNCtrcfyfl/GxrW14GMxy7qsR++7TEza8Xj10rI11Gx9Prc3+sJACEFq7S4+RgI+SbwwcMUAPLwFt747TtfAh96GgoSNMDnz1pZOA4AmNmfDV51v8foTnBwMDmqZmmVoeZuCwgh/esxEMIDIT+6f0s+91GnLcAlSs5j2JupbjhA3HAxmDuiE33pkTh2b2aBlIIm7nI88D9+fxUsyIK442JQN58ZH7jo10l9ffw9vun9+FqlS+lXPY6TxhbBm4IrXvPZaoxWV46DHr7PV1Vt6t7O9J7I6/MjQDdbydH99DNXSqTqGRDCbWmhiPSPn8WAiT87FxWs+QKDDbE0SMcYtruS6WV3cU1caaWWgEVpJjT9kDWLFCmwuSHXKaOxYEZW1qwxrUZDjDlvLy+hOLeMUT8TCswkHeBtoWDt4fTGPNY2E3iFiThADccO/DQTHQmd82gLyiCIST8em4h76ZTIc3E96cUUxYkEiaR8hWQeuKaqIMk7x2hVaOwhyaF+H0XmKG0yUgCBTSBO4xnabNv+YJJpdnxGWihU5qWhI4EcAUh7/3M8/O0b+KDtCgAhBSuaX0TCBrVjOl4NEDFmES382GgIJaHIbusDofYqKCHFvFpfRKc/QNprIHQ9odTwnLieUeBN5zqCjVGng1KxIg1z2bOLATkxpMOmyh7NB0L0WgdIey1EbKQIxlYGkFFnwm7fDPBZAYlHLjr9a1MK1kE+xh9/bwHL59eRFWkzC7jpEP1WR6zUXdLkcjpgTaTRJR3W6Jo5YgY9iKVCw15g1Jt0makfTxAxwdzrIO93kbD/DDXsNthldYqgkewACXSpza0WZL2X+CrNRe/JJCudFaWtAEXxE5ICPPQLEWqXfojMWxcR+s6Nf8H7f/+RAJB/98Qmzj5XRWt+DsWRh2HWxKCTiutWUCsh9WDsgLtD6QfCYL6fG+MZJvooVGcVjuOHlQVW30hxGjZTk+m32gfGKMq+EQCS5QaARD58gj0C9XSC/mFbGA1OyUc2YgqV0ggDQEjBogaEAIQlItWAsAIS91sCQFgBSelo5bAP0kgACJ8PSfTzWIbUq/ZRoF7JdTEQwxJXnp9ytSrXkyJ4akB4rVmNIRWPAMT2sTWUPjqmUVAuIIbVGNNLJIpjA2yapmExvyfdUsX4kjTgdfnRXJJfXJ8TAMIBSRteBu1sqJMw2eGaAO6kf7KuuKY6IBO5td7SCoOcrHXB4vca/As9xQrWKP6SwNZWDXgDDeAw1CgpjcqDf9RRUoTEzK5Yq0ylYKkLFh9QAhD67/dHZrLTY5TsuHXlEFBiaVE8dk6cqp0w9KRcMiWz4lw5Zyu6l/fl5GepYXytZou08yObiDHTYwCLEbPrdeM5NLv0yI+nAIQuWJer81IB8RYnqMaGlkKwwU2pb/wqTlcWYLEvhIIiApDpRnGta/YVhwbXfD4BCDelhakORkGMLiJD0sTozU07RoqpbUdSZjKE7pUN0EsdDKMEy09fwrvbn+Hh3gHuf7IHpxXg316qYbJWQSPvYTFOsOGXkB32hR+LIMRbg4cSIF+urWB+4EkmoVXwpDPqXC/HcNKB0xngtt/DJ+0drOUh5rNAaEclWgY6oVRA9Dz4QIg7hhVzk3fM8SUUviDEgL1j2KDRd6Wb7t1RB4kXY31hDavrWyjXazh8+AiNG59hPijiw70hDvspnnzyAs4uxKjO1WSBSTYvS/8A0QKtXD0pxjD3jcI/rUhYoKA7H69GzFYFvvIN7R8UeOh+XwdAlqrm+Xyw18faQgHbjQGW547oSCeBheNVDf2ckyoi33Ssx//+rasgyFEhqa7AbtZ9+b4lWZYjAKJi76+lYp0AqP6/OmaTJHewHDp4NMoEgKgeRMEiQdJJx/dovy9+61wQ+K+797j4nO98HITwd18SoR8DINSBaCVk9WoF9fkEo3euT095ttIwWxmZBSPcmT9LJWHRJpB2jfZBKh82yNU3naVgnVTJ4H6ztCUNpKeAZ3AyzcpMUuZTjoON2XuoWf3iZlO6n3PbdhI4n5jEmT827z9bpZi1hyr6uaFzzWpAHBPwyzEWjBaDG8HISYCB+7AyMUpXEH16H42FoVSfTtp+HwrXrVZVdCWV0J9qT2bByRG9S0s2xiBgWniaqfjIeY4d8Ktu/DluOPjhJTOPLf/Z8xgsVjCi9bRjM6P0/s8MzTSjhqM7kEytF5is57TCbp12dJ3tkgZlGQ8jy1xgw0WCD6Us08GH1C7OzcHSIiqLa2AFpOiXMOi18eZLb6FxbwenN+pY3yojrgqfC2OwT8hAAiv2JdBO9Vx7pSlflmOhviQ0HdqoOqSmxpFkbpmRlyo13aPIwSeAIcWTDoSiWzOsgcA5oogrw2A2lgnZtiAzMQoDUQIQitBZASlW61MK1sH2Tdz79asCQJ5aXMTquVhE6KzI8Lr2e13h8/seKa+m+SPtcMd0xCPPn45IfeNMGZeqSMpVcc9Mh31j9d/pIWXGnMYBvoN0MsKIydVRKoF/GJeFWk/LWFpj++yuHQBBL0Wn3cR4yD4vnIuoA6dyj/qJABNngigsIDz/glCTWAGhCxYpWB3fwZ/8YBVL59cxSWQ5hzccoE39Zegj83wwFCH9mf2sAr8gtLRJ7ku1i31fCIQY0NIJi7S4iFWszqE4YSUh4z8Te4o+guBJKEomNpP7U0uESifjb5CKA1Poh+IqJX004AgAoQidGpD65R9NKyB7t36L1/7TmwJA/uyp07jwwhx6y0uosrmf08agORQXQ6eSiOicsZw7SOH0rK7DyTHk+k66NClaVrvJcccKCPXDw47pT6SsIE3c82fGJbHjocn+MXEgAETG1mCEtN1DgXFbTEpcLv1EMmcsAKS8fEo0IKO8KhTE0eQQk/5QKFizAIQVkIIXoNdnc0y6IBoAwmfNnZi+Kqye8Vnt04yBfX/IZ7HxKsFIgYliGkq0WkLdI6NkFoBQSy6JCgrraX5AMxgCn8SYT6T7HfkqcS9d9SydUXrUsNr3w3ohv7QxP9WA5GGCQZohS3sCQPgA8KAVwalQRilTRP/cZsuTDObV7UlF6PJhluIzm0Ug2mawK9autAezrhS8KLJgSOM105FbEJUVofO9eFKktHzwsC82vE+fmseVtapw+9WGl+ciC5DVrKgPsdJgrBhfAkkVqmuJjJ+nLliKssmV0+8FwRHx0bdb7P0oiKYoydh50iKNTgE8N7FMla6ypv8HezoIykzHUgEhBev9u7t4a3cPT9QX8IsL6+KCFcGUr7U3Cc+F567dylsHLTmexFrv8u90wRItgYiw2HXSN17bNjtgAJPtbWL6kU7L5IYWZ7o685r12m3p3MlUjmhbyDeVTqamm2WetpB7Jfhzi1h48jxeu3MNdx7u4v61fdRRx4unEgxWCtjDAOtJEesoYNjoCU0ud0N8FrSx123hyuIW5g9SQeyTOdOMMGj04JcYBXSxWwQ+GzWwlsWo0DKSXdVZOcg8o7voG+oL+bLSKyUw/VzGcYg6xX4uy/MZeny4HaA0t0RFFW4X2AsjQTEs4tzps9i4+D3k7HYdLqHEGVUiEmlYMCXbfBWo+DZuRydGIxSSWn3ESSBERc+z1Y+TAAjf+8QqiKVMKQDhfidVA76OOvV1f/t93uurNBU8JlaSGBZpFUQ1IFoBKRUKwpdVtgwpWN9Edfqq6/1tfs9jJW3q64+5YoYI8mn149tWQWYByLeqgJygAzleAVHtgp4fdSBLl4a4++6Xwc1xbYRqKRhIM5Dv3jU2vY9pMOxzoBUQqXYAaCwOUd+NsG0rdLMBtmpBNOuvAm4N4rViws+Zghub7VeAouejx8JjZ2ZfN563bszq25siXx5127Lv+bKlItqAnIE9t/MVJgkY8JqXddKjx53HTgqYVgz0vHick4dH15Sic26zxzH7d4IHbkfCcTu3zAzEkyoeXy4lHb1glgY2Doy+o7hxiMKjnalGR2lcXyXqp9Yk2Bxh/7YnNLLn609hvpgg/e9/LH2YquzHkE/ke2FfjScY0plvOEaF1NDArPVq6qKJLNVVtkfjKQe+R9oH6SehoSxxk0CfVqFscEizmsUF1Fc2MRk5qERVtBoNvPHyG1MAcup0DUndE1E57UWGe21DvaL7Ie3I7VpJlx/eZvbJIAWlz0ytdE+nZfpE6D4EIEywCVU3ogA6x2GzIcJmTSRSoK10ZI15Hgsiw0R0I5KIYlDtBhj7kQCQcn3eBGdOEYc7t3D3n1/Bhx0P31lawvqFBIXFZQFNrLx0O22hgBGABD4bKxpROm366XJFbUSzeYiMfZVKNYSFIlyf1RM248wx7LQxarUQSLNIBuc08hkhp6tRTMe/EtGidLcfO2xK54suwmmQXt0UgEO7X4kNMkecItmQMmcTyyBGdOGHKE4CtLof4f5/elkASD/y8e9+uoXFc2tIownCKEeQjtA+OBQ6Uuo58MYDsFltrzsUq3s/LkkVhE3AGCfx/Jkc7LMhZO4gYSWs3ZKKTDEy9DeOLxE4sy8oe1VZO1exRA6pZSlL9YRC6V67L5rPaqkiYKRLB9Tc9IEhAGEFJMWKdELfvfkbvPOrD/DSzUf4sydPTQFIDQUBIP3DAduQICtGGEWuGCp4vRG6+4cCRlhVCJxMrjHPg/daEri8dnxO2Gy4ayQKswwhTebzGSn5IZqsOBUCoQlK0M5qULuPShijF9CUxwAQ6jzH1J1YAJKiZmiDWVN0KQQghUEbLzy/OaVgkSLW7nRENySOjpI0D+BZ62uCNumRRht7OsmxoS8tgEm54thMjdtpr9ORCibBnlKwxOGVDqAsGPCesBM8q3dkIEVs1TDGZN80+RUnTdsTj889AYhIK1gBubK1KACEdqAUobNqQApWNSZ8NROlEWoZ4TE3FVPzodUHlL9XviQvJH+v++rPWo5SQEL0zwsgwb510OBr9O/8XjP7zKRwglMQxPdqNzv4YHuA7UYL3z27iCe25gS5k5LT238knVbFWtBSl/haqRwoKnOOJhiW9wRszTQ7ZNbGoT+1CJ44EZvMER9kyYhQa8LSFXmHBVt2slxRPjQlZgLGKUgnkWrLlCZl7E/Tbkd8yhv9DDcetXDjzi4W6hX84ukzWC9moBkM31v0AfQlt93aFWD0mYmyJT7pkG37jWgFh9oZBRUUnmuVioBCr6OIhejaZBtMsprAh0b4ui3jAiaWjMw02SY6WkUKCyGKtUX0owBzT57Ba59+hIcP9tD9bATvIMTVyzHW1pfRaR9gvl7BiG5a1Bi5HiqlKva8Ae7u7WBuaRklL0bY7mMxYndcchspFmSGxlgbi/aEDhNyvkfWh+QYpiP2IjGVDxmPfgFBsYKlS+cE4BWqi6he+J5M2OOF86g8RnviHTX5Qo7Ybrc1tVH97ICuayncw/szocK/7lsNbPkux4PckwGICXK5KfjRn2eByKzt61dpO2ZByPbBEMv16LGKyO9DU/p9gMfsFfu2lCbejOMVEL5P06ZglIZ1kuXtN2lbvukOzt4jvU/6mtl7VCzy3ogp7YkAxNyzx6lix4/t4V7fCFEdoLPzzVWQk2x4qQGZ1X/osTIg3oi2p9l9/f3efZOZ18B59npoED1L3dFgn38jjWfv3nD62tmgm++j+56vNB9Tpx8F/AYIMIif7ktw4AC6j/kco1uZVktmBOWP3T9bqeDvjgMEBv4naUgMSDkSeTyylsmsCKme5fj7sRrEbdYBiz8rcPgmobnqPmb3I8DRbfY4eXykqs1us4Br9v5S5zO7nVR1eeyeTI/ZnL9WQ1gd4sZKSO1PnoG7xnl9YjK+Y9KTBkLJkYafhx2E1qKTr2FwIfRiCUSOjF3IY/fpVohMdBkRJY/s8M1uIqSdOBXkg0Ng3MWY8/TyaSSLq/J+kZdj0gZ+9y+vonPQxtlTK1IBIS23n6boDzLTxDUdoFAIJDCV/lW06c88ofUUqsbGXjLntlcX10ZNdrp0lyI3nkLbTk8qJwyySDVho9icgXoUSYDGQLlUoZX7GL3uQAK0QpphLJ3jA2OV221KcDW3eRFhbQVD2rg6RfQOv8C9f3kN77VznA4jXPruAsL6PDr5CCUqhDummSv1BkHJmOEwiO13mpKsZJwlrBCX3c+N0YywNYTabgwBaGFL/QYb0jLWED0nNYu267sfGL1Omo1QqZQQxR5a1GN2W/CGHQSTIXI22PUYgBfRS3MU6wGc+Sr82mUkuY+w+RHe/vvf4uP3DrA/6OEPfrGBM0+fxigci9bD7XjIeiNERR9jv4+g6GDQGWHUm8DPQ0Sh6Z8ycdnHKMfI2jSLkL4/NFa9dLZiU1VpUGnAHY9bqNXWbU01sG4tlMoVe8mw1wipRWw7QPqZvI4C+klXEpJZZROVCz/AwIlRznu4/8FL+PBvXsVL9wb4xaUtPPXzRbjLc8B2E520g1GfQnoXYbUiGhCp1A1YARwKsKEInV3tCUCC2JgRkT4XsnJBaj37sPRIwTLGDjwe0rRNvGxNnALbfNAPUCyVpLrQZlf7oWlKPM7H8PJQpMpCwXIhFKz66tPop3R1M81Teb3+8n/5X6UR4Ys/exZzmwkG4QijPml4PaGuOWxNUU5ELE83r2iUoW976PBekEIlzne2ZQCDW3d4ZL4glo18Clhd1ebcNoOvpkesgrBRMfcU2n+zI/OBxv+MI6ValRn3LWlEqBUQDnSK0EnBIgAph94UgPDNFIAoJ5IDQpvEzIINHTA6KWr5STmUmh3h3wlAtE+CggOdMIQnqlQjKwTnz3Ij7aSyv9vAtf0x9ls9PHN6HhfXKsbWNgowbjdkcuBrVNPAz9BsjYApW2KVz6Kw2AIQioxpF+h6VRz2D+VhrG2eRX11DUElRnGhhHKpLg9Ft3uIzm5TgmoBUs2eZM1bB3to3r+N3kEDceCjlpBxmQk/0bcd3icUiYehAJCP7zVw8+4elhfqePGpU1gtjKXjKTetKGllQkEF+ZUKClXQT1emkwAIJ1CtVFHnpkJ+uf6+O+1Kz/fRCsuwZ6tZ1rVA3Qt4L9lMipa/YbGGcVLAwtUz+M0n7+Dzz+5hcC9HoVvC01cTrK2toNc5RK1aEh6l8Z6OUC3XcBgO8dGtW/CiAlZqi6ixkR5950c9+JGPmHbFnb6cj8mGGKcQApCoSE/4OSQLS4jLFSw8QScnYLh4GSWbYTNj8HGbneKMWFjH6LSq0etDRdtfR+s5CUTwvY4DiuMZ9G/6+TgAIXdXN1WEzIKQb0vFetQYiAZEt28LNL7tfo9FQF/zwzcBLlZ7TqqACA2r1xcg37a6F95rir5PqoLwEH5fEHIS6ND79f/y9h5gkqRnmeAbLiN9Zvmqruqu9t1jNV4z0oxGGuQQMkiHxGIeaYVZVrDAAqdHWvZ2WbiFPU7HcdwucLAHu3DAIIMAISEvmNFovEbjWjPTY3rau+qqShsZkWHueb8//qyo7CwzQnfRTz9VlRk+IjO+9/9ek71ulwOQ0R2Qteu1lgsyfE8REKrMwu2L0CvTUwMalhah3/NXf4filMr/4KTByEYARApP7SKV+YiMH5jC9//E92P6KiUYbD5+DH/5Jw/g6D8oAE5b2XW2UymTJ0vBCi6qonpQqKdcIF1sD7+e9b3VnQVrbudlXQdZ6QaiclrhaooSt3MiP3YZbUkDmZ/42Stx4G3Xyur6zRfwD39+CV/6g3sH547b1t0LDWA0+OBMuiOSBR4Dd68MINnqM5HtomTte4cBHfdFnw+uU3eSdDeF73HSIIN0LblW8wqY8HqsgSZ9V6rvRE1do0PaublVdE7VxS3t2t3T8N9xKzzLR14CDhge6ElOU5hEaFy8JNlN49WaejZx9FNs3xMwXJTPFA4MSSFVLQnllb9bvVCKTD+JEOU40l8H/Ka4HgUmE8R3ozyzk/wAMDM6bEZ4+IHHEHR87JqfxNSsKwAkYCp5n2GbbFeRMqUMhTnoR8qPBiD5amVQ/Ghat6Z+KWq1qSyxo1jRrRk6zNIxVGY45Snl+ijUcKgBQOo6fFJxyMII+ojMHEJSxBEh7K7CsB2MLxyAU59GLCY3RXRWXsSZr38TT7aBvfkC9r9qDFa1jk7SQ5E0n46KHqDegEnnMrDLAc9ua1DscWSdTQPZbuqYRN0MWSQcNGUnhFbCBCBRqGzaGdRIF0wQPKQ5Z6Rmua4llPskcRF6DP7rsNUpzAgzV4FVHIMvQY8JwrEScvWDcBMbzspTeOa+h3H0mba4Vb7pdQtYOLyAnqNE8GbPEefOQs1B7LDQ9BB61EqYsGILppFTuhgpHOngoq4PAaAAEDo5kq3gq0FiREqPoin3vK80i0VYJTVHAG0OptwjBCAs7kkFok7DDyLYYVtZLtfmMXbwNgEgpagtAOSJv/k6HroQ4Q0Hd2LfrRUYM+ModyL0HVrg5xHEHXHzIgCh01SOko8ghMdz7JgwvO4AgBD00EDAIYuD9zqBlM/7hA6oqjvSDxTzhfsoRjNlG12/ByaGF0u0zzZFQ0iwTv10kPjIIS8OnqRgEciXp3cJAOmGNH/yRFMVdDx87s/vRrJyAXfc/ipU53ICQGwjJ3otAnXJCyspty4NQHoS02Aj4jnOABCp4VnzBWmIotDciQuSgZRC3OJMQ9anowG4DnGvTWtWpx/Ld8JAQ84wUOq8xZ3VVi5YWoTOGzJiWy82BICQgqU7IFr0ne2AyAc6DfbRBa8GHwOElH4La3DB+SQBNR3RZrHL37WzhO6C6C8LPSqvR/w1lUqDoKULl/DcSozVjo9rdtaxb6YkIiymgVOE7oXKPUiDHN1N0B2cOFFfJPKhVpGmCEPygUM0eyFufuf7ce1r78Lua29AMbeWRhtCUcOcFBWSTkT9mRevIE/djOEgSEIkcQ+Nsw08c/89+Ie/+C/orq6gYAPjeQeuY8LuBzDozuQDT59YEgAyNz2B269cwGy+jzivgmv0BzDrIy2dnCj1U05dthQ1TWd9KO2MBh28uQfdkBSAqDBIpqUqqpjQwxKVCi9fAImif/F3iovkprHVB0p1kiIYdhFmvYrFm67CfUefwPNHX0b3VIJ8t4xDu4FdO+cRxwHG6hUZrbISdjBsFPMldJwATz//PBpeD4szO7CjUIPZ7SIMezByJvJuAfVdh5XVXrmGscM3Sp/CWWABsSbS1vQkr91FM9VdVFm8GxA7SU7ZYp4gRIqJ1LWIv69Rqzw022qUdpTV7D+lsNWj/8NARBcrurjl36P2W8+3USdkIy2IXk6L0Lcqjr7T97cLWDbqgqyjYaUdEFrxkoalQEgXVT6FWRwnsVw/1bXauMh/pceyWYeK6+I14qQF9OyCDFOwBtcpteaV/UvB7chskJWUTjSiC7KdIMJhAMLtE4RspAEZdsXiSdz5qp34kV9/D+ySovPoyTv7efy3X3kY/jFV2GoNgc7f0NoMTV3K2u2OphWtvyIiPKcI3FjrJnCOUR0FrdNYpwdJMzK2c53/5Z9+Hwpz37tu1rDzPO6/+yi++fHPj1zFKCerUfuXFdDrfacgPTtlAwqzoGV4w+q8ZcHCMPJaDySyyzMT5O2/8GaM3XKl+pw8fgx/98lv4eQTJ9NujQIfAxpdWXXxOLHrQiDzmriLw7/wIyjNlYSGYdO0hGFuiPDCyWPwaE2+uBfjbkmeD3x+Ly8vSwdix8K8PD9ov8nCkAAkydlSlCXtnvxkOZ/kHRTcMRhBC3QL9BITxdk9qM4tiisPu9/9RoCnHn8GUS/E/OwYauMGCkUTEZ93iQMmn6sw5AiBr0bLKS6PIxM9JqIXFNVLnmXppBkbMhCaBh0TyMhIOu3yhc7TlcGy0qTKl5LBUxnYTLn+7HyQ6dDvMfkVoWGLgDsOWlJD1HbshV2dloHGOM7DaxzH2XsfxtMdG3sLLhavrsOq1pCQutRPlL0r2RGVAixqmDj67ysNh+yvUKLUMZDKPQBRFKAzgJf0bhaDzP4gOOv56HRb8LwWcrk8LJMBh8rpsieOmZEwXsq5GuK+hzigc1hHmB1OuQanPI7IcpB0DPSqObgTV0jHy248gZe/+TSOHevjQqeB119Rw8zBOcTlRAKV7X4OfZ73IhC5PkIGgLJUCk2xk43pfhmFAkAsivdTOpVQlJhjosPy0uNmt0GzLXicPP9ieZzqeG3qGxmuyPBEj7ay7OySrkTqWR4+AZXfFIAWVRYwfvi1CMwCimEDp568D0f+6l48esnAGw7vwtz1DjA7jnHkYBRM9EMmxDdgloqI2KEOQumAWAzO5OAFx6+DnsrXcHOSicF7h4wsZoWQ5kRaGUGdHjSn1kWZLNmKleMAPYZH0nWuVFYD7h0fHpPJ2cnLJchZRRXonfThMVRyfF51QCIGFvbg+4F0QL7wl58AVi/i1ldfifKMDd/to1KsCQARIxrWhQUKdSgO70gHxGegqM3gSdLqExGKswPCifkmhZuOoQAAIABJREFU7IDwthvU81GsXFnpgEVAFYVyTQhAGDrM1xi+qWj+kZhE9FOTJ6nzXUUz025sxuumq8me6YqI0KnnoAidYiUCELK2KBbmAhqA8EaRnUvzLAhANAVIn2T9gdc7rQtore/QlCsFKtSHSQMEbVOmuyTafSpLAdNghcuTgvXtpT4a3QBX7qgIAHHcgrhLMIiwFynemxa+6w6I8NbYGiLbUXzKldNAN6bHfYjv+cDP4drX3IW5nVdIiI188LsJkFs/mp6kvGF5nxo9m53QBEHSFcBCUJJACch7sY9nv/EAvnz3f8XZpx/HeMHGVM6U0KduaOGZ0ysCQKbGa7j14CwWyokAkGzXR9v88nyIfSDTKQcaHWXzqzsg6hoppxF1TVRiPSc6RfB1jiKImxVFeGmbkKCC511Z29kq5RqJfGA4Lz/cig5Fa19fHgTuxAT2v+Y6fOv4UTz7wstoHgvQXzJw9R4Li7vnUXBtsWyU7pP4kLMlTqcME0tdH92E8x3E7MQUxvddB39yP0qpuQH3V49yywN1RML08AOcf7NQrJRJ4lHF/DAAYfE63A3J6juGtzM8Gr7V39yHjYDGqP3V+8yfa+5Qax0Qvr62v+phNEoXshUI0SL0Yder7YKHjfY9+/pWVryXdRRKVRTKayF/0gVJP2qi/fA88Kfp9dBg+y4N8ONMFH2PAiD6/G9nf7fb/dDrGu6CKABCUGvICJYWo8vnbnD/KmA7UqeTApDhFHQuv5kQPWvDS8CRpU9x2awV72bn4dobcvjA//GRkbOwQOf07z70aZROntzQiSkrWB9qOq65bkUzIL2otNAQC1n1xaR++D2lAdHTQLeR0VaPEtBnOzmia7HOD2hRWbH7Rz/785eBK70tDUL++PfvX6fj4PsDTcmwHibTjRimZWWtbrMnVdOqeGz++VM4UCuto3SNcgEbfo1/U6/BSYMjcfIaT3DnWw/ijo/87GXXkcf39N334bN//pi8F1yIBnoUrU/h6+yqsBuzq7eCQz94F6687Wqgp+x3rVIOZ5rLePLZI3AMEzdd/SpEq0pkygKEGQwMHZuZmh4UiQQgpH1QjUzgwcJHgIhjwSi6sK0C7NBD7HfQpl3qzG7Ud+wTikYceEi60QCAzE3XUB3jQJKFhAY1sa20HNSDRD76dCTiJ5CDawFvKtKJ1Oirft7rwUYNQjiKK8//UA2EihuXr7oHpK1weT4nSS2jnS0H31Q9E6Pd6SBHJb5TQAAHDguAviejwqWpXTArU3ATUo0KCL0zOC0ULHZA8th9ZQXO+CTscgLT6yPu9FRYHN2jCjkYQYTE84VCI7WQnSZHs14Sh6w0iwF8vvdFk0AAIq5EPHfps73VZmJ4CXmXLk2qcA9iZYjDgsXyaYnfg5GEIqaXhPtCCUaxhH5sIu8VJRumMHuNsktefQpnn3kBJ4+HONtZxW2zOYzvHYdZt2GSvhM6AkBiN0To9JCTLlUECi/thJoOJR6PTIYHste0RtXX9aHQ4RjKyOsRqcFO6j1YuIsGJKWKC4MjD+mYMPHba3ZVB8zOISYtis5rDHnstcRCul/agamrXgffLKDQb+DM0w/g2N/ejwcvRLjz8C7MXG8jnhvHpOGin2N9wyC/PpK8i76RiNDb6kYw2ZmiERFdxHj/EMU6qiaSQGK6V5ESx8FpdgBSwx/ppPmq5mJdJl2Dfje1yTWkQyXH5ocS3Mh72y7ZcMyCsEZiU2mZ3LE51GavRT9mKHRPWCHs/Hzx459EuHQWN990CJVZB2ExFgBCChYBLAEIxe4EFqRQOj3m6Sj9LwEI71s6ymmxumSorMnsBOjxGHlcAj5IUaRzYWq7rQGIsI1SKnxvpSkARHUbHdB0Qc5DlAZj6yBCJqETgLADQgDCHJBcEq4DIIK0JVBP3fzywYASg2vEozUGmnbFLwRdQIvFXQo25EtQEiAVt19TpAbuUWk6uXaN0gcsIhqGqaROVAzfefxMByvtHq6YK+PAXAVuoSRFODsgbI8KNzUVoWvupwZQpGCJbV1SwKV2A3f+wAdwx3t/EmOVaSBIkBQNARZ60oCDwKKfPjmDzNM25zGxlG0pOUD1fM2lK0gCKuWAJMD9X/wyPvd7/wlWp4k6QTwF2RfaeO74BYxVS7h53xT2jNmI+KFOQZ/WrWjBPlvcGoCoDpTuJqkvSXWdFOjI/i6AzFZIlB90EQ6yRZ4iVW2NzGuSQPFqeb7p46ypUGzZCRLu+zxAuGNj2HPjVXjyzEs48tyLuPiSh+7ZEK+/fhwLO3eItzzRvlOeRHVmHvlKHRMHb4A3thclLfZOuxBbORuNEgePqpz0SDVBSHEYgKTp2rr40Z0QrQHh+ob3I7uNLPjg69l92giYjNpH/Rr3lYXp8Og639cidCVu1qBpfeid3l8pIjaw5OV7/193QDY7xux7w8JuvneZJW9VOcANdCApBYsghN0Q/mQ2CAGIFP4Z7c4/xRBg+Bi2I0bPXqPh5dfZ8m7QBSFg0z4Hr0QHokXo93x6PQVL7wNT0TllBdHD+7e4O4ef/ZvNi3Muc+FIF7/8oU8Mkr75Wjb1Wz4H8zmh/JACxWlYyyGgotoYZIisc94yVKp4VpfCQljneXC9LJA7vvo+pUhVaEZDbtVZyhE1JSz0f+OP3o89b/meDW/PLMg6e0Q51+lpGNSNWok+Jp0/oo+D23ZnFmQfstNMOjKfdbbS72vAMZy4vh6IrA2EsZNBXc7OVy1cBiL1cXHdmm722OceHB3xnu6A1ve84z1XY9+rb4DDUeQoQTv0cHLlIpaaK6iVypitT+Di6bOYnJwU+9elixflWTs5Ni5rEt45A2tLeRnVpzOQBiCkgxCAGLAFgCRBVwBIfnoPanN7JTCPAMQKEjz2yJMyKrxjpo7xKRulsg3eAWFkSWgbOyAEIAkJ9vzebncR+HTfYmdC2frrAkgG0DKUEPqza3oMxbkcXdc1ghRmfZXsLiPvRZV3xhFkFpV8/roOO0Nl9GJDBMlmrILf8hPzsKozcEmlYjsguICTX7sfj60k2FssYPGKMgrT00icPuAF0u1g4jZKrhTOtHplt6jTokumcioSk1MpGE3ZB3mmx8qlyCaLg7a7pGOR3mKyrorQaF6S81Ak1SllQHA9tMyV2qvRgR94CpBYBmIzFrfIxGGwYIyiV0av5qK66yYJlTObT+Hcsy/j2PEQF7wO7phzUd5RQlKHFP1GwO0mMAoRIjdAIXbRo460x8wqBxbrNrqG0YlLjBlClZbOAVpaJ3MgOKErFnVxBBbq+0tClftKMC3dkvSaskNQKRRFd7GytCI2vPlyRQIQRa9q5WEETRmx7xdnMHXNG9A3XAEg5595GKf+/hF85aUGXndoJxZuKcBYIA3cQgfsppVRcQ2Eji0AhELvpOlLB6RPHRE7IDROYLHNroGpLPZpPiRBhAnEkpg1u65Bw36cgiulS+b1ot6JlDE7X5D7j/SrbrMjBT/KTKonjLdgmDF6SQS3PovqzDXigmUkXTFAol/x5+/+uHzP3HTjQdTn8zBqrM8dAU78nEhgsavoaf5y8zIAIiJ0x5aOjkgLeh5sn9JzBa6kthfDK2kbqsHstB7nuR4YUbi5QRxFr9ESCpZi5tiij+JEcCMUOg1AFsYKAkB0ErrNgJckFAqWLlQ1AOEKdDHMEy3exSkg0ABE8/Y0lYrL6Pc0iFGIlmEzqSCFantxuVGj7Xq0QhfTeiRfgwlB870+Hjm+OgAghxfqKNBNhwnq3YaI0DUFi/ugHRX4OzMtuoGHVphg4Ypb8Paf+jD2H7hh8JyQbgb69KESQBEbqU8j18Nzwy87ZFogHGlHiBzDDxN+yByYibLE5ezSDWGyJ3uSto1zzz+DL3/qd/HcFz6HsdosTi4t4ciLpzBeUQBk/6SLMLWT5Tq0JkYDEI42kYIlWhzpgmihlrIs5nlkG1oDEH4Q+LvQmRxXtWMFjasRFq3z4f3F9UnApKn8tDkPkyyl9ckuRuqJTvG3bRVRqNaxcM0BHDl/HI8deRbepRxq9ixe/9oDuPZ73w2HyDoTmMdOw1ZAQ1+I7QIOzq8LeL2sLmr5t+6AaPrV4EKnz3L50KcTi1lO3XYXrfT3zZK/Bwtu85dhwDG82Pr9Tl19Mg5RnH84eVvuxy1yQfR2vpvdjm0e8mWzbZkyngIQXp41CtaaDkR5XCjxNq9dFoDwne1kg4za91Fgcni+YaA4DECGM0HkXhqiYfE1TedjVyplll0mRB9FwdI6kKwGJJiZQT12hHqlrXhZPNNlaqM0ce7DT//6OzH+2jdfdiqyxSvfZAH7nz/2AoJvHZW2hRTIqUVvVgMiK9JJ6Hx/fdN4bTvaJzajEVnXSRj4yGa0H5luyPB2BHhktqf3b+d1a9Sy4WPKHjSP7+X7uvjU7/5D1vTusvMyDAxeyf0/3BkhJStLxcq6gHG92W1pRy4FcizpYuiJf3/0sz83cld4XPJ5WH4Z9oUd+OTdj+PcN5TAn3oWrTHhTw3+eP/s2VXCB3/xfULBYtHV9Fp48ewprHSbmKqNoZ4v4dLqCvbs2SMZFCuXlgV8VMrKipoFCW08SfugsJp5FaQakZ4iwW4UtDNPKu7BjHx4sQ13ai/K04vos6iKlPj9/q8/LKPbu3dOY3ouLxQsn3rAvoGCSxoLC1j6NqnR9dZqk3psCd+jS5cOFh5l92+TxpU6RLKO4ai01DupUQ3dp4Qa5ZCinFfBifJsNYS775Jn4xSF6s2ayU4CGWF2x3bAqc2iILU1NR2XcPwr9+GxlQj7SyXsPFRCeWYWsUmaUk+NmrsOkiL1mLbYvUarHekeqJF8VbTFBA+aJkMHplABKgIQamu67ZYAEDdlNLQ7K8g5RRSLDAVMi0aLjl2WBBsakqfUTuk3VN3QglfZqjJiwWwBfr2Cyf23w6CGo/ksjj/9Ao4+72M1CnHn7hJKc0WYE5ZoCJJuAiHw5EKEroeCUUe70UK/S3G2YlUwGySxmDNiSfeAYElob+0O7IRAitTatoiwCbS0Boer5TUUDUGgEtATK0G5WJJ7i3R81pK1iUlZjhpV08rDjejAFcDPE4Dcib5RQCFaxdLRb+Glv/sGPnvkvFCw9txWgbNzBpW+gXbYgWWPwTb7AkDYPeB1ilY9+SwkdG0VAMLrw/1QxgsErCJAT0ghTIT+xHtFAxBiZFXHKlYO94v3FK+sw1BkOlJ1lI00zRCMCiMJqEkimErE7S03PocaAUhURRxSI8Qx7RCf/bO/QO/cSaFgTS6WBYCwg0ZwK4HMvL9cW7qLBCC2R1G7AgbsgEh3gvR6Xr5cDqutJvLBWoYJQRyvheuompbHQXDB45BsndQmmZ8VAinWkN5qU8CZzvDTJkbaEWtAwdo1URJREr8Mw4QJ2LSAjZCQB5iOlOviVX/LCRBIAYh8WTLwJLV/1RoBDU70MlkKlxqVUB0QTbXiqALXK2KvVGeg6Vi686Lbp/zJEQICEE3BogtWkRZsbIV5TcSWyhjROSA8UV1JWjcQmTaS6hRe974fx41veJt0PQR02Bz3Tx28jL5kUbi9HppnTuL4sWew3Org+AlFq+I0Xpsc/F6pqdcJIsbmDqJWXkRxZk51RXQjJMUs3A4phJ/7vV/F0Ufuw4tHT+C5F1/E3MwEbt0/jX0TOfQdlZgun+nUAUKNzPSl3c1vOw3IdM4IPcQ1AKETiAZuuv2pWs1KkMxzLy4gjkqAV61qdTgMyvGDBG2vKzcZrwlvVIJE3qjcn7DnwbVKmNp7FfbeeiPMXVdgebWBmcUb1UrSInEU4Bj5tNzmi8NAQ/a3XB3QsyolRb0apQHRACSbuC1Bd6kPVqfZHmhdud8EIZw0EMnu4magZCuQMbzP3P/spGhjo8GHnk91btbTsUaBEM7/SrUr27wUr3i2zToKXJk+bmp9itWSXEedhM5rprsfgy5Ievy8bt8tQTr3YzMgshEA4XLZMMW160QbQ9Wl4Uhfo3U5FevCatrvZhLuxe25YQ2L0DUNK+tatRUA+ejn1nc/NirSL778FTzwwG7c+5t/nYrR1a3Hwt+ZMtFPAYDuQKy3id2/jnYlhXc/FUhPmUNC6cwtlSix/Clfpa4zvFAHGa4DNpchoHQdCXDD22/Fmz/06g3vU12gN55qwUsm8Dv/6uPrMjf0ghocDGeAZN28Rm1Ed1CyVC4937DT1fDyo5yvsl0nTZ+69YOvkWPUx7LuO2r55cGfq99WAZJ/8MtflJ+jXNCci2dxYWwW7J790K+8F0Vq9ii8DTwcP38G5y6ex1ipgqliFefDDnbs2IHmakPEwNOTU+h7PXSaLXmWTJSqUqiZBRd0OqKjFottWo4SgPCZk4t9jtMitAoCQAoTCxJS53BU3/fx9X98QADIgb3zmJ0vwnYidJlr1Ve5BDm6aXFwL45ksIzueAbYzSjBchUo4aSLINYp2tTFiZRFvYxAp6wLUlBYa0i9Q3VXOthm6k49i/3URTLHh7pTRCcIYRkx8iapLBbc8Vk49TnkRXTLFLuLOP61B/BkEzhYrWLHfhfF6SnpZtCulaPdck4ICjiy0uqhv9KSukFyJNgFiChBTiRnwaZBEKksHWphQqFgIQzhddoCQBxN2TJjSbB2GchITQmdTJm+ntAtykLSWFF0M0dpEoLAh9dryfIF2hQ3m4gn65g48AaYcR5G6wUcfewonj7SRte2ccehMmrzFeSmqP3wEXVopW/CyAXwzQ4cexzdRgd9L4BrKe1vRCaIxbwICtUd0d3EXiC6olxiSPo2KUgswOOCKoAHA6e53ICOxXqkF3hyD9gwsLy8KteZAIQFLgGIZZVQMlVeV68whamrXo8eHFSiNhovP4lH//IL+OLRS3jrNftx4DU1OPPTqHoJVvwGHGsMsPuIqFPJ2QJA+ssdpYfK5xEyzJH5aK4rVD0W3jwHncaqgA9e08hjd0mBKKl901w8/RoZJNKZgloPzXnogsWOH4G8UTXRpxEQHcZYN+Zs5CfnUZ2+WjQgdkLjgFhE6J/50z8TCtbr7rgOU7sriMvsBvobAhBSsOI0EJCZP9RuSGeNgaz5PFaaDdhdRfEnVZGfGXawdC1NQEJwzNqwRfc5AuGUeiXCdiRYPX9RbH21rTUjHaSeT0MJjTtnasnemSoWJ8sCQJp+JCJ0OvASgOgOCL8ohAuZ0q14oeV3OhCkXH2tE+HJlu5EEAxCWDi/1irwd+GSyWgCP8wKRfEm4xcIUS5H3zmPBiQayGidiQYljZUmHj3RQCeIRQNy1eIESpWaIFHTb0v/QjsncHsUsbY6PZA2dfA1b8Lbf+ajmJ3YPfiCzmo6YHcRXTqLI4/dh3vv/yoef+IrOPvYeXQ6l1ux1A1V0C/PrX31F4tzeNXhq3Dlq16Ht9z1HsxMz8GYLKi2KztC/JEGE973qT/Dn/3R/4WH7n0IV+ycxK2HZrG3bkkHRKwF066Q1srwXPHcbNUBob+2BiC6AyI0uFTbI84b5OblVVaJBiD8STu1di+ULyhulzeRpGrCwvzVN6I+PSM0qsJudo0MlCk2TGMzRPnCjkIGgPCYs8XxhhXBK3hjuGiXRdPLQ02BntZ1PzKjqHRVIpWHkwIha3yOTtoRyYrTZb5UoP4KdnMwK62H109qZ1l089xo4TlfWwMfRqovUEuuA06puHJkNyRD98lu8zuhiG12rMN0tO2el61oWMMAhICDE12wKqWiuGLJucgAEL7/T8kG2YxKN3xclzuWESZBOoV6qvhdnA9ieY2F0XYAyDAFayMNCLsgixM1WOdeQFaEnrXjFQqUeV4V+Gm3Ipuhwff/48dvglNdL5YePlYWtsuPLOGhC5P4zO/fJzQqGc3PuGCxy6JBP5cfldqdtZfNOkvJ5yrVH4y6f3QnhxvQQumN5suO5HOed37odnzv9218V7IzYJyewIPRWRxqL+B//K3PYscZA21aRc4oZ7GsM9UoUMCinROXGZ7KfLBylHNqDpwv+1PPq1/PUra47eH5+T7Xx3Votyuu46d+4y3Yffva9x2PKTs9fEKHmwAHW/MCQM57vqxLT9x3/s2fS3GC+bmd+Mlf/0HMVsYQtrpot5to9XvwfE/sdI1eHy/1G6hUKmivNDA3PSMdkNMnTkoa9Fi1hvFiBR1aqtum6Eaod+BPp1QQETqF6k7UQ56OTLky8tP74I7NS8he3jYRd7u452vfgE+K9cFFASCGGaDFjKfIUpkdpTxyOVNE6ByUowaB1rPsWJg55TrEZx6fc3yuST5UaoePnqpFRFdKi1Ba15Ky7aaGLClDQJmvKKYHc0X6DOuLKX5myl0JLbo70uHSjsWe1x3fobogNjMuEkS9czj1tQfwtOfgcL2O6d0W8pPKLYy5D5zMYl4AiKTNd3z4lxrI2YnsCz9mftgTmlOu5A6SppuXlE0+8YYSnysKFj+HzFBjAB81l7btwg9UeDPdJQNqVRg32F5FPwjlucOCvttpo7WyBNcyUCnn4bVXkEyNYfLgXUBcgNl6Gd9+6Fk88WQL/UIBd143jspcGfaY6sjHrQBVx4VdjMWGN0ZNwGPsR3BoR0v9QdSDyZq+YCNwXKFgJdSBLjfgxnReihA0O5LT0s2rLxgeox6A5TVmbVmv1xXtnIAwitFabYk+tVSryyi/FwYwUUDFVp9JApDJK+8UAFKNO2ideBr3/snf4N7jHbzr5qtx8Laq2PDSBWuptQQLNbHhJQBh94AApHexKQDEJFXKNqTzwGwZdnIIqAhAmo0V6eRIFkirJS5YeiIYVJppBXLZDeQ1pX0twwxt20Hz0gooLZjgcZTYDfLR61DbQkedHMpTOwWA0AWrYFNLEaLbaOFv/vufwmgs4Y3fc4t0QIJ8iF5H0fsI5jQFS3dAcn4EIzU5IqtFao8UgPBeWG6sIlrppXQ+1T3j2LRIIDjwxPo+rwb4m+22yhjJMyld6apEb93pwkmNA3gN211F55dzxgGG75ksJ3OzZeyYKaNoOwh8ok3mPrBFFiFnFgaCE+0GwZMpKF1aYoqfKMswK8PzYFsqkl46G+moAucVx6SUX8bfuYMU44gILC2kNO1Ki8W1YxbpkeqLhDoaehWrE9BoJHjq4kW0/RgHJydwxc4x1CbyiBhR3+iJe4GIrPnlw+Kkn4Pn5HD7ez+Im+56G8arqehRRGtrU9zt4Z77/xv+6D/9Jo4HF3FwXx2Hr5rHQmGNT7C/PIPK9MS65U6hiAvL6mF06WIFJ19exRPPHkG3exbve88P4F3/w4ew86orLntIURty/1e+gt/+lf+AxqljeO2hWRyc45etao/x2FWiLL+pDfTZUpTcFJX0zvA8UrB4vgRop6COACSgewNRaqslwEM6HrbSlnTaK8gXS/Llw210Pd7oNmw3n/qI52E4eUztuxJupYyZa29Dac8aTW3tQAyUUl0Few8UCtcMUzj6MtEytUnL1PXJ4HxLi70vPykbvyIdjiFqR7Z4zy45yv2Ke1XTOTVpYbsOiKS7rTsMo0MAjW2DkcuBh9rDQklxXEdNar9VwJ2esuBDzl3G3WUNhBhynum6JPNkRts32tZ2xPK6o8N1ZH9/Jddt1LyDbkLGtYzgiwCE99Tgk5ko8JXtgHB9ogXhXEwybq3vgvD97wYVa3i/sx24y7QrqcNalnvE/VIpM+tzZoYdsaQL8h12QLjurBUv/95IA8LiU0/UR+y8fdfgb4INApIsdSd+sYxH7GWce2Qcn//0M+uS1scvUiumAgsvpfkitIY989L6dPPhwllbz2bPLfUd2SJeF8jUe+hpeB79OuflfMPv3/mTb8S7fmBNMzV8LXVX4LnSKRzqLODXfuEzg0Jcr1OuW0Z7on/X68ru30afBy4zDEKG59XAgueG4GM76+U63vORd+HAbScu27RcN2dF7rzF0xUcX2jjYGsH/vdf+txgXm5DXwt97jQA+fDHflIsafk8Jqhg+Bj/5k95JiU9KZxacYAT585IgTE7O4vp8UkRm5/prMKJgXqxjHq+oAquQOkO2WkwkJdBYRJR/CRBbXoHJuf3wA8tdHxy/nP41r3flETlubkapnaX4FZM+G0PsceaqicFDgWGvcAX96eE4WlhLPtpFthRoOUsR11zksPg+cGgGGdwnmJlMGla0av4zNX1DTUGURrGRjY8p7ywB1TYMNPKGSrPFHMWaIZjieVMbXYBbr2GnDEhbkTGhRWcfOIoji8vYaZUwOJkDvl5B7Grvtu5j45kQwjXW2UokH4Vq8Exdmg4qM5RdlJ1uJ/shvR6XXGPKtPxqaXCDGW0XShbpF+rEWtSsijEDgio5LkXi4NYzlYhh1QZsHMlA7ccnXYg4ZNm0IBZLmPmyrsQFSronvkmzj94FKeOJzjhd/GGa6cxtjgjInQ/aCNorCLHoOR6VQTODnPlmMTd8xH3A7lv2KmhJkE0piWI2xhpPc3VljhHMduM8xWZ+0YjACOGF3aFtsUaiOcq8kOYCbMtClLXEIiKUQK1H34ffq+HSrGERuChWhlDO/BgjE1g7sDtiI0Z5NDGqWP/iOc/8QAePn0Bbz5wNRZvm0S0z4XTMdFoBjBJZRsvwzFS4NnvCxBgB3sw8EvqlOvC4b1N2mnQl44WjQyYd9ZvrCiKPCl8rouO1xa3KA7WSk3qxXLfsiNgO65oWHj/UljPrk7T92CbrnRAcnkLvhWJSUN+4iD8qIbEYJAmhNr4pU9+Av6F07j5xoOYOliHPe4gXO7L+glyqOHlvcD7hcBAOhiGckaVHB9S85nozlBFajwoNO8qjQ4BDjUtPP9y75l0U2MnS2myOQ/PCz/RvLYhuyU87tgUah4nDnAXUoojz4fU828YLwoAmZ+tCADxSUcMqeyPYToh8nbpMgCiP5xcKVuIwmUjKuRO0FWJaJue4EStacdE0adUsayE5UrUogU6XBcPmvPpDoryS05F5/QEl1ELA4Ujvpp8AAAgAElEQVScK/xEzksA8sT582h6IfZNjOHQfF0ACAVYROMUD7HYZoI3vZvjsQX8wM98FIdfdQfSRoT6ItbuVkGCI/c/jN/743+DYw/fgze+YxFve+3rcOh7VGsjMpblpzVWH/mcMbrjQDINZJJ5vXMt/PXffh5/+edfhh/P4KMf/iXc+dZ3D5Y3CgV042V5iJ/+dht3/8lv49z992Bx0oWVK6h0+KQPO/3QCkDgFwjDkUJSppT9HgFInh9aS9kKM5WdbVeCFF6jDultlpMmYrIzRMDZhpUCtND30fNpDOBg9y13Yedr3oxo9iqUXeUnzyJc05HEWWqEa5EWDGu3oiwI0ULvUSCE698uENFUq2z3YyPwwfWOAiC6kJeAyHTSTkv8mc0bILWHaGe4E6L2OU1X3qjqEGpYTeYbBiEEH+R7DoMQ1fnIoqv1IIT7rDMxBl2AdZ2QzL6OyDXZZFcveytLI8uK5LO/cyH9d/bnZtsZpdXhOdddq2EAou+r4XUOzkN6zVShP9qWl8tuh4a2lQ2v3ofNdSBZAYNagh0QTqPE8nq/NA1rO10QrosdEE73/e5vy0+OWnMih7946bSM4DMBXAcPjromB98wjw/+6i2XvaVH0TX4YHH+kd//FkpHT0KLqEetbxSw2OxeGJ6ftCKdcTFqua3eH16mcNs+/IsfuQn5BWpX1qaHT4ZSjB+tnJHcJv479/A47vmvX1nXGcguowEEX9PggEV7FijweLKJ9Lo7otejQVIWbPC9bBdluGuS3YcsQCNQmDQNaJDFa2Xua4M/H7ZXZADjpk4Zj5VVN3rxVAVurSogS0+tnRYqJ9c6N/zbPx7KvfRz//H9MrosNKRUIJwFIDn0ZPS3G/hY7bRgMO+qXpdn9YULF7DSaWF6fALz41OwOULf7qoecxKh43VRr03LMj3Sp/p9ASBTC3tBH9eYFvL9Hp7+xuPonF/BxGQRE7uKqEy4YsubeAkCf0UoHhROcxRZeOrURTKigOJZR7k/UpTMwF+iHepLwtSZKJcK0tklIA2JWV5iAZwG3cYmn5+kLiXi/mMYplB+VK3DEXaCHWXGIoCHNCbDxNiuXciVKrBRR78QwVqi7evzeOniRYy5FhYnHRR3usjXZmX9MhibOopyv8XgJeQxMsjQkAIx4fs5shWUrpWD7I1GA6HfQ6VQQNCi2xGHWWOpj3wCIlNRZNiJCYMefA4QU8NuWSKAZrHIgp0WswRTQrPJWciViwhYZXebMKtlTB16PaJCGfHFp3D6gWdx7KiPl/0Obj9cx8z+BbhTRfTDNnqNBqw4Rr5aFn1B3nKFqcGCnAP4pCX1mU8CQ4rZqKCuGetE0uld00avq/JACtQBs4iPfXT7HRDpkYXBa+N3GFSYwMwX5bzzmnAbLOBpmECwLIPZroVioYpmrysAZHb/a5GYsyhYHs6dvA8vfuoh3PPCcdw+vxe7bp2Ac1UN5bAgACQJfER5E8VcUekkggB+l3knfdFkqAF2U+on0vMIQCjAFyteWjobNlrnz8NIE+Z5D3p+V7ozBCC8BmEnBGlJdAWw0w5dwjwVglrDxKV2Ezlbga5CKYdmv4vK7G6Up65AENcFgEhGSKeHr3zykwJAbrhhPyb3V2HUSWlK4Pk9cTdj10FqdVroEqhHsYAKGVxg/UhzIpoeOcrYgJ0+I2T4pSlieslbIS2OWqskFgDC+zELQMSNzXYkxFPusZ5i+/BaELDzGNUAt2LcCACZnSmt64AMAxB+GMTyLAUI2S9DDh4o/UZ6U1McZKmVyyh8yqdUlKtUb5ABICyONa1LRC1pu1RrRVhkixg6BSAUMxMdkvfIA2x2TBxZWsb5lTZ21arYN1tBnt7QFEm2+wgFgNiSiLl482vxrh/7Rezcs9aBEF2GGSAOL4nG4/d+/9dx3199FocP7sbbfuwteO0d16Ewo0YLw9Wn8eIx4NQzf4WT59RrO2ddlOduxv7rFSAZa69RbOiNjTIj7auAOYOlF5r47f/tS7jvoefx4x/8Nbz7+38YtdkdSPIMLqRDFkfpxhGGDs689DzOH/+2pLDTSYBFCwcueg3+NLB04TjajUtYPXVCfUExLb25CttmSqq4hsuXqS2OHTEc25EbwOIXjiSlkjtKfmiMSrkA1zax+6qbcfCud6Kw+3r5gr104TwuNZTNIlvBzNVgWVVcR21SxbLoKtKaWXVAElRSetP6UXpVhH03OiGj6FdbdUGyAnRdyOtRde7XsMMSXxMb1bR4vDwEcI3PtRmA2gyEZD9PBEvcRhY0ZbsgWeA0al+5rrVsjLQLwlDMbVoX633ZCHhk93UzELJZwZl9L1vEbwZAaMG71aRdsXS34bvlirWZCcIoGtag0Ew7V6RhtVw+OFUXUBscnD9/Tmb9TrsgTESnBoQTAQi7H5p+RQAi30e2IZaqZ1u9y4rkLIXndR95N267bT1th52B50onUeg+Aq94C1rPzeN3/vBLuD3jCij3WzqyP7h30iC8LLDIBu0NO2dldQh6n3SHQdOCuO5RnZHs67oYz94nupCffP0h/PyP7sFDEbvTkuKGG1pFPFbpIt9+EL3Sq3GwPY8P/9ZnUTml6MGajqTXl12//p0/N5sIDjaaZ6v3uF69LOcdNen9KN24D7/0o1cpMAXIsT1a6uCmTgnfLHew+3QF5+tfwcHKj+GLD54RkJXdr+z69etX3HAAP/HzPyx2oEJTYuFgmNJlkBFtUpDyaiCRAmKKpBmmltgmTp4/i5OnT2HXjl2YGhvHWKkkCdKB1xVxMZ8pba8N0yqgXKkIRatL2u/0DozNzCOEC8spotdt4dlHjqB59hKmp0qo7XBRmyrICHjUjdEPVpVgmiJb0kcoXg+p4TSluO5GpBVjAEAs00FimAMAYiWmGuBjByIdaCM4EZ2k68KP6DKkksiZ6SDrZyWT2tzmOWJM16Z2Sw2WFksgDJha3I3EzsFKKmKH6q52cOaZY3jp/AVUHRO7xm2UFosoVuel6xBRC5AwtVyZyZA+RUclgzkMKQDhrcbRaY6Ui2V+GrzIzkIlX0RAEbcYFLHcjASAMJ6QIn0pHMMAvW4XjqWywiKKocO+6EYkpd4hc8UXO9baZF0VxkEPTq2O6t7bELlFWI1v49TXj+DIkw2cDLp4zYEq5q/Yg+JMWc5V0GwIICjymuYsuIYjIIlFLwdERZhNSjmzO+g45hL4xHBtV4wMCjZF2F0FWMjT4kh83Ecv6sByqQ3mc8BEr817KRDnKNGxsk7qdOWcVUtlAQmXLl3C+MyEiPAJQOzJaczsuw0RZlC0e7hw+n4c/fj9+NpzL+G22UXpgLjXjKGWlNFs9QWABA5dtipSQ9KZq88ASl4HAlmCHBXEBivnps5kUEBS/ltoXrigwEtEwXYoRTtr5mJZaZyTXoQgjKSgJzhgzcZMD1rxss7tsi6MKNR3UKkVsdJroTS9C7XZq9cBEFLYvvqpTwkAuf76fRjbU0JSNQSA8DoyS1S0QzQB4OeZRhBRLF0Wqe9VRLsC4alTFd3cCEC4Hz4HDuh8y44JLXRZb/YDAZoihyBI6XTluHkfEYDwHu22lbMZt9tN8+TYiaHGhJ0r466JUjIzXcTcdEk6IP1AeVzrDohrFQdofBQAkVF3CnJkJF4F5hGAsO3GiQBE6zY0WJGTECuwQXpQ1lZXhbSorgrn483LERVTPpR0y1LBMxQYsaux3AYeP3cBLS/CocUFXHP9lZjZNy/bLtXLKFW4rImZqf248oY7UB+bVmJwUq7sFpJCjMTzcM8X/hr/y8d+C655Hv/sR96Ed7/rexXw8Lq4cHYJK40mVldPoPnNAE+dPobV4xdw+kwPZ5cSzE0aeM1NN+C1r78S83tzsGYvIleOEEfnEDGUh97elcMwcwdgthfwn3/7H/CJT38K737Hv8WP/8QHBYQgVtSkuFRQ2hCeO14P2nmM+D37MOI8bb8hsfftFXZo1MMq6Cp7Uhaw/X4XETnNuYp8SXLiF0G7uYrAsLHkMwnWTwXoFsbHqxivKTvFAYuKCabJMABRwulhAKL5+sMj9JxXpVevp2LpAjkrJN/0yZ4RnWsgMkpHwXVwNJ3dm1FWqdkOiN4eOyAEURo4jQIg2QTy7XduhvUfaouXd0DWi9FH0bCyyeDZbog+v6oLoM/x6GDF7dCuuL5R1KtsB+OVdj+y6xymMmkQslEHRIOuje6NNWvey7sNXGa79ryvxAmL6x1Nw1pfNGoQK9dIzA06aHVal1HE6FDGKStEH6UD4TzDHRBNwepeVLavHMXmaHyWDqWL8uGR9Pd/+J24acEQ0KEmtf/sfDx6KhHwMVvvY+60ep0j+NlJ6xc200MMX7fuxDymV86tWxfXMwpM6GU1lUvrI/Tr/Fsf0yjr2+vfexPe+9Yr8WR8RB62elo8VZauALs73rMnpKOQ3ZZe57BeYqN7MDvfRvNs9nq2y7LZfFnNBufLghDFOFCHWeg8hF75Vun2XMot4v/+tb8e2AIPgyyu5/mKi7FGD1fdeBAf+Jn3CQARNoPjCP1ZQshIMTGYfq7oXUyxJrWnVKkgMBOcayxjtd3C/h2LwpOnWNdiNgJzEzhCT061ZaLV7qFar8Bw80LDGptdQHF8Bh75O6Ry9zo4+s1n0Dm7jMXFKZRnbRSqJoJuIB2QGNQZQJKkqb1g8UsKCzn4LLo7tPhNOyCkYJGdwT3ohwo4MYRLuO0MEszRcIfpa2Rd5BVTw+JoN5kaobgz8XcWVwRhPl2wykURmlMELCHBhRJW/QiTu3ZLWJ0T5xHkY+RbPSy9eBonlxuo5Ews1G0UdrmwTeoY0q6FjFMzvDhEGCoGidVXFHcZXSfLlFkNZDGwmZDSreKAHbgces2WgAsBL+w2RQFMW9VROTk3fWV1K0wUCACh/bHoe31qKqqpw1QP9YlxJU5np2JiEqVdN6NnWnBaz+LY1x7DU48t42wc4I4r6thxaBdyk2X04y76HRaqgCTQ0x21Hw06IHlHAdiQWtNQDTzbdVfuLwITjpYXnJwUrdJFYHEs9KAIsRXBKSihPL+XeP0JBhihIJqDWNkis0sxUVcW4GfPnsXs/KyEMBKIutNzmNpzG/xwAgWrIx2Qp/+fe3H/8TN4w+5D2PnqcRiHSij18+gyToEdNZdaJKU9JAAhMGARLuBIrIPbcr+QgsVugFjipv9jhlW221LfslgPwtTsgF2soqu6Xn1TZWKwbqYI3bLRbnak40Bnr/IUXcS60nGpjZWx6relA1KduxqdoAzb4EC/gYQdEA1AXrUXtT1FJGUgaSVyn9CliwBETABoSUwr+5ASizSlXSh+DNtUdDG5v2i965HF5AgoYgdEyS36Ami4XlLthPLHDkdbWQcrsKv0Rj4tppNENEviytoPBHjScYvXy3jjVCWZnipgdqooACTs01Obll8xDJscMdKZFP1JC8e5c1qzwRuZN4XPNl4qFtIAROhWabgd36N+QaE8jsorRwZuSwvMtTuFHn3QugWK3HQHhF8SDHNp932x69tz41246vbX4dpbblPghF8aafBe+jlV+0XnW6T2YX2V1UGReffUi/jjP/oYvvylT+Oqq/bhn//krThwoxIetoMezj61hEvPPIKj557H8skpAR6cpppqntXjDZwOlwbPienrXexcjLD35hKuP1zC2I496Y0aIslPoTh2q1C0vvL3j+Bjv/NF7N+5iI/8+1/HroM3AnEOnaiDHJ0FKBrKTAQZo16T8zo07/By2b+1+4cIujIAh0Imr9fF/Y/cg4snV7FjxxwmxseFF8iuCSd5ZiuqvXqwbZCtwdHqVrcrGhBdKOuRe65nIyrWdgv57PGMco5ad+LSP0a6SaVJ29QPjKL4KBqZdsda31nQ28iK6l8ZeFoDIxvpQNZ3QVKQlzk4LaDXmgi+pUHTerqPSrLfzE54u2BEb34jUKIL/FeiEVnXBckkwDNhnBOdsDht1QXR4ISAjJMOKOTv2vJZ7/93w1J5Ix3IsBBdb1PbBpPSt1kXZBQA0esYBiLbASBcdqOifngk/6Y3XoWbX3ctrkjd/J5pFPHIvU/iy4+8KEXp8Ej5Zn9zu1t1CDjPqNH9jQDI8PqGl23tNFE5GQ8AzPDxFQ7vwnvfcZ0ALU4nogk88fDT+MTnn5Tj05PuTgyvf7gjQQBFqpveLpfP/p7dfrbjMfy73K/puobXmd3mZsfP93j9SDfrNVfxbOk09pxRlKt8tY7TvRr+4L/8AcJnVD7VRtMjSYybDRPXvuVmvO0H3yqFigTDmXRGUgUjC1Y+pzvtC6kDE4XQlozshhRei4GNiVygXJ5i5jOYFFgnQvOhfSrpwqysLdeREWAvgQCQysQMehSYW3l43QaeeegptM5cwhVX7UZl2oLh9sUlyAqZadAbABCCGgEI1AewrmC3P6Vgybc4xeVWbtABYU0T9FQQMYEJsQe7JW6BeQwllU9WVtQejs6T6gQKvElJSwssOlmWC0XRu0hGRS6PpU4fkzt3i9FNLrbQdSK4TQ/Lx87ibMfDWMHFbNWEM2sjDqjHtIQilSR9RCxSo55oWNnjCNrK7EflMyjQpgGIcOsTU7QVdBjrrKzAEcYDAUgotK36+Jh89zPIu+/3VHAt122xixPBJihJE6zHJupSk/W6HeWA2eVVtFCZmUJ5100S0myuHsGxr3wTRx5fxZIV4vaDZcwd2g1rvIAg8WHSTpgZGIUiQp5vro8ZHj1mY8Ryr1gExymtrzBVFi0KqU1iwmLnpdBnIW4ZtJHtST6JVQDsPCly1AsDkc/rrAalRWvA0fZuF+1WS/ad/2neQ3MC08yhGwbIz+zA+K6bUgDi4czxewWAUAPypv1XYeGWMYR7cyj4OfiBibxlSgeEOgapgVl4M5+FnQNTATsCEIZYu8WSABBqQAie+J8AKfF9VR/TnpfnnTVxjt02V9HdmF0ZswOiBvJ5f7ZXG+Icxvt3cucUGstt2W5lrIRV6YAsojpzJdp+CTkrED1K1PHw1U8oCtZ11+9DfbGAqAI4viNAgZoNsW9m7Z0CEAk6pDJx0GFTIZeagiXp6L1YtDUELASE/IzzvpMBBAJ1ajTZKUmfsTxudkAIQKSzEigTCGqMSQHjvUCQI1oU5gK+abo6ACAFy0YUqrRKDUAYgsKTrwXoGnjw86zs6ZQwhWJnUfUzfdvUdB8GBRHQaC2HrZK0hXepKV2qPcNJ2/hmAYh20mLCJy8gXaaXvT7e+M8+iDf96IdQGR+XKHqCDymos+R9fsGkTly6SO/roMCgieeeuh//52/9r3jyuQfxoZ96C974RsWdawTrLTDrzhgSowyzwxBBZWPotfpwVlton2vi3MXjOH7xXpw4ehYnj1torfho8tuUo4dXGHjVLTvxmiv2orR/P3rmeeSK07CScVxcCfFvPvrn8E86+PBv/BquueZ9MGcL0vXQ+9vp8kO0BhY2Ahu6U5J9qGwGTPR82W2xRUaK29NPPo2Xjx9HoeBiampatCecsqLv9W5NaRckE+6XpTVxWT0yrbebBSFbOWMNj7CPenBuB4is04JkBPO6W6PXq0XNksBNwVk6FqypTdIRWdfBUcXMdvUg2f0f1oEMg47svFn7YL6e7YLw73XdpjQbg6+r0faN80yGXbE2Kkw2o2WN0odsp8gfqQVJQcgwANlIBzK8v1lRunaeks9sp/tPoqJtdF6yHTjOw/0uDoToainSsNr5olCw5LuTLnGdloDxdnd0F2TYindUF2QjAMKiWBe/o0a5NzoWvs7lVmpq1I/TMPDYbNlR7+ntD//caj2j9ns7gGar9WaPLXuMWy036v0sUBm1b6MA2jCIGQYYw+vc7O/hfeK6CocX8bY7D2LPoZ0oFcoifCXIuveBbwo42+raHzMSASAL77gTH/iBN0jhIc5RDOQTfncohaEU7pFyaJTnPgtOWrObKtdAMh5iW4ALOyAcGGTR248CoXqw0HdoZ8tcgiQCYVF5cga16QUEiYM4sRD6LTx53+O4dPwMXnXdIVSmTSRuH5EXIA/qFHpSCFGErilYcUDueiyFcCLaTlON5vI35pKQAsbXSCPpqBwsdjxEQxKGKJWrUtNIgUQgEvWlgKa7FOMAE9r6coTeBHwbKNKmlYGLpisAZKUXYWLnbkQOMyhi9Jw+jOUOLhw9jXM9H9PVMmYqFuLJkC6vUhSKDj5hndUnMlA6Dpr6NJUmU4pCJp1Q7yl+rGoEmgUrKTUUkreXl6XTwXVIB8xMUKmVlZYkZkAexdmkySRiXczzg46PIOkLraZUrYh2lsdayOfkHLaDPioz06gt3gKqd4zlJ3D8q4/imSebWLZivHqfi/nDBCAMfVQFbRIliG0bnqFojBwx1yJ0ldhOnphK006KttCm+D6dn4qOi3azLXWj7B87ZrYJu2DBdJURkXSu+iykyehQOXWyjTQfhMCWDp4CdGN26hx0+j6cySmM7bxZKFglx8OpY/fghU8+ggdOnMXrFw9i/ua6iNDZAQn6FlzTGAAQ+c7mPRREIppnMKB0A3xPNEMEIKTH9XifsFMAQ7olQbs9cA/tUzbAAV0CEMeR3Az4ifppmcgXSvJZazcUJS5v5+DW8wg8IgwOxOWx3G2gMLkTpekr4IUV5M0ADDeMWl3RgAQXz+CG6/ZJBySuAIW4KNeWhgICXklXjBMBzOxksqshoISkPX6GacubZs/R8dQOVdg4RetWomp10WIzSJThi7RSlprfFCBJAJLPuUhS2Qb3jZNbLIiUottLHd9onMR7+c0ztWRqMo+ZycKgAyKcybQDMgxA9JeXavHyDokF3WgAosRqtqBPabGlHRBFq1IXTX1hqZEHgh1pMabJinxPWoZU1qfgRVnfhfCjBPb4HN77i/8W19/x5tEdgRTMZL9kmemR5gYOsjg+c/d/x+/+4f8slKtf/ZVfxPV3TckiK+FTiNst1MqqAyH6DSm+1Sis3IhG6lyRtBH1z6LvKNcrTvnlm9B4Mieg5Bv/+G3c/+hjWDqRQ27Mx823mJi+Ji+6EU575iZxEXvwh7//BE6dLeDf/es/wPVvv006IHraDojY9Iky9GYWqGTXPdxh+da3voUnnvgmZmbmxelsYnzqMtep9Zx9lbsho9Vpl4QuU9kieRQIGS7ktyrih3UH+vCGBenDlrZ6voEdrwZL6RsbdUCyids68E6zvr9TUfraPm/cBRnV/dAp6IPl0/Mr9+lQOrjeV74nAIQBhYnKMtkMGGwXjHC9w10QvrZdEfrwPbutLkjGBWure16MBAgU00wXbc3L116JHmZU3sxG9xxfV9Sx9Va8ev5sB2RLAJJmgmyVij4MQLLF9WrTw57EkA7DqOLY3WXBP6HExxuNzm90nvX8eh0baRS4/GZ0qq2u40bvjwIzGwGcVwp8Xsk2t7v/w+dguDMyvJ7tnrONANkwyMp2dzbbZ4IP3jOcfvTDP4or9s+jmFfp4JIyzSyMOFF8e4qNey3llpSzxQ0LtsptEBErmQh2TromLCRF+JoKXuEY0gEx2130wj5MBhKz4KqNozaxA6HhwmPx0u/g6QeewPnnT+C6Gw6hNGPBKSVi6+pGOfggDceB5eZFuyA8JQqEmXnRD9FL2KlxRAOSsPhiOcXOSJrjYaSBg26uIB0QFpAcnc5TU0HL+UJZuO8CPsjTNw3EHpPWPcWHzzPLXW3XRg5WsYJebKM0MwcjV0IhCuBTtnCpjZNHjuFsp4eZsTrm6w6iyRBuygQR+/tUhE4qmx70pdheNKy0amXhSOhEO9tUA+LYBSRhX8TErUuXQJpTnKSUMV4LS9mnMqTRIAgJA6Fpie1wHCFsKIckamUtV107dnrYQWJXpZuEKEyMo7771QjoJnbpCbz8tUfx7BMrOBP1cOehChau3gtzrKgCluNE8FNE3YPtoGySpsfuEbUMqdA+7YDwHiPFifQdgiPSjAp2Do2VhqobwwiO6SA2Ilh5E2aOQJLaGMmdlAJ/sj4m14mWsVII22qQm7Vjo91CKW+KJXMvDmFPTKO+cBNgz6Jk+zj+wtdw4m+fwH3HTuHOXQew46Ya4v15ASDsgBCAUIROFywZNOeoftoBEU4caagpAMmXygJAuqS4UaxNJyg/RK/RlnwNP008l/R3AnOh+0UCQCgSNyxHaEmUJJB+xXuqmMsjsPowYhb9BDk2WqGHysxuFCcOwY9rcA26i8Xot7rSAREAcsN+1BYLCCsJ8lFBAIjPwfs0dJCAggCENEIK3XnN2YUhAOF+kaoldtW9ngAQSaanvgjUEtnK3MDhvaUACAEh9WHDAERcWiMV08F7mMfHgQwNeET7TQAyOeFuCUCG9R8agBBIkCJFR4jBgxaWCEy4Ad0BkdESR7XK1LKqdSZ6k1RErfMq9A6LpoQHT7RmJEhKY3jvv/5l3Pz670OuVJQW5/CU81SAkc7zCPvqb9F85PvoXHgOn/6t/wmf+fvP4rprbsH7//17sPPKPGI8B994Dtby5a5GfqAAQ3ayoknReaCoxOcEKgQpSUKfYwVWCFQ0jeszn3kMzx45jaMvrqJ9SQnYq36CUslAyQWCFbWNyV0BqgUDRmEXJqrTODCnAv0W51XnhdP42DRQ3I2FKRf+/hJyi2s+08X+AfYqAXqGYy3Z24Tap7jpwBy35H3qXzgZ/SISU4EefoloYPKlL31ZRvXLJZoU7ECz0xQhuhxb2hVYcy3aGIDI+aFVapIMMiz42uVUrNQ2doSz1EbAQ87jiAC/4et1WUG/SQcku+xwV0H2Ox3FHtZZ6OW2AlFqnwk+1pySttaBrKdgjRLOay3IoAMAQwpw2edNuiCvBHRwXZvZ8Y7qkmzVCRkObMx2FNZ1QbYJQAZUrIwzFvc7mw+ir9VW+5Y93mHKFYGM7Otl7l1rACRLPRwktyORUT69T1ktyMANa5s6kCwAYdGZLTT593xuUihC343OwfBn6pl0SkYAACAASURBVDv5212k41KM1oIpYu/LfqYUKtKQosJZTPZ3DDZDGpmesgW6/j1LvyIw4vr5nt7mqE7Dd3IMo5bJ0q70+9ShnD57crD97HLD1LBRXY7h+fm3BnrDy2/3OLai0GkAUrjxWvzgW27B/l3jqFWqqlvA0EAW72GEdqMphW2l10GAGFa5INkeYvrCvA/SZHoBgpwr9B/SlqjLMC1DgoDJh6flZ8EP4fUDOMU8EtrLlqoCQAy3CK+XIPSbIkLXAIQUrHzVVC5YPQgAyeXzAkAEN6UAhNtmQUQNCMGEgB1qEjj+TyF9n/rTAMU0PZ0dEBaGYq0LU/Qcwtyoz4Eclz4paJFyciIAiQKKtkmvUlQmFnLsgBQqYwiYQcJwYicvACSq2DBWWjj2+Is42exgfnIKC5M5JJMJcmFTGBwsvlkvlfIlGcAllUfZvSqzHQ1AWPfShldo65YJv8fRcdV5YAekQAvdIQAiI9ZknJO3z4DmtMPCEXCrS3tiC3HOks4Vc9niXoCw0xGwGRdzyFWrqO2+RShVxtK3cOyrj+LIY0s44a3iLdfPYOc1B2DU8/D6SrsRMYuxUALoutQP5JwSYBC88b4gHU8cmCwLhcmqdBZob8uC2DUdCeIr0gErYbxApLQs1Hi7DF+kgof1C+B32YlSbkuSlWYaojXQHSNuN+53kHfLKkF8ahb1nTcA1g4UTA8vPPNFnPq7p/DgyXOiASEAIQUr33PQ8w0BIAxCZICiGC3I+mKhRlmGspGleQDTwIuVqnSp2u2O7DOF2wQgFG9LunmgaNAEILyGLPSFjhUZaHXIs1NuUq1WB71WR7QwxXwJPZO2tErMnStYCB1gYudBFMYPSgeELnRKa+Lha5/8FPpLZ0WEXt2VFwBieooyRe6QWDizm8YMj64n91eRgwNkHzG2gkDCzUm3QgMQ9BIBowJAGLDpOAqAsJtCgFtScQ0EILx+BJrsgJCCRbBBWM3Oh9C0LOWSqzssAkDeOjeRzEwVUasYKLOdFTvwugGcvCH/rVgF8nAj2glLRCdU/qfdDFqjcYflw5va6CqL3RjFvKJwcXlxlUg5cRrQcD5xCWASY17pTSg85+8FdlZ6PSx5Ib73534at9zxeuzYeyViL+0QWNStpAnjQYLkxS5ebr+M02fOwljq4Pn+81heUsX+D73vh9D0juI//Oqv4NTpp4RyJULz6gqS3iqiymnErWdlXn55DU+huZZIrd/reTZKufV2vCNBCelbsZrPO+9i6ZICOUvnWri0rPQj3XNpodhV+9A9AZxbUsDiUlPpTvR0YSWE3zyFC8sJmq4CYeUJdSMx/HB8bC2Zna+Nl5nzobo2nU4byxQLpdNrXn0Ib37rD2PntXfCQV60MTKSAaDRbODee74ujhnVWlWoWCy4RNyoy+eMFmS4A0IXLF3AbyRKX0/FIgBR/YXt6kEut+RV52M7uopsbslGOhB9ni4PvVvv5qXno62unrYCIllb3lH7O4qOlXXxGmUlzG0PRPTpjhCEaADCl7ajBXkloEQX5t+JGD17X2/WBdGdNd4f1VRbtO5DMeKPrCsW3x7VBeHr2wUhw5sYZQM9yuiAy/FatdJ7u9zr4lxAJzqg26W19QZi9NUeXmkHRL4DphaQFaHztWyQ3mbnbThkLyvsHqZEZTsLct+NCOHb6hqNev//b7A03CHKFvmb7f+o+Ua5SXEdGwGHjTpHOoTw5VTP+Eo7TKMA2jD1i/uVfY3aD939OPz2u3D7tfuxsHsSY7WaFB/LF5ekKCUNa+nceRVga7bVCHsa9KfDhvkc57PeNPOo1CYQUnRgOPC9LjqrSyhakYQd+3ZR1RZCrzZRn5lDfXoBnYg5FAbcoIcHv/4o2ktdHD6wC+VygPo4RdkxGqttupeiWquLlW8gAndLCjLmhJAy1jeVmDznOqLV4CBot0Mnuo4U29S4io6AI9LM9vB7sJiRZauillQeGu30g550EdhtoB6VhT7XY3Zs2NU8OmEXpbwLx8ojjPMozC6gXyjBDZiVFiH0mnjqsSdx7vQy9u45iPldU4jNLvxcC04QI9dnTWXDKJUoqkUSUP9BzckymVmgCzDDGemA5RBMmTTiZ4HZQNIPhRbGrj8BIgPxSOuh1SmpbaQ30QmLRT91IJreRLdM11JBx90uU8tN1GoVdFqNtIsVISlaYi08vutWxHYOzsq38eJXH8WjD57DBSPA22/ZhfxsCZX5qtgm+y0GA9rIVSz0cwHcyJFUc4IaUroIeoiGJAkbCcozFdEBNZZWpXNVtAoIOn0w31EKWabe+104BVcBmShEvVJF2PNEo+K4Bdl/snDEFbXZlMHv6elpqUUDn8JqD3bJQb8widn9tyMyy3DiDs4dfwJP330vHljq4i37ZrDv6hKCHXOwzDx8NOGsRkjGKii6eelOsetHfQoLcnEUJgARylskg/CVSg3Ly8vwun4qS/CEGkU6n0mbYa8rIInAW8AtAR3tpzsd6bLlmBRPgBYm8tnh9pxaDQ4DDyMPsWUgSHIY33kIzthOIFdFFHoImOnU7eHLH/8ksHwBN12/F+60BXs8B1gleMsN6TKRYte3VcaM0Q1geX25P6TrxS6mTX0UMD4xJY52K41VODT5SgELKXEEE6T+0Xab95f+7POzxX0m6FcmUwRqzKwz5ZpwopmUcpxTHVJeM+ONU7VkbqaMetVEhcEwsYOe14eVY2ImrZfVydJe1RpgKN6i+k/kJiMkzKVIJ+H3UViTU5Z7IuhKAQh/agCiuaNcP9fDebnDqmVThDM5hzf++M/hurvuQoGhQmYeFhQ/2Q4NJEse/vaPPoOv/tmfIjrZwXk/TVh36IEOzCyqgK2XvC/gbAjccMsM/tW//IkB5SoxTsE7fRSGcQw5o42A1gFbTAQjdpqG3k7dEPQi+cJ6j8pCYUy6JLpDIgVg30bVnl3bipEBDJ01IaTMkMkTQac30J6cjWIBMJwIYs6dW+NsrzQUqGk113dzWq2XMT6zRu/iPLorw5DE9//z30RxfnIgTmcn5OOfulvagvOzcxKkMyj4U0teLUaXXdWi4QrD49ToPkGIFCddD1o0nbXl3SigcLsARJ/EtWJwzRZ3lE4le2k1AOFrmwmc142opyvQXRD+ud6ad3sAZJQtbxaEbAQ+tKUrtzuqC6KPLwtC1mhIm2tB9LLbFaRvJkQf7oRs9ZnaVhdEdBXbByBZNzMd0vhKuyDD+5U9ju0AEF4jTrr7p0EIQTzF6AQgnLx2VzqMWUteEaMbWAdCNhOhs+OhaVfDbljcxnBIIV9jl8Hy5qRLwq4DgYsGMPypX8+mq291LbNp3pvNO0pcvVmhvdG6NgJGg/s5tcrdzMpWz7sRgOD7owTp2xXQb0ap2gpwBTMz2JN2qPV+srMyap+2OuZRVDAuk6VeFW64BgcXJvGW116P8bm6jHqys9BcWRU6FYvcC+fOi+tVtaxsbPnc1tQXrelUxYaNQrGMvti+G+h5HQVAbD7aHCTFqtKUhH15nwCkNjUPjzaniYmc7wkA6VzycOWh3SgWeyhXlb6hzSyIKEalVhUbXl/SyRPF0+/S5SeBVUptQm1TwBPBBPOwuG8EI0bEAjIW2ol0FJiZJXpSV6gxapCVYtpA9BXs5tCRk+tprTbEvLI6U0ff6Iu2gjQstzyO0o5FrMQJiqYrXZzYb+HUiydw4sWzqJRr2L13DtNzdQR5D3GzK1oMOlZZlTKSnI2o15fMFERdKQqVO5cKISRFLDHIHgkRSmK3IW5TnXZLRt5zhZzSFdCyt+CqUWdqEsTuN5SaTDpF5OYzH83zBIAQWBGAeF5HqDZkt4ROArtcwtjOVyOyHORWn8HzX34YD33jNC46Ed52/Q7Udo1hbPeEAJD2Mq8JYJcMhG4fZRTQbbclZ4SFO7tFWaFzcYzC5AArF5YFuBSdorJujQ2UqL8xemL5WqiUxHWM9xnBn4CaPhPcKwJMOGCta0cCkPFxxhnQkbUAmB1YRRtBnjkgtyO2KgJAzp94Et/++H148JKHtx9ewMIBG/7cLAr5KrrRCuyVEF7BkXuedDvqnmhGIBkzKWsnSSn/BBnsonHwnIZM3B+ed3iphoeaGFKtaDjg5tKQZ1sALcMhpUuV8P4y5DxQZ8I6OFepIudQM9MTe+s+XIwtHIRdX0Bsl5HEPqIgBLo+vvAXdyO6eFY0IOUdDnLTBYRRDr2V5gCA0BpZnGZZ43t9eJEaPBA9UaqDqtbGxGWW26dGiwCEInTeM2w2cF6aRrBTIg5yxADpfcTrqyUVTLKnBoTXg3X+2NjYALDIdWSo5BvGy8mO2QrGapYAECQ5ASCmwyR0+mmrEQIVxhMNOhzcCHdc/9QZHsJNTDse0iURJZGauEF+8AlAsvPzPQ1AuIy00yRF28IH/sPHcNvb36k+LCxrDar66WelPI5/50c+jPu++kW8qXwdbswfgH2lBXNCFffWTA5P9x/CZx78OzRzl9bsdWcriI0XRGwennoeZXdFwIfhGfDZ29tgSvp1GJX0eLzRQCUJ1ci4YZeQL9qIioqy5HkrYMeEACVwlYMWpxrWW67a7l6gUJT3YnMVRqI6I6R2yXozWhS9Dgk/lJlIzdo48Te7zmhlVRYx2wY+/heP4e7PfRvve++/wDve/WHUFpW9JkXpjz3+LZw7ewbj9boAkOFpFF2G4EOJcFX2c7ZQvgyIpNkIsr0NUtK3cpda3wW5vAOiszW4DV3Y6w5OFoRsJnJep7FIR7JHUbHkWme6ILpVpLshGnhwvlHBhNnzu5EgfVSWSdZOOGtV2+YXB5LLUui3q4PYCIxsZc2bPY7t6kIus+QdcsRS95QCIHIvpwn2l92UmRdGdUHUNVoTpPPvrbogGwGR7YAQudZpB4QKEYIQDUDkvu+21gEQvpYNJtysC3LV4asxPZbHn/78T8tRZ4MIdRdEU7OGKVr6NGVf3+j3UeeYNCeCF04EKMwe0T/1axtdm+y8Wy2jqVearjW8Tk1/GmW9u9m9Iec5DfIbNV8W2GR/32w7WTAx3CEZ1THR55sAYLtTvVoQqp0GiBttMwuO9P4Pa0+04YA2GiAInbp2F8bKebznTbehWC9IMUQNB4uvcrEkHZDVZTXAxw6Edlbkc52DiCoXTDEiCg4HDW14QaAKF47stlZRcCzUKgXETglhFCiXzcRAbWoO1ak59OCIA1PSWsE3/vEhtJY93HD1QVTrdNSJVDp2j+LmEJVaXdK7uQ2/lzoVBeyGAE6lrIS3pBexCGcWhuellv4OYh4aWRguNae27CNH1TlKLYyPRNnakv/Pjok4PEmMTCJ1itk14ZQdGDkDOdOA1/IR2S5qew4gLJXRXumgVrZgRT6eefxpnHnpHGan57C4ewfKFQtGzUa40kbc7khdZFXziC1SzwIY1BAwWJEjxtRf2BaoVaHQn+e3FwQIGstwSYWhLqdN+rfKZfMpvjZNuOWych5KVPI5v3iqJcVY4fXMiWsW6XWenJtatSx6BREbBz3ETiIUrLGdt1BtA6f5LI5+6SE88I1TWM0buOvQGMb3TWFi75RkrQ0ASMWESGXbFPp3pUtDCp5kaJBBQ1tgA6iUXDmP/P4t5Eso5v9f4t4E2LL7Lg/8zn7O3e/bl96lXiS1NtuybIw3ZByDPSE2W3kCZJwwYUgBVQNMGKpSDMOQAGGSTA1OKPaAg2MMxgZsvMjYsqzFljet1i611Nvrfsvdzz37mfp+/3Peu337vdYzpmpOldTd991379nP7/v9vqUiNCQOUysErkFfTAYIQJIikoDbMur1FUUMugAo7jseZ56LPO/KMEwNfM8AmqtvAxBOQOzcx+Wzj+GxD34BD3VCvOeWY1g4nGG8uIBGfRb9cF0mIFHNVcCVU4ACgHCSw/0orrBFiDPrYJodCO0rU86wUugzr6ZgBXHKIOcZp3VxLICdehthC3EKGKjakzQ8vtYnE6iuJiBpPGIciExAZg+dEgCSGlVkOel7KfJhgM988M8QXnwJt91yFO1DVbjLFQEgUU+F8xIwJJZqGBDwmkEiltnlRMKm7ikheKpI7cfzhtsu102gwCvPC14jBLeVujq3eL5JNAZNjAyzsOcO4TmOTCS5T7gveEzEQKAIHRca4V1zDQEgJQWLACQKUwEgmpnC1rxtAFLa8JYULEmaLARTk2PYElxI96BAWHwfRy7ceK5wOVEppyclAOFKcfwT5x5+6Gd/Ca/5H96D1FQHJs8COEYN+tgSTcd//Pf/Ds/+P3fje199CK86d5u8p3VqAfaROawlXXzyo5/A150P4eCdr8EP/MItOHn7aSnqqcsIzz0gYMCxQxjhlnIa2MeSk/RZLtaOML18KR8V4vWmLQCkXGLH3/47v4/L5Hc6MBHEBU3KbiHydvjOk6s1k6nvJGCaXHQoUBP4CUoQNL1OYX4JruNga+sM7CrFc0twtEVk+W34vQ98Fs14Dt//8+9H9cjt8qucgDz1zBN46slnwcAljt92W6ZByG4AhB3gskgubVL3Y807+X0l5376z5337ICPaRH6NPDg7+wGPliw1/YobEth8+Q6+YUehK+V1qr8+zYIIU4eqBT0SRDC90yno+9nAjL53WV3fa9CnNtCeEt6mQJLynlpP8X3fqYg09Qrrtu1tDqvBER2c8Qqp1icrvG8IvhiqVavKJC+n6U836anIOoYqPFwuewFRPYjRi/XdVqIPkmVG40DkMyppoAFMJwAIOU+vDIZXcPw8st7bqpx8Tlceuqr+KavozbStulX/IXJzvZ+9lX5nsnCmLScVwIxu332bpqUUqMyKYCfnLjs9jklkOLPSnE1P6fUuJRTm7RyEYa/k03yrUxt9to3JVCa1J+UgKecGO32u2XxP/2e6f349zk+k2CFx2a3rJfd1mk3963pY8Tpx5HVBZw4NI87bjoOp2oJFYQdSzrdsANKn3/SX1jwdYcjJUK1LPkZCy/+nc9zdj6bNVr0h6qpSB0IBa+RD9sy0KhVEZC/XrAlMsNAc24BtdkVhAQfhoVg8xK++HcPYrjp47W33YiZOVJYQmVrGhGiOKjWajDYcY4S+H4gHWF2qdlJzl3VKKX2RLImItXF5rrTXIVUJ36/shVVtCbTdkQwK4Y6hhLZiig8SQpamSowpQE71hFmgdRLzOIY9UYIch3O6iGMPY8SBYTjTWT+AL1LW4j6KZbnlrGy3EazZYOlTE492CgQmhQ8HQF1I2EAj02LoNB3Fs1eZc6jnIi4X9NoBJcie4qIQ5W5kDMzjceL1r22JQCSiSksoE1dQ6vZlOnBaDQQ0CTHK6EoeYwKOf2R2j8jfwCdk6NWE80Dr0WsGbBHz+CZT38ZX/7SBfRrFr7ruhqaR2bQPNCSKVfQT0S74TRNmHUd4y1fuud5GEs4JM8hgdrUV3CoEwUYh7EUr81mGxWCNuZ5MDeGTW4aFFic6rhyThmkI3Ha0+tiptlCnOVynomepAir5RRCwqtZmyZsWPcBRxMK1vLxNyLRqjIBWT/3OB7+wOfwwPoIP/zqk1g8kgsAqddmsDm8gMpIB2Ya0t2fBCB0PCMAEWmCphLdlemCEvyTHsdrQTTNdMIqwDe3l+cVhfJ8H6dufrer9DwM5hyo0EtSuVjoUwvjVeqs9REFfQR0gs1tzB2+QShYBCBpxkRzIOkNhIKVXrqAW04fRPNwFc68i5QSiuFY1pffVwIQAhYCkNRSInSe3wJAJIdPTcX4GvdjCUAkAZ7DBdrwWqZQugguWNdT4yOaKteT7ZbpjWmiUW9tg0JaI5cAhH8KfvhHSzNCwapXc1Q4Tso5NqFghVdwAkdXO7LMASlBB//kUrpdSKhKkR5aakZKFF0CFq4oV7K8QfF3eKAm8z8k1DDLcfO7/ke848d+Eu2ZReRWkczHB/eL6+ic7eDCo8/hv7//d7G8rmFeb+OwMY85q4Ulq4a1eIivBc8irZ7De/7r/4TF2zNktXPItlRRH/mX4ekdBHl3u5AvwYAZFRSodEwzayAdI4YrzhFU9Jd/Ip8Oi1O3/Dza0YRo1RiupYBCGg1h2Ap4TC+cvOTeTgesW9nbpz0dKapVhY4RVpFRMdYw2jQQJhnC6JWBVKNCkJfB0RaQGC289PgYH7n7Ao5fdxfe83O/iuqBm7dX8d4H7sfZMy9hdrYtQnQZPE0VbXyzgBBejBVPBf4xsLDBBHu1TKeOX8uWl++fDPqb3l/b4t+igFQAqJxpqHfvlYiuCtmdZVu3wm3gEHq/XfWJKcikFcIkCFHbsUPJKr91GnjsrE1+1Xq/kg5E9v2EG9Zu55cAJ1J+JtLc9wNCdj1Zixf3OwHZzUJ5N63IbhOGyXOKX1ut1qXrQiDCjBku+z5eRZ4Ls0GUjbICYlwmz+dpkDSdZ7KXbXC5r3YAk9KMcX3LRU1BcAUA4WrRKlimIMVUpgRBu01BavMH8cRTj6P26CfxfJjLg1zcCMkdppPOtjYvQ5ioBogKOuPlyU4w36/el9GLn11sXSULc7EvXbrWYd/+2V7TFL7hWj+b/vlewOZa4GVfK/gP/KZX2qZ/4K/b98dNAjICOYIu6n36Z14E9SMlEJoMn5ycekx+kfcqTtMaMv149Y2HcXh1BZWqLfQjLiKaLfjdLEbYde6wuGF31XFUwJjjyH8ssFiENKsV9HsdCbxla7jqOWAJynOW72OHn1QfoXNbNhqzi/Ba8wjoImPaSHrrePALX8GoG+BVN58UDUiOHsbiPqSh7jZFYG6SXRGnAkCymI1TQ7IaKNqVdefYglOcKBBtiNoW+gUrfasI2Au7edFZkJLFGkdXAEQMcZJMTRMsVWBK83QYIogZFDeGloSI/Qip46Hrenih20UY0Lq1ByuLkPsJmpVZXHfwOszMVWG5KTLbhe4H0CTAL4dRMxFlMSkhcHldJoqWXv4nmSB0ZyoiBgw6RPG6ZsHOwDmGv4UhMhoUVTykBVWLIwUBIIYupgKsuQa9DhxbV9rbJBZAUvFIj09UivyYtUsOp1FH85BywXL8Z/H8576Gr331MvpVC2+7vi76D2veFQCSjGhBawCVHFolhxlqiMehgCOCQrPQDdNxifeuiPScwkaX93cCDXFPKnIkJPzOthQASULVgSeg7fUxPzOLMEnR7XblWFGvw2Oyvr6+fS4mEUXYPZmApNUFASBR7sFMhwJAHvlvn8c95zt47x034OAJC8HSImyrKgCkFbuI654AEAlFZH4Gr4U43a5rxnEs3yUsoUidS5blyPkhTfkkE+oV780EIDwm1H7QdYq/t3XhgryXjlKc/HDbCUD4GvXPWZjBoUFANESYJQgzaxuAxBwO0BeN1ta9Ie75848i27qIW04fRmPVBdoauP1aEG8DkNxVzQFOQOwow1hXzwLRYFtqakPdhtD2WM9XPAHunGCVAKScgDDRnOtLYMEmhZhSVDlBC4WKRg1IvalyaHgvoE5GnlXFBESeSZMAxCPihKNcDKYAyLQAffKDSspVaZ9bUrbEPq6I9eYJUoINGT0VoIYIS4JqYuVdzYvBTzL8xH/+MG449mq2+lFIPpCtjfHgRz4DZyPE3X/xcWQXdwp6ghAu61lHAAn/nDtxGP/k116L2bkN6Mk9CKxzCIZb8FoH1U1TUw/boHcBlteA6deQkMJE8LHXQlAytRCYBMHV9KRWe0dvkY7XEUdE+plwT93MgFVTD30t2hG4Z03VkZ0GIQQe4y0dNV3pRTjJ8OjsVSw+2vDsRfjrjwLGBpDu6EqCRNm9ZuQkivuUAnT9roWHnjmLbz6c4JhxHX7o//xFLN7xbiIH9T7fxx/91w/g7IvPoTl3ELecvk4ckKZdp7YBQQFA+LuVitqmakMVYJPd+rIjPbkbdwsnLJPN9z4YV/9kN+BxzWyNCTte6kD2lbQtYEVNFrhMTkEmM0L4s90AiOz7oZqKTC77dcJiJ79aFLaT3fXJdZ+mjBFcMVRRit1dEtLlnOteOQ3Ya79fSxex32O1FwiZ/P3dAAj3r1Cxco7vv70piDo++wchu01Bpk0QJqcgcv5PHCdSr0oKFv/sk0pQTtCY2zIxnbpCCzJhyfu5e+5FLbwgRQgBxHyrivWej7m6izzLsTkKsdiq4lJniLm6h/XBGPM1V/4k+BALRNot0oGQlNqM3H06umRoe5b8vty3KeCkD7zwlflckGQCmEwiZujXuqLg2DUb0TACnfFJdtgvgNnrPPl2C/1v9/f3e/5Ov+/b+V5qPFrUXs5Wth/QrH1FzyCTf+UgkxbX5177uFyHEohMr+OLWSTHZ3pd5fsPLAowPXpgCQcW2zi00MSh5QXYNHkxlHNl2Xxkd5TPa+nyaracU3ym87wpm5B8P6ceLGSH/S2hXSGJUKUzkmNjzAwCZnLkitYtYXK2g/rMHOzGDMLMRG7aSAcbePihxxENEpw+eRS2PUScbSFK6dbowsyZPeKIBXCS5yIA5k5zdFt477mj9KmTAISuS4p2QqW7ooaRKiITA4MgXQX/CehI6ZilaCn8mcQpWBSpM0DQlAC4MGQWyhhmEkkifOR4GDca6PD94xytlgPEPl745rMYdEMcPHAUS6sz4EfSmLZOsOTTXjYWJ7GcdlVRApuiccNVuQ0FDYxXocEmAotOFrgmqV8GUlqmUiafp8Lf57bYro3c8mTaoem5uB6RvlSvMfxvLJMDx8yk5orpVjXsw3WZdaaKY4I1yTupVNA68nqkPMb9p3Hm3ofx8Dc2selquOuwg9qBJux5OolSU2NDz3WkZoTEjuFklgAQui4ZtPZl2DWpeJwOUIxelPKknJUuqZxQcZFoBgIr24BbU41wgsY0jDHsdsQcIUqUaRHPIVJ8eE5euqQMEsQcKXEQJR0BIHl9CSsn3iQAxEgGAkAoQv/c2U18/63XiQidAIQi9EG0gXbiYeQYss4lACF9L48SWWtxcZWAbZWFQb0Di2/TtOW77IPd4QAAIABJREFUFfVNyQskyV7yVxxlupSpcL7LL7+sAixFIxLJ71AzJddWnqF7YRO1KkXwygmWAIQULKO5ijB35PhTLxN2urjvo3+DvHMZN55aRv2Ai7TG0EQbZpyJ05gYLRQAhBMQJ84FgHA7ZDBAwF5cl6RKSrPBoqkDTQ4S0YCIiy03nnooGgkUU5LSFY8UTX4Wt4NWykyq5+cQJIrovGBNlQMM7btm6/nqMotKyAREZ/J5qgkAybRoewIyCUBKzlgJQsoRTumEwQtelPZ0xmDnoZiUlBqQknbF93FHC2InQqRy3nVgzq7ifb/6fhw7clrdQ/UI2VaKj3/yz/Ca/BSeuvuL6F7u447rb8LS6QN49sUX8Vd3342Zeh2NQ0t489u/GwtHDuEP/s2/hXnLV/BDP8Dy61nYlS60ZgWDkS0FPBfLVCJQgg8umtZFbqvXJpekQEHk6pVLataAaIAkKTyhKWCzaGc3u/0e3pDk8z1H6E5600bWizDeDHYFBBvNq6ckzYrSf0T+DVes06DXhbaVYTD0ceGiomaNtaupW8PeDjhiSCIXBiUyn+TYyRhv/f734k3v+im0Fu5AXtlxweL7fvZ//dd48YUXMHNgVRQdN548jZtOHtoViJQTEP7eNADha5PF8hX2tsVWTYMQ2Z7RWBytrjURmdwpJWjZDxAhBYsF4JVuWBSk7wj6rzoRiheU1e3OUtrd8pVpEFJuh+z3CeCx+yTklaYgCvSUhS3/Xk6XJnUg0+tdprqXCekEIQoc5decAOy2/f8QAGSv/Tr5+jQAKR2mSgDSZBd/H8eKnzk5cZukYqljszcI4c+vRSuT83oXG+jd3LB4fCYpWLweeuTKczK1CwDhZ0/a8v7xb/06VlvKN58PgrkqH/osDItpkBRaiuagwsfUuSJuK2ILrvjXDBtTzoPqXlZ2tS91R1hoVGCYBtb7YzRsHVthgqW6h42+j5lmDf3MxNLCDC5vdFDXY2z0RmiYHp5d68h536o4cCoqsdmQx7YKXQxivUgyVfoX9T+g0s/Q1WMpwKf/DNou3E4gr+9WdE+6fe3nfPr/8z3bpgBtdW9xSQ2iNoGFcJZhaaaJtU5fOts8nkszDVzY7GK2Wce59S3MNAk0hwIahZqS6dAG/lX7ZbeE9WuJ3I2bboBXUV32uWYNs40KDq7M4+jyDJq1igiu+YxW1B5VdPUHA6Fo8HWv2t7O7eJ2la6Wcl2RxsFzMfCRRyM+wKTDbjsehkyJ5nmbRlJgy/li2qi2ZmDW2vAzZiV4gN/BI195An4nUCJ0l8yEARLa+NMlJ1LTC2XDWwbBaTIBUS1nJZQlh0asgdNYrg/u9zgOEY+Gsr+lYCdnnQVylgrQoGMRNFv2eaNBIxlb2BmSI4JchOoIxvDHfeSpDzuJ4fcH2KAOodWEvjQPJ2SSeh9B0MGFsxdw/uyW0Ibmlpo4cv0q8lzHDatHsOA2pcOeU/BPwBeksNIcqaamlxnBTUy6DRPSVYwBA/yY4UGXJgrW+XPZRiitAdffcIrCXaNlL0XtGaoV0qwU7UnLxkUHP8FwRF2FKZoczyEoCUWEHFsmFq5/I1LWTFtP4IV7H8YjD2/hghbh7UdcNA+24SxVoJsOrIzntwIgqZNAH+dizxqLoD4TTQHPEcl+IXB1mJpN695EZZhEMUbDvkx1KKjPSYWjvW6VxzFUQJWNm24fVXGXsmU7eIzLKdzly8o1lMDAtdsI4y0SewSArJ58M2JUZAKycf4JASBfuNDF9xxfxrGbKohXV2QCEmkD1ANrG4BwfQiS6HxGgwPegyVLpbj3clu43eKupltSbPPvQu/j/ZpNHgq9SbcqnLNYowwuXQaPsAi3oQnYNWj0QKOBPEfn3Doa9QpMPUFEcJkY2xoQRnHyc2l7HW718YWPfQzJ5Qs4dWIJrUMekloOS/dgJSrDRM4r11LUvb6vAIihcjoI+kxNWWw7piN6IZFQ8P3+WE2weEyYscLjRBDMSVxRw5NZoFxv1fUmFCve401LANYmM2oKo4DymSNNjTc23PzASlNcsKpEuEYFOW9uJk9j+jKrUdI0ACkBQ9n1KF2tyvDA0hmDI9fSBUsi6QsNSMmrLMU6JaixHBfLr34T3v3T/zuWl4/KiaRlEe776L0Iv/QMmq05vHzvY3jTm9+M+lFV6G/GIRbnlBC7o6vu/uzqETz06f+Ahx7/I7zre1dw9MQz28CCEwffUhMTLpOThL0ASPleApFJECI3XUn13AEh6rWmgA591MJWEkJbn8UXzj2K+GwiE4dzlzNOwa5YRoWzFl9kPoj86ci0bHvhv8uFr/PfTuMAmkevU+8v7Hb5d1ru8t+tGQ31RhPt5hxabgvVhTnM1Ks4fPQG1NqzMD0Vwij5IRQU0RQgifHAg/fhD3//A+h3+/KwLJf6wvxVQGS64C8BCCuQyWK5nITws0rrW5kkTFCE+LMrnaVUgViCC7EBvioCRiuAigIsk8t+JyCsAvcDPvjZO/oK9U3TAGR6G/jvHTA1OWErp1hq/aeX/QYS8vf2KsYnM1iunoJcXXzzs/aiIu0HfFxtjaxoTq9kJjC97SUAkWNfuKlt0/vq7KYQfP39pyDqGBUuVLuAkKsOxtQL08CjPEfLt02CEAHfFNBPiNClNC8OP614J9eF+6ucgszNL+AXfvpfYbFpw9JiLDSqMs1wDUCPR7DYkdX48GLomqE4+mGIsWbDin3o1bYAHFId+D6GupbW5+STyzSFlIgiQJSfwf86vRHcioUoYNEDoXO4YnlqSTCb3+uIyUgwzHC5P5bP5ySmUjOx7odYbtVxuTuUbZxvVQTULDSruNQdYq7mYb03wmLDw+V+gLlGBeuDACtzbax1h5ipV9AdR5itVqQQ54eQPiJWqEI14fpm4n6krC5YCxiq682pdpiBDW1JCWaByyJAbhq5rOfppomnwp3fPWkFeLxPDneGY2aK5xMTNAtiZ5Ifz+fTKS/Fk74qXlUHLxeQVzr+cT343bakbyvKGxOouY8XWjVc2Ogqb8AJG/v5ZhVrWz0stZu41OmhXXVl35MnLrRnlpsssNltR45LW+ozUhZtEhxmII00LD71zK5ZL3tZChMQ5QcbonHg2s636mjXHCwuLWC17aHdYNFjoOY6QrFgToAItC0LnW5Xdc8rHlrNOWWZ76nsgNIJk893FoawPFgglTtFFgzhOhYct4JRmIhrUjQcSLicEoqb8BozkgUylslGFVUtwEP3fR2ba13cePww2k02KQOMowBpxmtABfRRhE4KFUXo7AhbtONlgW4p3SkBCAs19qHtIqiOYmu/21HXjOvAcT0p0uhiFETK2curzcq505qdYzozhn6AnMdeM4QSGg/7SNIx0mCIdNCVQq2Tpng5i7DB83WDORXMDCE1KpaE7SAD1nsXMQw3oaU63v66N+PV198klLFMI/XMgpMZcDQLftgV0Tv3EXUhacxZIy/UQpeiAc1aXVyhxsOBTBQIPmjFG/C9dlXpDXRqbwj2UlQ9JUInYInCnhgL8Hoi5Yrv45889tw/dcdDpGtYPPkW5AQl648IAPnGw5t4KRri+25oo314VgAIRehm6gjwS+1YaFikYFHAzGwLTm3oKCUCeq4bhduOKeJm0rMaFEmPfXTXN3kYBFih0ZBpgeFYCAJfaXdMQ/I1mBVC9kkpA+DPWPiz266uPw2mXsc43BAx/SQAcTDG5oVvigbk/stD3HV4FodPOUgOrKLiNQEnhDsAhqSoWbZM8ggQCUAY08AJMgv3MbMvkkT+TuoVrwtO9kg34t+pkeDxkFwZUl/ZPDANsZ2WgnzkqwY8QQjBGS9GTd1/eb2H6wPUa564YI0i/qcJBcueOSQakNzQ5XwWAPKRv0Rw4WUcpynAkQayJkG3DYfHg0DIVIBCNCl9H24C9LNITbvo7kXqXJYLFYsAhHdbZ6aBUX8gRgKSA0KjhAKAcELDa5wsplITpoCrAiCsk+1KVRoVBIW8d5RGVuWUXXvdjJcfW2ziQNuFSZ9hjf7MBmw9Q9UAgkyp5kt3q3IUq7hulqxQmf/Bn5VfwhUTcUqsfH8FLRY80pKnyAPAFRGBGh+OMrKxcfu7fwzf/U9/Ao2FBeV2FUX46z/9IKqP+ljW6qiPLJl86IcXcGlDTQw48XjwQ/fiXP9ZmYAs336zAJDHz3wc3/dPAtQXXoBdiNlLylOeF9kczs7EwwJHmYHQovaahFwxBSm6jCUAMU0FRuI4RYfdvbGOmeZhrF2s4KVzBSe7tYqFGSWWnJ1RVClduw5LVzrkyutO8oL8adQv4vwLiov7t/ffi8C+Gd//Qz+J664/LgBixGPGxEmo/cz7GPfbFUumvoD0Wq0Y5GReDC0nR1C9N9er0HML6+sb+JVf+bcy/bDsnQf15OcRiDAI7bVveIOaiNSbO4ViQcFStYEm4uHJZdKS91pidP5OKSi/1hREgRNV2O8nA4Tv4zpx6rKjA1GFA0HIXlSsaYcpRcXaWUrLW7XVV09DrgQhEw5xsv7+FRqQawKnqf0p601+aZGIfuWB3/nXgEmtRQjklUnuV05Cdvv9V5oE8HemwcekXqf8THmt2hDb2Wst+wEg+80EKb9n0hVL9kMBQMrzbHIdr7lyEz/cKwhzegqiJiBjoWGVtrycgHAhACnXZ1oL8tD99+MjH/pTHJq1MFtzUHFMOGmAxfmW0LDsgmZCsamZBjC8hozAxfrcc3F+bQNL8+1t18KyKyeiTlflOvCBQ+4816FLILA0h+fOnIPl2ViYrWFri1aKOiqLy0DFhZElGJ2/INadw06K59d6yGsVHKrqqM23wKRr0mNEZSL0A2AcZkL1EgoJLR1tE+RQs4Bksc6HM1Or2QlMaNfJglG60MpZkZMb1n60qmQXlP9mN5uFOH93YxBgtl6RhyifOevdIZbn24ikwxrDpVsQlIXkZqhhaWkRvE3SSSaNAly40BHqjs8E7TTGdYtt6A7paAQ8wObAF6BU2kwSUCzNspGlYaM/wmJbiSw5ySDguNwZYKZRk5Augh+xIC3AC9e5zfdzg9h1zBNmrCmqU5F8zYTxgd+VMN5qqy37LBj6SA0T/dGgAGZ0orRRrVShRTm8te62CcG0RTAF8eFCHS4nHtzLVNZmuoCPuVYFi4tzcE0di60GFmZqcGwLXo3uQ0rfWYrFWcDwmc3CJTEsNKo1ZaFPylCsbEVF1MpCupJjLCnKmnT1mRdgex46nY40tTLHhE2eWRzDpxX//Bxqi8tIMhNaoiHFCA999iuINsY4cfII2geq0JxYKCFxL4BVSZWjlam47Sxmxea/yC5jgh0pMSyWhFJF0XuWwiXYYPPy4hpqNTXh4e9xn/B9gyIM16gvyeuWpZ4NvFyjkBRGD7VaAwN/JBa7edhDkowQazn60OEtHMDffv4+/MCb3w6rXoXbT3D2xbN4KerAzXLcurQCr+bh/V/6O8w1GvhHb3gzZioV6DGpMrpcL4mWwUl43sSS30ENBM977hUmsQvFJ9WVnSlBCjM2NJWormhtyqVULI41Xn++FNKkrvI8IjDQc4IzlcvB3Ac2dEi/oX1+NOJ3+GKf6p66E15mous/hrVPfAMPPNHHRp7gHcdSLN9wAFrbQiBJ5jOwDJb3Ywk6zoa5iNoZ1CjWyLkq1sMsFjevqmaKvTNrzFrVk+PY2dpAo1aX8y0yFbWPvxMUzWvmaWyLzrs9aQayuCZqaTVnhJLFqbLnunDqLrRxIAV0WJ3F6p1vQmB5cPMYm88/i0f/4hHc8+JTePPBVdx05yL0VRuubyJxTWR2wETFIluGBXUOx3LR3ezCZHAgzzmdonsGgrvirjYe+ArQz85hXYCUJVOe1NCQM8CQkxBSojgNsm1sjDflnkNwhphgSoMr10gFA4rxuz70loUsDWGGMWLDgbZ4EI3l48gCUzQ8dGrjM+Ozf/lR9M88h9tOHcDB6+dk/8dJkTtCnU2awLFsjBgSDl2mTaTFcYrCAXVmKo0XDQM4seI6uc2muKvx+dCq1dV9mNqdJIZNjVESyTYNfR8cHkjoYt8XKiK1Mzyv+Jk0FiglFuXEXfJPvmOumh9daGC15WwDkDTXYeQxKnouHEKe6PzlUsEuPOI0lZOiFLCUOhBJWtQVaFE3JTWRKBGP8tVW/OJStEakWIrcnUoVt3/fj+LtP/q/wF1YRIQYtQR46Hf+FuF9z2Ben0GrVoW3OofWd96ILz/5Ffn8k5tVjM9v4Nn+WTROHcZtb/xOfO2h3xcA8tbv72NpsYvc7KJSFN4CMPKWaD6IokeuysxoBeJHtV1ecOLBf0//GRUCT+mu8WZRTED6Y1XI02UqyEzMNU7AXjqoEtOHHoxcTWo0t6XsdseqA80wRC6ptiXWuFctvfPy0ihcxm/+6gdx4rv+Jd79A+9DZfUgAj60dDXaTwP1J8EW3cNsQSIMMVLWxfE4l7DB4mUEvFFkanvTvIMoqOOFh7+JP/6d/4IXNzlmryk3h2ss00CkXm2gUqsoGtbUBIQfsw04NCX8nswFYc7FWqFtmZ6CTNKrJkFJCT72CzymN2XHDUsrtB3fCg1L5Z1wKacgOzMN5Yw1aQNcfve0NmQ/0w/+bgnkpvNA2F3fT5ZJCUB4g56kiu1GQyrXdT/AQ45rrbE96bjmCSMnPASATE9FrvqMYtS11wTkWwUgk/qjUpAux25qEsLXrpVFc8V6Th7wCQOEaQDCTZm04d2egLDGZmr9oEytv1KQ/uv/9tdgjy/j4KyLmhZgvl2Hw6aB6GYNCQjlVCOSANVcOpwBPfPZGTYVv5f330i3UbMUTaa8b/MhQq4uAVAaJjJpsG1HhL0UDhoV3uNzGFmOUeZg8dAhjFyKOCMMz56V4miwleHp8x1EWoqTSy3ML1bA8czWWl++n7uHQES5vzCVmUVVJuBJ0zPpKOvMUyIVxrSESsMGDicahqXsLTPyxslFzlLRBlQQIuI9LY8wygxUzBy5U4ORBBjFOuwklGYahZJpxkkIu8BshCew9BR5YxFOtYY4SlCxKZj2kXUGuDzM5WHZbnqYaTdg2ynGmQ5XS5EYDsyUNqsuHC3BiCFzOq3bTRgStEcsQV0NtwmwmT+c09efnVhD0SD4vNA1zM/NSGc0YzeRPHu+zEJGNBecGWQSXPb1C0/BoMja9TDsjxEOQgFRg9EIds1DNXIxHIfoDUO0Gg14liWFw3gUI0kz6JwcWTqqtaK7RVAnuRIZFmdrQG6gVbWxuDQPz1S5XqcOraBepduSAaugVEw2ICUkLQik8xmwSGESeQESeU6SekGgJU5ReiACVT3VpAi0TdUNpr6QOV9BHgsA0TkxYVjxwvwVAGQUbOLxB55AshXi1A3HsHC0hTAfiKbAjDQk2lCeT+yW87wmAOF3SwghAY1bl840nTVlyXUBII6jJk3jXl+ao9Q7KCvVbDsugAqc2GqhWvUUtVqcp2IEYzZfXTTqM9LM83ubiEZbYEpDaupYG47QOngML15ax2y9KbSyRqhj/dwlPO+vQ49ivPbQEbiNCu5dexF1y8V33Ho73ExDFsbgqUTwSRDshLxyMpl8sJZSGSSZBCMyYDBhiKHUYUpPQa2HdJmZbcKcE1LNKOo1uN2xABCHBWO3L8dDTyP6E8s0a+iP0GDQHPU9pqnuCWmK1kwb9ok74MY6Ov4juPg3X8N9j2/hchTj3bdWsXRiGXmbVssZKmYLpm4j1EPoNfJKKYRWieUENCxYJUGb1CHHQjZUgYLioER6HjVDAzWVkbrTU4BfRN0FEPaD8XbzW+sN0en35LrjjpuZm0NAylcQSgOclZvh+wjHEbLGHFbueBMC24WTJlh/7kk88ucP44HzL+C7jhzCDXcuwFhx4YwMhJxYmSPoqBbp4RoiTtdyHcPeEBavUZ6vNcXwoX4iDJjT5st1Pjs7K3kmeaY0VExi52SLCegppzZpJjS3QdJHpdDphMMA43EIi1qoVlu2N9waCgDJMwYHhoiZB7R0SACIFjO3L5L7G2lu9/z132Dw0vO45cSKABBOoIKxmh4R0HICQ4oUc1kIPNiwEkthntu8S5uKYpVFibJOjhKYoqNJBayU0w0eP76fzS1O4niv4/2I1zP3OQEIJ16kVhKAlJko3E88V0vJBo+vAJAj8/VtAMINpLuEnpFhlsKsNApvY2VXJw+9AkSI/28hFuKJqsJ9rOKCpp2XygEpRWaTf5YiNn4Gb/ilKJ38yjt/6Mfxlh/+Z/AOKmtZOzDx8B/8NS795VfRWmjgeOMgFr7zJOzTJ/DHX/htHHypghP+DJbMFp511uE3nW0Asr7+Cdz4jh5mF5U2wiymIHbiirsVlxJ88O8EIJNLCT4mXysnICX44M9KABIUFDC+5rgW6t6yOFyVAYf5QBMh/IXB1W4zQUeD287hBrlMTip8whXLXPM6VFdb+NSHz+CPH/Dxf/3yf8bNb3i7XCB5xUSQhXJj9Ko1yUvhwkdVCS4kwJGgKTYFgMiDgnlEGq3dEiTpRWhZB5/5o/vxNx/+E/hb68jpZZ1q0FZuuWKf7PWPaSBSq9ZRrVW3szempyAlEJmcgMjxmHBrmvyuq0HHjrXxJAgppwzT67lnrsa2FmTCsWifDkv8jmk9CAPmJhcCqd1ACN8zORH5VkAI99H2/iyBXEHxuRYViz+TInwf+Sv7Oui7AY8dTLb3R0xbke31zikAwrft6ItU1swruYBNf/S19CDqmOycV+XvvqIF9MQ2XxmAWZgx1GtXZIGUNrwEUJyC8Ka8FwD5hZ/5V1hsODi+XMGiB7i6mpqwHbvUrsp9FmksXSp26pdaNaz3RwpkyL0pQZeJwIWLkXTZ+To7x+T5SwdtJA8ePhgJAhzXRSdIUHOAkGFyeYgkNdA6fAx5swYridB/8UUkoY/eeobHz20hQoqbVttYXqkBngGDtU0xncl0OiV5QhMLSG9KFUAKwTTmHJFmw2ZhZXioiE9+Kk5IFRYCKTMQKJRn5zfkcxKOhHOlYjfKbrfpuMKb5uQkIVChSJcPzXoVbKjxdYcNNboRGRYqCyuA14TOCb0eCZ1seHmI/laALeaZtFxcN+thzO8p6FSkXbBQKh+iUvCyU88Osqn+5PeQkiWUYinGM7haJvdRl4nahQNTTltYHjePpi+FCxQrT7oYUf+AFBu9AcZ2gFjT8PK5dYSDIY6wmZWkWN/agFWvo2rYuLw1ENtaI8swHPqwdROGZmE4GmOJDjXsNiv0hYV2E5c7Q6HEVesuPNPE7FwbNtFPDhxeXsDh5fnt4GDdVM44pWiU20zGA88pug6F7MoXDUmZIpCeV0x51H4aq8KNbkCDIXTowoPnVMqjK2YeC0edExACEJc2qEsrJErBzE2sb53FUw89jXgzEACydN0MhtGWdGUbZhXjpKOKV0fZ4hKAyPO4MLXhBIQCclJ+uLAjzYKcHWyCco2dZ1L2WOxSPZGmEsbHbZFpjuahWmPyOFTSM7vDEamMdP2qIrE56UthIcZ42MF6r4PHXjiD1qEjkmo+CgPU5hYwGxrob3TxwngLnqbjLTfcDK1i4UsvPikA5HU33w6TLkrBWLlrEcwynXqs9CvUfoBuYQQgBEbUrwRcH0WnZBNBai9DUxz/NIVrF81gbjvpYAQazHVguGkBQBAz7FSDXWWj2Re6ncbrCRqolSP8ac/Owjn+KlgR0B09hrWPfxX3PHwZl6IA776ljvnji9BnbMSZCc9oIM8MRFoIo2nAigwRjUtBSxDIG5TOkGtbzv+0AB906KI1s+gZAmXtStE8ONkrIhwEZMgkNRCKk3TSewN0e5w+JTKdas/OIAx4J8plctOhJoPTXVL+mvNYfs3rEdge7CTCxjNP4cH//iV8Y/087jp6GMdfPQNtyUYlsDG2NcTGEElkocqGi2nL+nAKEgcxKp4n14HOhgGvf7qlcWLjh8oNqlYTHVHCUMw8leNJnRIBCN3U2IhgQR/qATzTFX0JAQivX9OyBYBwe6POCHpDUVa00ViaKvrKEQEgZuIhTsaiKeI+vu9vP4nhyy/g5LF5HDg2IwAwDpSBhQAMoehXRafEewi3h1opBhzyXONJLtPDJJGfEYBkcm4ZoBsZJ2u81sSsoQhUpHECGyo+M0MKupXfGwnY5D2Yk0c2KsrpaTn9EIMBmijc2Xa3AQhPAHZ5SMFCEggAMTzl9Ss328K7txxBl9OOcqJR0rLkBlDcVHlBlMCDX6q6DOrnYj+macIj256wGDpu+K734G0/+j+jfeokbFiwxzme+cJDuO9X/gTz3oyIz407jwjtihOQr37qi3jPymsEgHxx6zGc+u43or0yxgc/9gt4zU1dLB9kIv1ZeG0deSWFT5eJqYW2tlwITLhYkYWYPEYRgCXyANyNesWfx7YGzQdK8BGNcpmA1Nw2XE8VIAw4zCXcxUGCNZmOyM2FHVPTwLi4EfLv7FzUjWXQ2Uq+v6dcqR68/zl88rPncext78U//xf/GypLyi7Xj0Zy0zLYRMyUYF0W7UpOlxbRF9yWKYhso6ZhlI3w4tNP4oHP/DXu+9RfI6U3eNEt4UWSk5fqVNRJPn+lCP6qnVjs1vr8ldSseq2BSrUiRXhZNE+DjsnPKgGIbNtEOOGVE5Adcfp+6VclEJj8rvJMqIgblvoX9/YriZsn09FliiO/qfbrZEr65HdNTnSu2ne7vFCClkngtE0Xmyzg5VhfO8198uMVYNpZ190CIMv373sKsI8NusLVrCzYp8DKVZStwlltElReCUA4Ufv7idHlWBVTB3Wu7VAxJ0HIbvqVqyY1+wAgoiXgQ8Bjt3EsgKSkYBFnlQYBJS2M6/Cpzz2AP37/r+NAW8f1TQOLdRNLrYqy3sxStOseKg4tRxWIEFGgbcIPCrtzFmVJCrpzS0OIzaOyacR7cLsh1J+NzgAgPUVoHBQAWxgFkYg/OaVgoXapn6F19HpoTU6ez30pAAAgAElEQVQaIozOnEESj7G5FuMJimuNDDettLG4VEHI3CCCGdsCTfdsLZX7iJGyk0tr0ghhbqFmk8PPSQi1DgZMy1WWlGEGzy4cWHLAdkkz4WSd7ip001EZUzFFxeymklteULcc0xYdAKkGuqNL8c8pCmklpFoFWYLG0iFYzTkYpLdkQ4y7m/Av+bi0GWKYa5hre1is6jDr6h4q+46TIt9XAGQ7cFe5JSmKMfU1hRFA0aTLk1BNekhdYBGeAp6twU8BV4ocFtp0KdIRpnQ0yqBrhgCA8TjAKA9EM2NYGlqVFszMQtNUQXRdJl/XK3DbbXSjBGdfIiCMwYO91R1jNBwLpeXogUVsDQdYnGnIRKZer8FGhKXlGQFtPD9KDdAdp68TmhSLWBYruu5uFw/KijbZTjZmsWpaqlDntGaSYsGCVwIJI1+6p7QuDcdKREyadRjHopGkqxFtQhOmcdNtanEBzZUD0M0KHN0RAPLwvY9gfGmIG268TiYgfqK0FgQgiearIDpTUY/l/OWS5VKg+mEsVClOQASAG/xuAipFN1HOPgSOnFblGAcjAVYl4IBRUbTyLFJi9pz1DKdZPB8s5DNV0ZE4LDKjMSzPwQuX17EehXj23Hk4DQ/zyytYTCvYPHsZT/bWMFuv412vewNyR8eDzz6CdrWON956BxDECAcjufYkf0SH0G7IQqQ1rrBJ2HHOYgmwEy5/qsTWiprICaJyyFK0OQ2urRLdqaOgXohFLwFI5AdCwcqjsZyzpAmNgpEUiwQfYPd96CMyNMzNzcG+7tVwohz94HFc/Jsv456vr+NyFOAdpxwsnliGvUA9gg3HaCGNcozyEayGAcMnKIyk6GVeicVrmpRJxxDBdYX0z4CF91ASzglQorGPWlVpV2hTzPezi877hDS640gmDDyX6P7E6YbkdBCIVqroj4aiB5qbn8cgSKAFI6Enps1ZLL3q9RibFipZhEtPP4kvfehBPNxZw1sOHcCRm+rQlj3UYw8JGwOWj/EgU+J2x5WinNMhggoCIDaMYoJ7cURT12QSK1tc1rURncxMunDFQnEirUoE6JGaUJHCldoJLJgCQFQmjWoAcfLIKWE+CIE6tW2phFUSgJirR9FcOg4LNRJKFcU0TvDApz6N/kvP4/jBNpYONcDMaorQCSIJujlp5jU97PaEwsjjy3+Tnie0XEMBEK6bGEiwkcPpWpori2gJ5SSY4mTdFPpuOBqqZHceo0pVXXO9kVzvBJOcqvGcEntf0ccpEwJ+n+AJAhBSsFYocKTFmelKx4gAhLxU3a1tAwTu4FJApyzRlBWdcPWKMX+Z8SGOVqRjcfMLfUfpU686RQqA8LVy5UrQ4iwdwY//2m/j2A2nRQxN8lC+Mcbnf+OP8NBnv4Q7T9+MN3zv22CsLkIbDvHhD/4ZFjVXJiOkYN3yT78Xzz/+EfTCP8Rtt9qo1EJxwOIyrqWI3CuzMqbBRzkZkSIdgcoBQYDIZHiLiWAnX3C77KL4jYsRkpOs7FV5gy3dtvhvdh1KYXr5i0mYo29ECAeKAvbyeW/b2WorGKDTTUAXK7pXUbh++7vehff9s/+E5SNHEVuc6ik61aULZzDc3MSwd3lbfMD9zoUXuN9hyZlj8/xZaIEqtOLNNTz5xGPY9IfYHIYynjVtEwmt/8QDnBNrtbEyrgY9tYF86abdy82ympdmWi4aHmpEjp04juuPXy90GxahewGRkla0GwCRY1doJEr3Jr42DT6+1YlC6YTFzyotg8uN2w8QkeM6Hisq2RUJI/8wQGR6arNka9sUNf594CgRdily3o+VMN9fgpASLO0m+t/tIO+ewbL76TDtSDapcZn++/aumziHpFq/xgRk8phdywFst7XbbQrC9+0FQviz3fQsu255Dni1HXH8NhWryMWZ1oDQzaukIaopiCbUPe6j//BffhdfvfvjuP1wFQ0two1LLiq2jZZng32tRlWNtHmt8wGpuqCGEgDz/uWqn5e0q7I7LffsJEN9tsFWqzzEjYTdbTpeKFegvh8IhYm3gDyKMBwbWLnlduTzbVjhGGe//giyLMC554d46PnLQrt61aEZLK94yGs2nMSE4ThSaLAjOUgMhBEBSK6sQWUibUlxxPArPtQ4CWH3n/QhNi38IIWeJTLhiPnwTSPEuY6GDYyiFGYeyEO55tJlhq9laDimCCq3BmN4VowYNmLdxUKjpiY2UYr5pRVo1aaaaBhjpMxhWQ9wZm2EMGPXt4aVChBYOjx2Ocl75hgnHksHn6HFzOqW4N5cR9W15J43DBNUbUNCXEd0RUwDOR6k5trslJOWzIKXInpdg1044ii/XdJn1HQrJyDLMzy69rIAJt1z0KjUMOPV4XJ7wgRjBvvlCSrzS6jNNLG+fhHdy5cRdoZIcxejIadFOlrtGlhr1xxOxA0sLS3Bs1joAEGidDkadCzPNXH9oRXp5DLTgIUDf1KeX2X3kpRpnm8sXjxXaTj5GsX9lRrzLVQiupjODLuISB0h/z+h62VNLHM57eC1zWYqxpHYyE5OQDTDEwAy8Ndx39/ej+DyCKdvPoH5I00kug+NFKNYR26G2wBEphZFGB+BBa+FMSl2lZqI6OXchxIAk2bInyvb1J28HNIOqQkRi10WW6SjUxCcscPOop50GJoLWGIu8OCLT8IzTNx66hRS38dmr4tuGmPh2BFoFRcPP/p1HDx0FAe1Jl547Bnc9/yTmGs18c7XvwnDPMSXX3oEbbeK19/6KphhjnAUyKSQvHwWhpZQyqQLKoU8KUwgABFXrBgw1H7mhERqMENTk4GYBV4sAIQFOwEYAQj/LaL2kKL2CBgrcGJ5luxHCZKkYN0PRMsT2Q4W52ehH7sdlTjDMHgCZz96Pz7/tTV08gzfc2MNCycVAGFmimu0ZUIU5D7Mlol0a6zA58gX6hdBfJSQZqR0OZ6lkrLHvo92oy7TTH/QV7oW1i4c2xSFq5gv8OfBWAAIl3QUiKUwh8IxGyaOI+GY1DPMLM4jgQfNH0k3P2/MYv6W1yBgjkua4NLTj+Mrf/FlPNbfFABy8IY69GUHjbiOyKMGJMKoE8IpzmWeW5w6jf2hTEV43pc1MO9fPMeyVNGMOFFjrsdsY0YcvzhlIKjgtR+FBJOpTBR0+h5kymGLNEWJR6ExiGWLBkQbxeJMSnzNaU+oWbAOXYfG4vXwtAZSPZHrhtS9L33mbgxefgHXH2pjbqUKuCmqdh0xQVsRCM5rdtDpyQSEUyfe36X5H8XbtEn+2y8S2iuNpmi4+H7WhyKviCPRgXCKRWMEPitKAMKfk4JF0EJKIMEvj6XoPYooDh7Dbaes71yoywSEAITOA7yZM+hRS0MBIJyAlA+zEkgodKcoVuX4lR9Yajq487dPmlSlJ5YcUrEQnAAgfB/fL+N1jnf4c8vBj/37P8Ltr/0OgMLpQhOQP+/joz//6/LZnIJ85bknhJKVL1WhrY1EH+KdXsWm9hBIvbrptstoLK3BMXXU6irwUFLY7VjAxOSiJTsBgruXU0CMoaBO/jm5lOCDrxk9ujSosX1UnYNbU5oPJqRf6vbx4sUNnF0LxQ2L4OLiGVzhiFW6XDXqqhJbXVETmfMXArz7x38Jb33Xu1FdOInYthBxJIYYHhL89s/8CLpPfQN18j4Lm8Esc9BukJMZCJ+bPHHyw3kcpeNFZxBbR5Ib6PgRNmIL3b4yBBAPevKttZ0OH2/W5fEbwkS+OAVEpgCIYrYDJTWLQISOPocOHNgGIty2K6hZhXJ7L0tevl/Z8ioL2XJqsfPatUXou01BymNJAEIdBwMU9ws+Jich6nM0TFOwJs8Vfj/DEKcDC3c758oJyHR44mSC+2ThXoKga2lB+D3T67w7CCmduqZHLXtdHTuv7xt40JqRx7NWwbj4+7ZyX+1KBTD98ba5AV/edlibypl5panV5JpPB2GW9Celi9l9ElL+/jQdS13g26fitlvbVZkgRSaOXBNFDghFnwOfwkV18UxPZN73Y++DE6zjugUbq00Hy3aI2VoFdYvd3kCKObmWeb8JQvHCp7iRN3w+2AlAytwlZRWpOqbSzSVNtFmTYoTd0Jj0AfHjd6QLS7DAByG73FkQIYp0HHn9dwKLczDGA/QefRR+OMSL3+zh3qfXkHsm3nh8AYeP1JDWLDixKcJL3kdSag9MR+g/Ys7LTp+mwzY0dPxQHIik6Ob1w8JIB+bm5qXQFOchNkdMC5d76pzhxEcoKXkifHmbnV2xk4yQxZl0RDlxMCkwMFnQ1UWUGtGKVKdQfhn9hM6PtC0tOMv9EC+93EMvTbGy2MBijT74mehPCDjqhYWlaBuhdIxR6qBiUTxPGoOiKVOXEzOj22BRNBK6BulxSRLDYWqygJkUTQpyaF1pOXDALIdICpCMneuqLSnLa0GEx196BrGrihPXMHGgOY/NfoCtbh/xcIj5A4eweuQIkjCBFY1ghAk2NsfodQNkSNDkxMxMsTjThMbJu2EJlYfrwHXldhxYnMWR5UWZSAhtpLA1pWi41G+WRjJCPdHVhMNhwREG8gxnd1cKmsJVjecQ83V5TjMngPz5ZrsFi9oPagLyFGbGDrUK3ouYA7a4gMr8olCwSgBy78e/iHDdxy23nsLisTZgR9LBTQcRUo37NZGCkEsZMihUQsNAEKtgOBaHAlDYfaZzVLMlxSrPLdnmYgIyHA2kCOdrAlB86qeUNoQULXL6k4QULBfVSh33nn8a3YuX8ToCiAw4c+4sLg27OHjDcSwcPoBnnn4CrfYsjpvzeOmJ5/GVs89hZWkZr7/hZry0eRFP9p6Dlel4zcnTqOoO7NxCpd6QZzivUD0YS3o8jwPF3KKhEOCrGCmmo9LnoziUQlGmHpxqST0VwOTERmMgtwIg7LoLdZFaFhpfcAqia6g16Bbly7EmABn3hwJQklpdTRuO3opqkmM0fhTP/9nncc9X1+A7Bt558ywWTixDn+E+zmEbDSA1EZsxbIqnN0m9SmQKJiCB2izWYR6duhyxaJbrKAyxtLQghTg1IJI+zjqTU1GuE5vZBXumN+gLVYzbyCJ3tNmT+xPXt9ZoYciwSV1Hc34WsV6HPuR0NwUabcyevh2hYaKSx7j41GO4/0P34Um/i7sOH8aR0y0YB2rwxi7GdFezfIQ9pQmiexvXjWYWdBuTTr/sb1XPcqonE5AsF80Mt6nfH6LmVAUA0O2LOTecNlGEzouZUwurZsCm8VNMEEHnuFDugdRCUwOSd8dIKqTOaYh7fdHxuYePozp3FK7eQKzHco5z3b5092fFBevGYwuYXa4gsWlKwno+VenlhnIJIwAhpUooVkxC570yjOUJJBQsTgKTSM741tw8BltdWVeXwnvbxoC6ZV2DZpNypwB9EEUyAeFxCgZj+TyuE/cTP5MNCi4lHascOmhvXGxsT0AobqOgjseKGhCK0GFXticgUrwUoKN0xuJrMgoLQzlQ4ik84b40OQGZ1IBMUrDKIMJSQ8Jx+63/+Efwzh/8CbToFkVbwwKEfPHn/wxPfuwTsjF3vuoUbnznm8UNK2dkfLuJ6PFn8Lt/8F6cfGsg04/EOgOnoVB03eDDeOGqrA+fdo2JiTSYhetOeeNyUrAH8CgLkkkAUhmZKmW8ACG2Y6Ibe3jspUSAx4ml45i94Q74nUWc/eYZ9KFcsGiP205vRe1EF4f1F1Bb2klaf+6xx/CbH/4MfuYnfw23fPddCLIqxsVkgr/7wId+G8987KOwR1sS7FS6RrAImWm3t0+A8qESMwG5mI7kBsebDB0KseHn8lC+0PEFgHD6JO1PtwaPPOZQOZpJvUXUTIDiNRDOnBCQMVhfV7ukmIBMAhD+jNQsLuVUhGCE7lmLi0s7U5EJEHMtEFLu+0ngwdd2+3f53sk/d9OD7NCxqAVRhfd+JwrTU5AyX2Q3OpZyO9pf6B/XYRqAyGulbmXCDWuvUMLdtl+u5Skq1vR6TU6a9vqMvV6/Vh7Lbr9zxURk6CtQUk68pgAIf383m+dvRwvCz9xNlM7XXzGDZkqEXoKRawEQoWGNfDR0Hb08k2T3cgpSgpDNy5fw3nf/Yxyes3C0nuPQXA1HGgZmq45c52LfSPGpoR7SXE8CEH42m0a8/tnu5AOgbBjx+i3/zb/bjSqSIBIAMu6PhMLCjjHH6gQg9MWiAxA71AQg133HW5AtzsIc99B55BEMR5s492yA+55dR+rqeNPxBZw8NQuj7SDvxeCcg7o+coYpdPVHAWx2nGPl1hOEzARIpRihpz+7viEfxnz4zcyI/W8o3XJXigoKXdkJNthtd5kAHSm6WcWV9eY2k3rEruJwHMGrZEj0CjKjJkJxiub5pF08cgLDOIWuETT0gGiM3rkeLqz52AwCLHJfz7KLqLjK5USfRQGBjFiJsugGCyNFz1rrjgp9gYmlGXZzOV1QXehy0s+ivNmqIaTD1WiITtzFseVDaFO42+0LZSN1TWyEI6z7fRw1DqJvhdjQhnj8uceEdldzqzh/oYtWs41Es9AbsGtexbGVA/A4pe700euMEYSamIy4FZ4jCeYWVoQGEyYGaqTtGbkAu5qtY3VpHnPtlghkOang+SJaIZ0hfMpasyy2JpuPHteb4CFhfoEldrZhmkiXlOdk07KlUOt3+lI7NNuzQt1gWN44TuCxKqVxC6ktFK4vLqC6sIRcc+AaLrqDNXz57ocwutgXCtbK8TkBIDF5/cNYAIi6T5fWsrGiJBXX5IhOT3yGFWGKPDfEBGB+QdaP6em8Dqh/EMeouAhgE9qPLUUhOYrM3VCTxBz+KISu2SJC/7p/AY8+9A0BICtzi7i8sY5Hnn0SWc3B/MEl2B6nKzpOVw9g/dmLeHT9HA4cOIBTy4fw9IUz6Dsd5KMYt584jZZdFT2AY1cQZdSNprDlmUvMEIvzFXUUPGcpF2J5pjnUJ5gISS0MAqFPC2WMUyzmhkSJXMsEYNQrkM9PAEK9F9PEzTAVUXitXZfJAn9GW9egOxCQE1Qa8oy2jt6CRm5iOH4Uz/7pp/GFb6whrdfwjptmsXRyBVnLwChIYOVV0R8lVgKraULvRcqilewZEV+T8ij53QJC8oKSyXvZwvysdOWD8UgyQISqYygRs9D3CzcscevidI6fmWvob2wh5+Q2ytBqtzHidNfSUJ9tw489aMMRLKL31jxmb7gZgW6gigQXv/kIPv+nn8WTfh9vO3YU198+D/tAA9bAEGpsYvkwI0foVtwvw35X0eHiSPQqBOKcRJIaJpM924IfhJidn5PpDkMxDUp3xHTIQqYr2hnPB56fCRs8Ti4idAq2k3Es1uuc/tZod85p0XofkUvHLB1pbyASCefoCXgzh7cBCNPgud8e/MzdSNcv4taTqzIBGWsjZCNliEEWKgEIRejdrQ5sAtM0Q0TzMNZrBCCZmt6IYxoHB7qGZnsGw/5ANFykYUlQOPVSrG91TaI7ZMLGAUSVk1ZTAAgnaDzufD+ZTqULVpn7VzKmtDfM18SGlxMQdkUIQChCN5GIDW9qXGmzy4u0dLkqwQgfaGV3vOy2lboQ11apuqVwvfyzFKHzZ/xdAhLxq7YsATKdUYD3/utfxxu/7we3u/3Ugnz8P34YT33oE5KC/sM/91M4cuct6PodXDKHWD11EJ//0y/i7/7bn+Ad37sh4nPbfAGZZ8HVE5hYguFuyg2LYvTSEUtqZrZqeGoUeotXKrgmQRbfy7EaF4KPMErh2EzQ1OEsNBAndaFfVSuHoC2uwq4syHtLRyz+ne5X8v2dzyGNhuhs5NDHC9jovkrAx2zzNfipn/tFHDr9enmfgAMAX/nsx/DIn/8+0s1zMLQMWdG5ItLl1IPjQ3EmGI9lH5c2yaQr8Fj4kS+CKX4e/avZ8dwYRVgfJXj5clfGqtKBoHUeJ1W2ByMabzsZUNDJbmReq0N3XfT1RQEafQkD0tAogEkJPqb3K8FIdf4Qbjpx8GowMiFIlwJxqmifdJLaL/CQ4rXakM+aBiFKX1EK0dX5wKnCtTrrO9OE4Ip0dP7uNPgoAc5ezljT+2av9eT7SirWrsL+V3DEKr9nJ8skl3XdDRi9YvE9tdLXmn680jVVFvvyGZyIFBOQ3X7vHwKATIdh7qUHKddrz/XfwwVr8v2kYXHKQa1R6fxWakAmKVhy3hS6lLs//Un85q/8Mu441oSXDHDboQbmPA0zFSW45fU8DFQgHP/jg0XC4djFKjIZ4izZdvUpmwfl/Vq0C/XKNh3D7w2l+CRnnmP1sdipcnChFwDEwPVvUADEGPUFgGxsncXGWeDBF7YQmhnefGIRN9+yLABkfGkAzVLCS0nOtRyxyDQpfCTI4HfV29LBY5XFDjpBSq4bksNgFdtBTYju1GB5nrgYMacg533OMuGloQiM2VXn9/TpWU+6E8WaOVBv6tgYZRhnHur1NmJ/KBOA5eOnoFWaCMd9uF6Ciy88g+G5EXoDGy93+5iZMXHrgRkYDUVnCyNSMShyT7a7eENyzSk0FdqEKpgiOuM4DpqNqkxO2NhxbFc9W9lBzTPYDU8e8ufWLuKRzTN43Y23Yh4expe3QL0ci9cnLp/Fc5cu4k3ezdg0fESzwONnvymZE8sLi9jY6gCGCyvjtCvHqJvi8Pwi5ujh3/XRHeTobg2R1ElzCmHoCa47dgxaRlq0KVQdXc+wurQARydNqYp6lUWdDMa3BdeOp/j3pU6T51AJRniOtZ2GTEBoL82ihM44LFxY7LjUeNL+1I+U9adpot5sy/v61LeMfczVPWSjQDQgnIB4S4toLK/CsKqo2lUMxxuiAem8tIEjR1dw8NQiUmMs3XtSsAxHBRhTAyLHiUU4eeuFFa1PaotuwvaU61Vnq7cNQARQFEFyLCYlBVyWXIpLyTchYIvo0kSXLKUlGg4C0YDwOtlYcPHJv/oEbjx8PU4cuk6mCU+deRYDLcbi4RV89amvCVh5y8FbMV7r4fHNNRw7dgy3HD2BS0EPL156HFqQ4LU33Y45ry3nLasvgnI+ox26VHH2kkQizk6Zck5XOoIJat9sNiMgAERcmegwVbiAETRxquZWPJmAkM0kOhGNDWZSwnuwokwVps2q8PVp91shbYtiaMNAz7TRbjVgHr0NswZ1Io/h6Q98Evc+fAnWzAzedmMbKzcdBFq0hg5hZjVZ/1iPgBoZIYF00Fnkkg4o9yYtkzBLFrCtNjNIcgGpjXpVHNO4rSWNjACE15OAfV2X+1s5AZE6KIwx7g1gUORG+mWjgX4UIbZ11Odn0Bta0OjQRJvv1uw2AOEE5MITD+O+D38BTwy72wDEPdSC2TPRZe6KHaKmNdFq1jEc9nHx/FnJIuKEyHNtpY2OVYOCUy7u561uT6ZJBFmhpNlz8sv7l0WXXWnqkMbH40C740QLZUrCY5kGiQCQOElRbTRle4NLXcQOHWcVAKFEwj12EnbzADy9AbiaAHkC8vs/9WlkG2t49U2HMbNSwSjtIx2qyQfzQkTjYdnobmxK7gppirTBFotsao1SRVuUxHXmzDAA0qvIZJ3vJ2CSZweNNBxL5QKRLcPzU+iXyryBFCyed6Sr8TjymHBfyXVaxHZwn4lL3puWmvnBmco2BYuWg6TdUAxHChYnIKWnPK0RlZPKzpTD9Qqx2YSWgytRgg6KAaWTIg9MioSUwI1sAG4sBV3lw5InlHTl6K6lG7jxe34Q73zfT6OxuCB0IwKG+z/yWXzol/8Tltc1ASBHbzom4YMEIDMr8xh94hnc/bu/gYPv8fHaN3ZEfN6hPRxyuPPLMuHgRGMagJTFQpl4Plk8XMv1Si4CjoyKxaHfWjq3rTnJ3RRWXWV+bHReRn8d4nC111I6Xy0s3gRn5nX4vQ98Fh+9dw2/8n/833jrO34Eud3YttB98NN/ji/84W/B9tfhGrkIHaXArlTkISk35FCJpLi/1dSCXFY1AeEJxDAnz3UQ+D4qFQ9upSYgKoKJi70xhmGKi52RUBzUcVLUO3HRsWjHmSDRM1hVF7OzM0iTHC+vdbHVG2Lm2C0FsWQnFIOTkr2WEowstp1CM9LE3MLilLJCAZESPOwm7J7MA9nLEUv2U3VnyiTn3sSKKVF6Oc2BCFj3ythgIV9mh1xLB1Kwy+Rjr+WMdWXhujtY4ntIGSPda5uSVdCAOLXhROZbmd7IOvWVgcH0dGY/OSzTx/TbmYCUn3WtCYg6fsrgQYBjXQHHb3cK8vcCIbu5fhWgpNSCTAIQOQ/k57n47pOCNTkBkWMwGOJ3fuv/xefuuRe3zY1hhEPctGCLMLpaWBnyJh4yr8lT1zvvq+yEiUkIrTipvZMMPgVW5BtZ5HnKWp33idTjk0VH4icIfXpSMbsjRWu2hSAK0F3zoRsMkQtgeU0cuvMNyBbbcJMAZ++/H2l/C/1hHZ966jzCLMI7Tx3ADSfbiFs2xt0AKX3/CQ5cR6hp/d5QJqnsLJM2M4yK/A9Tk/Wq1DyZGgzHyvhE11XGBJ8VBDBc/wGLlCKBNzVU4F21UZcOHgMS2RE14gw110PWbMElb5m2kLmOiM+bShWzx66HVW8ho02lPUL3/PMYXhhgq2fh+U4PzZqOVx9dgNXSxHaTdzyGqPFOPzM7i8E4QM8fIhtwwqBC+IIoEeBm2a7wo7l/+8OeFBzRKBKOv0aKW9tD1DTx5RefwFc6L+MdzWN4besgXtq6BGOhpdyNkhgvbFzEJSQ43JiDZ9n4+tNPiMD1yNwSvEoF69EIJvMTDhxAY2EJZx55Ai6NRvox/NDG2csDpC1lp3l4eRXN2gyqliEJ5LMURy/MSheaRSs75qTrsPtNCgTXgXbCWSVCxa2qiUOozilx8TF5nlBI7yDh8Uz5HwXfNYyjGJZXg1urwR9FCMYDaFmILFLhZrV6C6lmYaszgMurl2noKYMFE7SXVzB7+CTGZhWh5iEL+nj8q0+gu7aB5RkPJ47NIok68lzLUgNB1Z2hNyUAACAASURBVMEMu8WcKHW6sq22tKnZbU8lM0W3VXJzmCm6HrvrZRhh1Vb1CO8i6umphLNybTBB2gOabh0YZ5JjQoqiHw7E30WzDSnUnrl0Bhf9LXH1Wp1ZRc1sorsVwq42obdb+OI9n4RtBiAsyiITN954GoePraIxU0HU9ZEFGYzUgNtowW0xWV4XxyOeW71oAIcCZrqNEWyHzIHJ4XBaZRiojjWM/D4i7kPJMFEUuySmjmwsE8j5BWbh0HUugE2aI+uvBBhyKkVVTJV5GVWxQvYvbcExdAzDMTI2UZHCnTsK+8RptMMU/fF5vPy5B/ClZ88iimq465SGmSOr0FtV6YyT2sP8n8TSYVU9mP4I/V5PzifqnUTOQhAlk1U6OlGPkiPshdBSOrmpUFQaA1ArotHZjjVHlgpVUaaRFlMNGghYJDNjhoZBA9rJ6jBqOtxaBf31EZzYwxYCVPJMFdzNOSy++k6MaS8dh9h87ik8+onH8MD5M7jryEFcf9tMQcFy0EkDJFYA16grQfx4jP5mB+l4DFs3GHOEQa8PkicDz4C7ugCNJk7DMfRxqtaZ5hiuA3AixHOJmXpxqu4RriWgpqIHsKs16IaHeBRI7gf1PBrtBzkB2KCAvysZRhS1jzINyyduRu3g9RjlBjQaKjBLb+Dja5+/B8nGZdxx81GY9Qz9pCsW10I/5Oa3WwJWu52OEonzaFgVWWdOwJm8qjcqsDxXqK/U1xCSsxlE22TWi1LL5zxmkYCZ3NWFfkVwQ1c4uXf4ETSK8QmMTG0704VNTgmdlBynwl2QExACkDIHJMg527PEGpEAJOGINVSpoBw/Ct/NYCqlGn1Wa4oXNgkiJgEIv6gUr08CEHYTJgFImTXCz5cTkwdv9RT++b/5NRy84UYMkaA2NtH7u2/i937xN/Dyiy/jp//lv8DJt9wp68FAQrpipecv4Q9/6Wex/KYncNddswitLWhzfZlGsLCm8y5dphgYyEAs5mUw06MMKSzpWHtWycUPJmlXfImuVlzMTVrO5XCqykmFAIRL+flbPQ1hn6xjVe66lR2OPR2wXPdmePYiXnpiC3/+yYfw9JM53vojPyOZH6L9SC0RnieI8Vfv/3d46e8+ioZDTqESoUkR1mgort9gAE1THF8K6KTjyZOssE1kV0cjorZt+KMhHCZ2elXhcuoWLXiBKInQGSUYaxbOrfd2AEjBJycnNiUAqXmYnZtF+v+x9iZAkt33edj37qvvnnNnZ3f23sUuTgIiKFIUxZCULFGK7CgulSwnFcelShzJjkuJnEqlkiiJVZajchRLZTuy7vsWRZmURB0keAAgQNwgsMDeO7s7O2ff/V73u1Lf799vtncwuwCVNAq1c/R0v37H//2+3+874hw3Vm9ji776uomFehnZzLFdYfz9AEixzwlE5NyaO4z5mi26EQk6LFXfNeV8/y7+/uno93PF4lFhYc9CsUoOLj2v7/OYpjPtTXUviuTiz5XO4N7WvHvfptCM7Ecb4zaWoyF67kT0nKsinI9322a53U7RsPj9/UDIu10T++W08G/2Biy+2+tw+lEU7tMAcvrnRcZM8VrB3wCATCfE76U/yb6Y0oIUn2PfbZ+WyUyhzELbUnwWHkc5r3nMJhoQseGVcDHl5sXtKPQoP/yP/jG6117ByUUfh8spVsomqj6taVWarQS42gYajYayV+z1FS1roqeTDpO4/KjcpkIDUnByharZIA87kyJo1Oc6ke0CkFE8QncjEg0IQ011u4TDT35oF4Bc+9KXYER9bGxZ+MzXr8s68J2nlnDyeAVZ00M6VLx5ppVzQkCrT1KwyAenzoCd1rGm6GF8ZqVSQrlaEeqIWLOzQZJyIh6oBF566Ce5FIgsFIVPjFQ68PyaDwaeDXY6iAeh3GBjT4ejm/K9bdiiL0z9CuqHj4hNqpV7sL0I3Y1r6F5r4eZGhuvdPhpVC+cOVOHOOGIfy5uuLfSlGI3mrAjDOXkh9UP0jaC4lqGKKlNB3ITEYr4jjjzj/hhOqkPjlL/sou+neObSa3i1fRMfP/gAjhsVmQhotQBXVq8L0Ah8H9fbLVhRgmq9jq00VG5THaXBGDnUzCQ4+f4nSN7GxedexEzqwo8trLV1XL61jXHQk+Lr5MpRzFYbWKpXBRA2GyX4ZX83RJjnDOlZfE++N2kXAmYrzJ30kESxFPfc7+SxS/AbG1EEuExkN2iHrLqazBqiI5JOMe4whpaSMhdjFLEAieGXqjBNH91eKDkqdHVCEkqBU19cwszhExjZZYwND/mgi9dfelMAyFzVxpHlCsZxSyxODd1FVvKkEGKqN0ESPyuhBP9VglnS+RQFhpbQpKOIFTI0SbgWUbk0SKlloT4hkX3Ma4qMAHLsSYvKeGslNZ15PSGvM9Ibc+SmhTduXUYSGPJ3Rqrh4MxhVOpzeOG1N/Cdn/y72Nm6jmiwjctvXcDGegelUhmancMrm3j09Fn4pg/P8GRaCJpGkFIZjQWEDLIQVp4i6feQjQaSiG6XfATNGoZpiiDiRLAnbky8JQvdTDN2AQhpP81mHaOEE262FYFkGEFPMnDiKRarviOvSRtnAhAWu9QAwLUE9NjVFTinz6IZ52gPVrH6+WfwtStriEZlfNtpoL68CJRc+RtLcm90mfCBRhn9npqmcTLF5rLoagaSyk7rZO+Ih2ycI2wxGJEiEVXkktEgTVOudUzlTkm5VNq2kA6tlZLQinRauYY6onaMnHbFAcR6mwDEjGzEJU5JqT/RkFdnsPD4k+jranK6ffkCXvn0S3jm1jV8dGUZR85VgEUPfkQNSA4joCugIZTLlOcGAV0Uyr6jYRNBhp3biH0L3uKsaCLGnT7yPvVyBAYGMteDRVplCqQSUM2GMN3KcnQ6BBYJTK+EHCZGvSGyHo0jNLFoHtM0YivCqN9FyaWbFie5GmaOP4DaoZMYGY6aTCexZI68/vQziDfXcfbEAbjVXDQgQk3jBIT6DtYwWS6Cf1KquA5rXlmBlP5Q1jSvWZNzgYAkG44EcFHjwWuHa7SYUNEImo0UgvvAkuknp1lcp3mcSCXjRIWvQYoXJ6tiHsCMlCkAIqYQzAEpAAh3KgFIMQGhDS+dR4rCVsazEhplKpuuLEOl6u5aaxW80WkAwoCWwt2KNxaJfRcxuHLQSkX5r/i0hZiyACDdzMKP/fvfx/yhFRLhEURA/uYAP/ff/BhefvXreOShs/juf/j3MT+jhN7ZtQ1ktQCf+/n/C1e15/DJH2qivthHa/MNVOqTQD67CkPvCAhxM0bT3+2INe1wxSkJtSH3ekyDkMJWlyCiePA9PPIHOSUJuwhbGVK7CjubB92v+HDMOWxthEB6C922hfWdMa5trePZZxTF6i7h+QR80PXq0usv4nM//T9geOsyauVAqFcyptQ08b8WSka7LQusSqpn+JIDUwSTKlSJdp9BqSqJt9FwIB1G2llynJabHsZJLjdZHqegXMZmZ4TV7RbW26GEiYlYPcmRGTnsMgHIjAIg129jqzcUfvFSyREDANe1xLWlZR8Uvci7PQoQsvd5FLLzMQ1K+H2RoVEUedN/V9SH97PBLYr7KQmKvIRfDibFobLa5aSDj/slpUsxO3mhgoa1l36lCtz3rgORbdkzsdm7b2QSMtWNL+yB90t2n97+aRDyXqYgd9np3uNATj9nOhfj3Y779O/vdsp6J4hU+0RdX3z8TUBIcSynwzDvNwXh899BS7sHAJHzcsoNaxqA8BTZteGlKHZKA8K/27y9hu/9xMewUHVwdk7DgZqDUw0TZddUhfBoJDfjsZZhcXFR2St2umoKIoXUWNYBTkD4KJpIXB9YHBcOLnbNlZsXxkDUU3/HR32uhgKA2I4Gk5xo2Fj5wLcgX2jIBOTyF74AOw5x41YuAITWmn/r5AEcOxIIAMkjuvTx5qd86ClQjhiWyO5alAg9VLM5JejL+1K/QgEnb9KcHHB9oY6B9wz+z7WJ61Y4UnoEAR1sLMWxfH42yFhUDttdDFpd4SEjyMTrPur2YeY6TL+ENCihfuiohJwF3jzsIMRw6wa2Lmzg8uoQ6+MMS/MlnJr1YNYMRUEQyqop+7HSaAqHnQDJGOeKkkCLWuaakKbg+6jUaOVKHcpAsgeZheFKcKIG3dWxgQGeeetFXO9s4tjMIh6aPww3zrE9HuJad0toSSuVGYRJhltXr0MLXKQzJZi+i6w7lG1qjYfwaj4iw8La5hYWPR/ftHgYejfH9fURLqzuoGOtIzAdPPHQYzixuAhb09GYbUqxRp0B78nFWs7JAItCFlakyvE8L82W1M/CkQhl2ZERq2HaVxE8sFnFSZuWCkVIhNvU9HglcUCLOkPJAmNOTdTvCe2EQmHLC9Du9GRawcSUPB2JiL++cAC1g0eROCWMNRd52MObr76Nzvo25msOFubIvmiJnbBtBTDKqrghbYfgk511WtRyWym4pqiXBRS7uuVGTah+g35fXH/4eytQ1qE8tjwPh+Sux2PMzs6KYxYpb6aputj8ns8b9nro7mxK5obuV7A57uHr19/C7IE5XH3rMuZn5vHI+z+Aa7fXcahyEvUarUcHuPj2FWxvKovYQcxg5BGefPBh1P0KfDsQ44KExSk1ReEIaa+PsUYAlyBsb2FM+qAOVJp1eLUausMQ5Yz6jyESMQvQpeEo11tMXQubBh7KVR/jeACdqIx5QbwWEkhBLTbEEwBi5jkGt7cFgJCGQwBC8IPSAdinzqExTrDdviITkBeubiCMfHzHIz6qS/NCG5Rzn5o0jcY2mdB76EDFJggpVszEIZjleUDHPl6/5ZUA2ThFb6cv00i+HalipVIgAYlkaIxEiK/LpHcQ9jGIQnhlT2hFYMOln2PcipExRicASrUKhlshsoGOJNBhiWaMQtt5mYAMqCvJYuxcuYCv/cFX8fzGTXxs5RAOnSsDcw6CoYOhBbg1A2E/FXpfRg0Ni+solGmOxwa5pqPXGshn9xdm5ZoYt3tI+kpSQEBi1OYEgLDhQvBNDZpl0CI6Q48AxPdUNEKqYcy6akhXPhN5YGDMcNUW6YttVDhlTYF+nKF6+ASqyycQ275Ms0asn3sDvPr0sxjfvokzxxbg19k0TZH2hkI/pLBcXa8MgE3lszDME14ZVcvFgGvmOEJprinTMAISrkEU3PPvOMkheOeDx5cAhKeIU/MlhFBZ+HoC/DkpZcOHDYHUNiRUUuqd3lA0htQAkhklAIQi9KWaKxMQAhBSsKgBsbRUhMeZ6cqiWwiwhH7DBX0CGIJAWe4VLlbTBYRoB6iSLxboZLwraHMc2tixO684nNK5m1CDhIJlWnjou74fn/wHioJFX2pjS9EIfue//Sl0r9+Wr6OmhwdL8/J1szXGG7UMj3/XE8DwKr740i/i4NktPLpsYjC+Is/hZKLQZ/D7zNOQ6MrSjQ9X35LJyH6P/YIHd+lXE1Ot0EzRpl0jgKOzNSCv4PaGjp3ONWyvLaJ/vY9Lt1vifsVHOPm3eL94XlUM//EP/gA+/MkfRuXAMnSzeWfyYfLEGeJTP/mj2HrteWijNnxXebXLSa/R5728OwHh9im+nUqgTSauZHyP0SiE49JKkRcIOddMfDWVdzaPexyjn1J06aHZnJXX3t7pYKMzQCuMwYZFZ7s3ASD+7gRk9fra7gTkcJ1BhBTWGZLeygqZJy6B7pI2wo2VD71jVxN8XNtWtsTTX08/cb8pCX8vk5Jyddc1qSja73KO2kefUUwk9gKQO2F/2i7NanqysK8GZAIC9tOA7J1+3CugcO9OuZ8ehNsowYR7AAhR0H7gY+9rF3Qt/lsAkGI75RzdtT9+Z0DfvhcKfzixot0bHnnP50/94l4TkP3+VlGbFO4qAAif915teakD4XOnE9LfSzbIXduyV4Q++fzFc/YDIQS23OpiAlKmUG+SDUIw9OWnnsI/+5F/hPetlFC3Ejxy0MeMI5ngAkD44PXeiYaYqTeULz3tLCf0JK5AzDOgBoQPNQVVJBNOSPk9u9W6p6O/M4CRGTLGF099A2jONoTWsb3WAwEIaUxhrOHoB78VWGzCHg8FgHACcnMNQsEyXBPfcWJRAEjacDHuxRLGKh3ZCQBhQVgAELEot5TGsMidqNQaAjyKXAmK1Llu8SZqW0rbwkKf9xaCEvGnlNBX1c13LEdEkP2dNsJBBL+ewNEMmYrws1lBCblfwfyJUzArFejWHGw3wnBrFWtv3cSFy330TBvHj87heN1F5o3FTYtFFAETXZT8KjneDEhMYMQqYVimIOR4s8Bg0rLvKevyiFkBTK7ORU/AbYGV48ZgC8+cfxlxp4Maw/9mFxBvtJF6FtolHVcvXMIHl07KPmShsJ2PcHHUglnyMUcrXsvGzrCHxMmw0RrAtXy8/9QZVKIIg1s7CCMXazsRtnELVT/Axz/wYSzUmjIlK5eqGMQjtd0TKoyYklDoy+IiTnY1g0HVg2ObUkyIlSlzGtjdtSko0AXU0eWIAY90LxKNJ0W+1QZM2sMOR0pgG6lEdL42p1yW44pgm/kKbIqRdke6UGV2DuW5JSSkRmWGBEW+8fJb6GzuYGHGx3zDwDhpC+2ZYYB2WfHOGe0l9LE0w5BAh5a05P2zsGPwoOug0qgpUEidEFPAOQWZaajGnGlJIcUJCB2DCIZF1xmHAqSoQUo1pa8I2130W9syiazOH8T2uCf0OZ6zLN7Pnz+PU48+hPmjK1hID0ixORp0cPPGBkZjDTMLi6jM0LUtRj7swdUcyYLITFsmINR3pL0u4lYXCa8civr7HaRxJACELlmWH8j2VgwHcRKJroIAhM3hLNeEnkZAbgcVeD7tiAewzEzAWcT094xFJLUDITQ6UgUeXObv3NoUehHTsUnBcsko9+ZhnVQTkI2dS7j2+S/jpWtbGEU+vv19VZmA5GVHqDoOAQ0nlwSVHoMIVbZQOOiJ5ovF/DhUeRpsGrjztnTMezuc1Cl6v7BjPJohjaEx1JDnGz+3r5xMSetkU4vuTmk0QNJOkEwoWNTyVmfqGG5HiFspEupQSDnjxdlcwOxjT2JouAj0DNuXLuArv/0FvLh1G584toKjD1ahL3hweya6DMgsM41CU1QjWoUzLzMcKgBiK21sd6ODNLDhzNSVu2B3gCxUmRpwLKC6ADpu8xrm59c4jcnHcGxqKkK4lSrYi2ZWZMbg6T4bNAnD4aDR6rCToNPaQsA/yHUMcg3Vg8dQXj6OxPKFGqsT6PcjPPdXf4Vw7QYeOb0Mt64jNkeIO33RYgl4KABIQmvzXIUFBgH83BDAIROsaknCadNwhEQAw0i0dcX0UBZbakfGBFMp/GZZJiDyHN6XSL0aZ/J6BCkEIASd3Fesh3gukHHDaeIuADlQdXCwzgXewDDVxAWrACDUgBTdM3I/Cw2I4k1y5JftUrAk2XCSgqqepxI6edKIl3Yay3N542RBzOdEkVrUpicgXBBSw8J/8k9+HI991/fK+9iODSux8LWf/F288OdP4ZuPPIYz/+XfEgF6+7VVvPlnv4lHTn8nvuhuwZ+bxZPf/QSuf/bX8dzrv4QPv99CpRYjzK7D40g+UGUmi2JSsgaTtNuSPgMz25bJyP0eheC8eI5QuyaPtUnLsRIY2LiR4aWngLNPnMGDpx+XZ5x/dg2vvrGOYV85RvmlWRxaKaPm+yjPNfH8V1u4vrqB7/vv/xecePDhu8DHcBKW+PQf/ju8/ie/Cnu4I92nIhhSzo1J/govVu5TcmUV79uRhTZOGF6UTgIhOVQz4NLPOR6rG7pOYXqCTHfFDjPWdJRLPirVugRk9XtdDNkNgyYFE7XwW3GMVpJOJiAZrl9dw2anj1Q3sVSmi4QvE694HEoHTcSwE592WtPFuoUeRceHvw2W2dsFHfcCH/sdm+mJSWl+BXNVa1/q1i4gmXKPKl6vCILbUz8qm+AJrYm/u19Rvx+l6V5Gtt8IDWvvZ77fNERtL//iDpB+NyCy1xGLf703G+S9TD72bud+tKx7UbLuAh67TlhF4KQ6d/gfswamH0FQ3tUJ/U1ByN5gzHs5YhXve9cUZO8EZKK1KKx1+Td7aVgFAJmY0WGvEP3n/v2v4dO/9xs46rUVAFny0LBYMCoAUlzzTFoWcW+5LPx0UpfYYeI6K370E1cfORsmeSDFFJoFQG4CvRZv/gaGXRVuxufVZirSgVxfbcGygTKtFMMUxz70kV0AcuWpp2COBrsAhK/17ccXcPpkTSYgw1aocgmo3TB10S0w6ZdFKLuevDGRfMU1K44T4a4LdYmpwxKypnRqYvnqMLfBEZEvSQCF/z5/bzDTwXbREhcpVdAwT4FWo5Y/hG9bCFtduQGSl58GZSyffQhes4lhxKnCEKOdm1g/fxtvXemgZ3o4dXQex+oW8iCVjiGnKUzUlrW0XBGHIhHphyrETdYMjYntBrhMs+Mo97qwj4j6yCyHb7jwdBOJFuNqew0vXHoND1bncGvck+d6MbCdhNgMlDX9Mb+B5SgQqtqFjZv4yvXzCOpVLFWbKNku2uMQN3Xa27pYnjuEJQKLW6twNAtp6uD2ToSBsYOFagP/0ZMfRtMvY9gdyvbSBpfUOGOyfykw5f2b2yG2uxOnRNJcqAkgAOFiz0k6p+KGZUjH16JmiA1GLcWgr5yuCM6coILcMOCxzJdiJ5LpB4891wTbc7C+sSGfjWCN+yu3bEkN9xuzSE1HHM9ogPnSV1/Fxo01HFyoYH7WAnQCVmZhUJSsnHcIkuS9SfuIFDuDDzMTH07JmCEFhdcNrxMpCFlEVQI55yjCp4aBNQ4nJvwZ6YKWNpYw3pzg13CkCCR4GfV6EuQbMOwuG6MVKktWUk+oXXj2tRdx7JGzeGLpmxD4JuJRiFur26ALdL3RgM9zywoR6DmykEnxupi46JLrkyNlrkq3J5MNFqS8d/KTsIbSTEsah5wE2mQh5MzZSYXVwSKwACD82inVoFt0m+vCtnLZNxRt+xozHMYY0SnPtWSyRm1Z58a6nBPs3scsjywTubcA8+QDmE1ytLrXcP0Lz+Dl61tIkgo++ICLmZWDMGoqSV0TMXOCXM+hl2yYnKzSYCAKFfefzlZ0gqJei3T7qi4p5Vx7TI12uwY0U4PlGIgzUpyUjaxUKgRFk/qGjQ1O6QxO1lpj5GRlmjpiJ0FttoFwO0J/PYQ77wHDoeQC6bMH0Hz4SYSWA5/231cu4unf/jy+tnkLHzu8jGMP1eAdrMDuGtgeD6C7BH+2aEDIoSKoJX1MzmHXVnqo3hiJa0ILPKEkcWpAG3A2THLXQuyRlp4K+OaE0ZDASgUGLbIY/TJC2Sc0HcoRt3oYDwfQfQtus4J8mGJ7fU2ALY9nYjpoHjmNyvJxhIaDnFMuarLDCM99/gsYrF7B2RMHETQ0JNYY0U4HBoG5CMpd1fwVV7JchOJ5pYy8HynNBumJ1O44NoyUuhzGTWTyvc5wTIa/UorBbBpOUpIUZpnUMHVNcyrJdbIAIHyPEKkAODa7uP5ycsuGuYjpeE+iBqQAINypnICQekMAUtjwFuCgACC8ERRggyNc8Q6eRKsXzliFNSTHr/x7okPqEAoXpsJxYj8AQktGzXTwQz/zWzhz9iHEnEhwmtIFfuuH/g/0/vptfODjH8HJ73gM9rmTeOHTn8H1L74m2SCjlRqef+V5fOsnPi6akD/8o5+Abz+P5ZUWrMol+dAEIXykgfo3clWh5mcrKNltoWi96+PuGBF5Ot2vkqaF7iAFAQgBTbvjYeHUGXG+0vsatEClm+eD1l1vEenrcFsJfuOXdTx7s4d//KM/hlOPflQ9V7ch4MPV8JXf+Le4/Fe/B727gZTFBT3dJbRKXdBFp5MHnEBPfOUlgV6J+w1TPVf5uJuIk1ycHeh+wcKEwGKU5jCdAJ3BSHjXlu2gXCqLK0e33ZVxJH/GBF12wIZGipHnYmnpAK6sD/DC869jg6NIzcC8p6NaLQvgHFNAx1R56oh0A57nCkgh/5Y/l2RMTUObI7zqkV2q1l4gUtj93stZi/tsGpAEcyuYr6lOKQMR+ShCEQuL270go7Dh3RWvTByxpmlYe8Xne8MI905A/r8AjuJkud8kpHiOBBS6vrgusTam8oBd9WIqsJd+VUx0OAEpHvtlg/B3BUjYLcD3EWB/I6Dj3a6zIgPkfmYCcu3+DalYuxOs4XBXg8HX+4Yseb8BAMLXvnPOcdHGBHxkd73/P/nRf4ZLr72CB+t9LFVtnKpmcEiCotOQqW5+Mpm2bLWoUzSbphh0J8UsF3k2iFx10y6aDvy3yAEhRSuMWZDQttZEjzccWmXqQKkSwPUdrN3YhqYnqAdcD2Kc+PBHRQPixKGI0N10hGurCf7D69fAHjYByLkHZmAsVASAUBdAACKe8RMAwi4YAQi736mmtCmcLCS0eXToZsW1hZpDag3UqJ4/E8qurGWWSh4ntzkdwXQ9oY+22vzsLvJxLjQAQ6Ob0Caqvoe4H6K904FbqWNsOThw5hy85gxGaQWmM0TcXsPO1W1cvNzHZppjeamKozUbwYwl9IlOuy0idHaYvTK1J5pQFtJBDJtaGxZXpiXic1JRmE4s98VuG0OKN3ULtm7CIT0mH2O1fRtv3LiERw8cRJs0trVbQvsZ6hleuPo2vGoZTq7hI6XjKJk2rqzdxFutNSwsHUAtt6SACLUMb7g99HZCzAULOL18CAu1QPQQF6+uYW2rj+5wE8eXD+ODjz6Opl8TXjY/A71SuN1mqpLM6ZjIewfNHHgu8fzizwkMbRbtLCBlYpJhlIxgsGilMQD542EIQ+eUR4Fh3qpIwRLFSBrDogg3YveXz42gM9yx4mG7tQUMRyhXakhIO/JLKM3Mw6sw64MJ3rHsr6efeg7XLl3BoQM1LC668EvUJjJ1WoNrqEBBFqRSg1BMC04DFCCJqEXkT3QFwAW4ihhccdTZfOSkkLkgYic8fRK47gAAIABJREFUZqbBSAB9xImZFSNJeU/k/bOEfEJJz5IxOq02agdncLu1g+E4Rb1Ux/GDh7F6cxXbUVdsdk8vn8axI4dQsjzcvLKJJDLl/QxnjKAG6MxbmACQ3KblPQHEGBr3KZ3FZLzLYE7qcJU9MrsGnluS+/GINF4tlYK/ACAx+f2pIdcCC1zGZxCAWHRSGhE8DeAZdLpi4TmSSYfmWKiStr16WyhfYpWcM+jUh15agnbsFGZioDe8gct/9SW8cHUdOpp44qSDueOHYdU8DId92e6cwmgOyMoOsjATO1bqckQzQAvecSxFLM8XwydtzsB4OIZOa1hCDT2FV6ZYNwd6uRgIZLTtMnj2KRoXJylbm+vQsxij7RG0sSki8LExQnNhFmF7jM6tPoJ5DxlzO3QLxsIhNB56Pwa2i7JlygTk+T/8Ip5fW8W3HJjHkQfKqBxpwumZ2BkNYHhsPliosvZJEwwHAwEgfLBWFmlBBERGjpgUJAKQ4Qg5ayrfFStgszwj1Cna9bIQ5/pNUwZTZwYPqU2eABC6qhlRhnirj1G3C/g6vJkqzNTA5tpNmUqReZRYLuaOPQBv6QgGmQGfeuwkRTQc4evPPIPe6jWcWG7Abxhigzxc31Z6HFrmMqpC18XgRPRcnMjUKzIlcbjo03yAei3LlO/5c2rspMFCh0KCKk5A6W7F6oLMSptDj1Qop8QHpILR7osTED6HAIQ6IwJ6mnkwD4nGK5LVxGEFgwgXKzaWG57sVAKQUZztC0DYkSKw4IldABDSeAoRekG1Kqx65SaRJXKjlPCmSUYFbywsSNU4V4mOijBCfs2Fmyr//+Kf/yyOHD8LCsMZ/TS4uoZf+ZF/heWhh9MPn8SxR88JAPnrX/0VCSJkErq3NIM3b2zJSfKB7/8wXnju5/H61f+Ax8+2dwFIUfQQiBQgRIrS+DDG1T2cqHerkO7xez9YRK1uQ/OW0Lp1Bes3FLd672OQqYT2o4fm8NL5AX7pZwJ87O/9CP729/4AqgfoeW6LRe7Oxk185td+CsOvv4IqRkKfkoAf8p7ZOSEFIMt27RILr3+iUh5o7nseAz/wdi2PORXJcjEslFGb3Hg0/Q4AIQ9Qs0SExXROApU2rTrzDLVyFUPeTNjdsjKUFho4feY02q0Rvvjll/Da9XXEpoMgCVFhMUMAMuYYUlFCZPxNXiFRvFBElOsKQ58kBJEdOmbO2C4GCRB6B/bVjvQ2Nt9VU1IAmLtByb0F7tO5G3fS0VWlXWhA7nda7DdN4POnBfLvlXr1Xk6/e01DShWK2yaPCQApKEf8aUG9kuNBlxvPvSsh/T3Z8u7nALXPRu/VhOwCmSnBefFn0yCn0I/sJtzznFRBM3cHWP7/AkLuADBuy3t2xHoPAERuWhM9yF4AIufGnonVJz/xHbI73lfZwnLTw6kZZmcoAOKxyJ5QYZjTw6JEit0JdcYSTrvKBvFrgRJuhqE8h4/CKn1mZgbdYRejHm0WTXS3u0oflqcCPsrVEm7f3BEefLNcRneY4NRHPoZ4piIizlvPPiuBXm9fHOBPXrsq05SPH53DA6cbsA7UhD7EYoQ0KbFlLQXCsac7CjURnmnD9ClC1qSjLQJux5fsIVJs+HPTIXfZlDWOj3DiwkfKFT8fEEp3zjBd7HTpXhQgH5HekIlbDbn2Vb8knOT2dgvl+gyGpoOFE6dgVWswrBnA6mG0cwvDWz1cWY2w2htitungRNODP8duXYb29g5cioRpJRqUpIBnlgXdi7j2MoiMzRqhmzFngRkFbA7tbIHeYim3ke6S1L/kCdZ667i2dQv9URfvO3NOaDs7YR8PPf4Y3nrzPG5ubwgP/Zi7iEONOTm2zAZp1Gqw+mO5qbPA+eLGG9BHNs4sn8GjZ8/BsVM8//LzuHhjDV3mZIyHeOKhR/DoqQdQtUvSuZTqkBMM24KTqaYV9YKcbLBQ4GSMUwBhOaS6olGTh8/2FLUj1EU4lppK5Tq6dNXJYymUJbNBI8ugglT0Fi1YsJFGORzTl/U/RYyg4mCnvYnRZhvVRlM6u0ZQRXlmFh6n7bYtonBqbL74+Wdw/cJlHFpuYGnJR7XpSKMspXNUqtgKFovoiUVw4bDJ73m+UY/A/AUJ7jMMMSVgh5f7dGgpa1eeN+zkssahBkQmiuMUmsN8BANRSFMAghRS7zLJ1Li8eg0oJSg1ZvD6qxfw6KlHULcrkmMRzNXwxvWLOH/9Ag4vLuLUyiloQwI2T1yB4qwFv5RKtoIZawLOeE7FJvWDqQQQGkNFedVM0vsSOW+oO+V5RAASRymGYVsS7WVqMJmAkKEg4IzGJG4gmpJxOoBja3I9UoROR67eThe+qWOsc/pkoEbr/psbAkCYqzNIxyhzWlVdQbZyFPUoxWB8Gxf//Cl89eIqTGsRHzhbwdyRJZhVT+iG3G46M5GEpQUW0gE1Q2MxNqDmhtoJNiCiYV/pATxdwEFKk4OcxzRGoo/hll3oZo5wYyjnKQESKZ48hmK/bdro7LSQjQeIdkbQY7rkGRhqIWYPzCPuZ2ivduHOmki6HZiGC3txBfWH34++5aBiW9i6fBHP/cEX8PztG/iW+VkBIOWVBoKBjRZDGct0e1LhfaxHSPGUvBg64nkq7NFKTUQ0wpi4dOkjBkamAiQ5GTO8kmgjxmyIMGiShk05qfIkqZE9xIYETUJ4Q06RtQfIOVnlsfJNeLaH1ua6uFFJ3gdMzB5/AO7CYZrdoeKVEY0pQh8IABncXMXJw7OozFpwG45Ye/OdOCn2g0AACJ8rIYRsBNXLMBkbkWkSfMhjzrwV+Z7Tak3ZNBMEknnAdY1/T7BFQJlYSgNHhy2u2aR1kfbIKRtrQ7pgkdZJ2i8BCKcvZe5P7iOe29+6WBMAQg2IeBunGqJxKq4VdAHTnOAuFyzRdVhKDMgLfBqAcCGbnoCIyxVHZBGDknjzU+mkBQBRnTklZi5yKmTE5jqYO3wSP/C//8wuAOHGdl+9jC/8xG9gXnOxsLggAMRYmsfLX/oy/M4IJ44cwbOv3cDmpa9j9thZnPmeB9FqreJ3//jH8cSDazhxVEMURGDRX9jdSmEwmYjMRMex5V68C5S8lwJw+jm0+6ULVvEo6F78fvrnkTmDWX8WXtPddb36pd9+BReSs/jJf/nTWD73MLRhgizwMM4T/MlP/0tcf+azqOYhbIfJmUqk3uv2paMinScKNMNQjgGnGRKUE6tOHG8cMubnwjJJSeZFZJiOCtdJYll0CUAicp55Q+8wjEglWRKAkGPbFTEZO84lxGOKrVIkVgZvro6z587C0hx8+Usv4fUrtzDIdJxseMg4wnNsrK2tCdjR6ZIxSarNzMn0bBTJecBtFKu+CVgFR8rk9XIxpu+0ZaI7ypDUj8nn3yto34+2NQ1AqC0pgMj018XxKuhbnJTQdYtHkqCNDxb6Yvm6mxUymS5McjcK4DE9CZmegnwjKejv1vHfe17uNxm5a1tz6g32d8ea1oDI605OX+pK7kvDuhf42E8TMdngu6Yjd7ldDWWMy8WtoFhN2/CqbaI7io9Bf4CAxezUc4v98V4nIXcmH3c0INM0rOkJCF/7nunoe/l1E9abTCR5tky5YhFlFGYJPF5BWU1A+JxpEfr1S5ckgHCppuP0rI3HVmqY8zXVLc0yASBFKvWAmgrJNTJFPCxduclxZmFleKZQFUQ8XamojATqOcJQnH7475hj/NRAZ4vmHBPTEEdHY6aOW6tbImCdob/+MMHpb/s4xs2yAJD155+XCcgb5zsyAbEDRwAINSDmYlVcsNg1T1lYaLl014W+Ss3fYCSUhHJTUUXDIQMC6QLI4peNKQqedQEg3CYK2DkV6VIUCVUUMJsoy/oyeeCEvN0dohTUkI4zRINY6L/02a+wuOwPZQLSnDuAseNj8dRpGOUKDKOOGDsYbq5itB7hxu0Yl9t9zNQsnJkPYFQ12c5euyPFAA06TIqyOdmPx6i4LEoVAKSGjoU7KTAEIzxW5uY2IkNDzjU012Gw25nF2Oxv41ZvE6+1r+KoW8dCYwYvX3kbczOzeGB+GdvDHn7ry5+Df/AQTjUPSMp2JxxgtlpHlbbJ4xiXttaw1l/HI6cex5NnvxmOBrz65ot48fxLKM/MY7MzRNzr4Nue/CAeOHwCnmbCYKeT54dlIOZ6mwicV8VVrGzyeY3xHs3Cgsnp7L6OwyFYG0NLMEqGAkAc14WjmdhhAG0es4EqAIQTENMNMGZDLOpS94x4wAlBY+KQRGqcgc2d29BbQwEgMV2zghqC5qwYt1A/wvMiGYzxlS8+h9WLV3Ds6DwWDniYmVONMgIQO1bOQgQghRaVtKWiIccinBOp4UjlZIj9q6YrMwCeZwzDE0YAE51JTbYEQBYTkMyL4Roe0jBHOaiLc1ef7kfVEr5+8U28dvVrePix90PPHAw3IhxpHJQCSyvZ0Couzm+/hc1bt3FsYQU+asj7BuYaTThuBMdjwGUOm8g9ySX8LeGpzB0+7CFtd0R/5PpkCtAyP0YSs0nnwNU9dNs9ZNpIJhucKpHRwC55f8A8FOa3MEK7LDk+WR7BpWsaNaDDEazMQGtzC2XHkgI6NTTUSyXRgHBKQcc6FqMEuk7zCJJDK2iMSE/bEgDy9Pnr8IKD+OCDDdQPLUCvWBhHzGahBesYCZ3NXAPpSLkmEXDw3zpNA+IE/S7peooGr3MqOFL1JGvEGDF0l9nTI2SbI2iuLc5MZqAcWXncXCaR9/ow8rEIzrXIAIVA3bSHmcU5pP0crRtdlBZtJJwKmx7sA0dQe+ib0LM8ASDbl9/G07/zl3hhaw0fWVzAypkSKisN+H1LAIhbIaWPQM4V6rq4eY1COYd8XzWB9DHDPlOM0hQlirA5maO2xtLFUILnZKlUQxjFIjRn40RZitOVlXbEsZj1ZHGOpD2C3h8JrS42MkSIxVlq0GmJVTbXxDDVBIB4iyuUh8DV6E6lSbPsa59/CtHaKh45cxj1BRdaAGSdgQAQOmWxYUAAzikEAQhpiHHFFxG6GWfo9fsYUUtkWfI9p5OZxdlVjjjPJN+E60K33ZFU9MKGl40CTkBYa5LWRRtmavDY7KALFutF1qgEILynV+heOMnN056YqeYHyyaONF2UfQf9OJdES3aiqz47DbrYuRYpqHf0A+qWXxS2XAR4MxM+phS8dMuioE0BENWlV1HvimuqCuYso+uDSlIngCnSupuHTwgAqZ8+uVtraVc38cL//SnMbahOHilYvbqN8UYP7dcvCCBZvbGOaxuXcXju6G5GyP/zy/8Qq1/9Go5+BDi2UMfxQzVUmrOYSXYQVlJ43TuaD37PB/mYxcPkyn6PR+FmVfxaREHhHQqXO3u3fWti1OSp/LveThkXr7s4//plvHx+FRVPw3/1U3+Ck9/05GTnKm5xezDEz/7P/zXCG6/hMbuBAW/+4QCHRha2dQrJyRstAqLUBcOJB48HYmVrTFAnIvQsFQAioTCeC9/xpXsi3FLa2IlHugdNd9FuddCJE1mEAnJgGVRjm0hp05cnwuu2uybaSQ8Lx+bwyMPnMI5SPPv823jp0m1kfh0rlS4Wqk24uoUQGVa7XeECt3eGwg+m4FPPKVyKYXLEz+Y2rQQ9TzzcfXZ9GDbEbpxBHiSXsUw6wTyfQqsurj/02ulZM3elrd/zoO35RSF43+/597ME5vNZUE5PIO6emKhXnHbCercE9L3AY7fzP9jfBWp6m/eCkOKslUwTNTSYcvTK78oJuWsCMhEmEIDsnYK8p2DC9zAVKcIGp61q76UBKfazvDf59ZMPw/sVi/xpkTefW2RuUC9yL2es6UnQfp9djtskEJBf39eSdwJCuoOuUPu6/S4qQRndQQ+VaeeyPQCE6ENpQe6egHzq939PAggfWfbR8HI8tlxC00xgZKnkLrAjxaArTghHg1CKJV7zBdDg16pRxLAoRaWhdW2lUhZuMos1FpzsdJH66GiOcNDbm21Zq3XysA3q0zy0uyGsUSguLK1cFxtevVKBk4XYeOvrcEYdXLw0wqdfuiZC828/No8TxwLYByqsVcWFiDfqcllZEDMdWKx+ZdppS3K2hFTRVtWmBqQsLkuFhbjh+HLzUpSgkTyXjROxEKaYka1jrqcCWEzQdVFoNMyxSKGyLcquWEwyDLZZm5Vu++IDDyBldghcGJaGuLOBaH0Dl64Ncf72GLN1Gw8fZir5JFma1sajRO5V7JZzvaXehpMXPki9Ettjgh65r6kE4iyh84wKJ5TPMFIJ9RRK87Wudy+itdWWcLqrl66iWq5jbmZenKdee+3ruDHYRJfT7pIDr15X4la6TCU6tHGC+bSGc+//APylWbx56RW88fqzmJ1tYKTZuHxjCw9mh/DIY6fQmPFUsJ5bxSiikJdBn5xkVMTghc5EBK5lj1RbxYKgFtTQFLiSKdqwL40ttwCppPFaFoa06mQmTUo6VUXx/6mFSbh2t2SKouc2LKbZR5mIw6nZoGtblDJBuSw6npyhuY0mSo2GpEazqCMw/tNP/Rk2b67h1OEFHDtaQ6NO290M0SiTLAy+FvdlNOirHDFScShCp2GOQXc0Re0luJA6hQnVchx9WDUlbGYYZr83lDA1mh0QZLIm4VqSxCG0sZrwkDBEM5o40QXAvdFew8Vr52GVEjRmK3AsDzPuEma9w6h4c+jFA5RKJhxLw/rNTbS3BjjEoEUzhEeKD/U2XG+TWCZMJphqzYTtSEyBCGYl+2JCo5T1zVfTP14L435XnJT4Gvx8PA9JHWOqOY93GsyoIl9LJYuFkyzeYznNGwyGyEn14n11Qk8jsOX+4rUlerDYwLhWRePEcdk2s93CW8+9hFdev4J+7uL9xzwsnToCqxZIUnvap6EFNQEuMmo2up2J455qipLpIHUJrxlS8UpNeZ9w0FcNUrlOuJ/p4hVh2GlJ44ITGU5CSPOiVTQDGWknyxTx4XYbw52OUJHMkoegXIXOYn2nA7tEwBOJU5S/cBhzZx5FHlRhGwnWb1zGc7/+53h6bYRvbpZx+kEH7olFaRJEcR/lYYDY54QsEO3asBdCI9WNWEcG0iPRsiSWCcP1pMGgDUk1NOS4DpmhYpvSmBjS0jZT4Zw2jTkMsn6G0LJEJsIs2rUkFyMQrl+0LafWh2t4yKwT3YBpuejFGZqHjkGr1gS0C6WTMCZK8eLnv4z2tYt48NQSmgds6OUcyVZf9j+vYWVxHst9QsA42UwEA2NSD8eidWPWCtce7nvmt9i+ojgWmm6ec3y9wpnQLZNKyQwcX9ZwThVJixy0OhIWyoEr34dTP66XnICyeVScZ9rjzUp+iP7aTRclzxYAQvEXC72SY0pwSgEsCh/5YorBf0WkMvGl50YrilaRKMoFWCWcq4tGhRYqUXpxYSkdhrgbUIzDQCQeXdvDP/ipX8TKhz4ov88RwRno+NT/+Et4/8JxXH/1NRx66EEsH1QOWHpbcfNow8uv+S/pWePX38Yv/9ufR7b2BrZwfrdeqx2uYvmwSh+ffqQqpPxv9KBYe75hC7jho7u9Kba6FFjvROzcAa22oiD1Ow5u3opw8VqG9z16BB/9O/85vu2Tfxv+0jIicqGnRM+/+/M/iTf++i8478CCXYI7ykQgR/6uFUw0ICzLZBFSWg9F0YjEWrNIgRWtiMaiIBQgwmMS+CVxmKA+RzjVtEfT+Zo2up2B2OxSRMibBhc0BoQN6UJRq4rt3Vgvoz9uw6u7ePKxR+FrLv7yL57DW9dbgF/F0XoIr1aGXnLgBg6G3R662x3oBhcbGzsbYyS6js3NHegEF6LMUsUT3SNAtxbylFlwmYXehb7zmtwwU8MT1zK6oFDZNIaBIcVVmo6+odzNyrMz8u+9rH2Lg30/IDJ9Qux9nf3ySvj8otvNr4vpyXTD/F42vNMJ78X7Tr/Wu52cey2F5f3Lwb4AZJqGxa+LlG7+zTcCQKTo3i2+K3enOu63wZMdsR8AkRR0PiZJ6NSBFBOQdwCQyXWy1+p3P2H6dEghQYdco7vUNL6nJlOid8sE2c+GV8BHUMHdIGTyfQFCFGK649DmK/E89UfTFKx/9RM/gT/47d/AIwc9PHwowJGqCSsJYYh5h7sLQPi3JdffpVuxaC+oVgUFi9amXH954yiLFsuF4ah0b66z/BubhIzUwLAzCf8jlcPSRQeyvtkWAFIrBWjDuAuArJ9/HV7cw9sXQvzh85cEgHzXqSWcPVMXAEIxeLdL61BDQASLqB7DqEiFMVVQn+gMWKDbnhKlTho/nW5XnpPpzAFRDS0+WIDw5kf+tIh+KUKn7WdCtz+6u7CxRecdlVnB3G+n4kkAHTn7lUDduA8/8giMmSbyzOZyIwCkf/MWXntzC+dvhViYK+GRFReVxaaaBghFhBNa1cgRX/tBBHdiMcltI4CSST9zgyYiaBYUauKvOqbJOJLPTNtzKTyDEVqtFspBBbdu3EK9UpXJK2kbW+sbCMchutEQ/TzGgO9Jak5GirgjHGtX93Hs0ccw1IH2cAuWFqG9vYWvvfo2eiMN3zr/MM49dAz1pgpztMwA4ZDrYwTbYcMpkI43LV6lCCYoJSWEoglqVixNJVEPQ4TRQIoT1gZCweaHzlKVCaZrk9BJV+g3ojMiFS3qS/5BljJ8zBYuPI9rmZkww77QiZhiz8ZXSrv3RhNBvS60PbqdxeEYX/jcl7C+egtHlxo4e2YRjQZBK6dmzCljvWEpd6oBQbXa3nzyWTKo30mtwiBKCokplNbV/YxdelJ/yJMf9EOh0hGA0GmKx40AIE0iCjxFz8QwS842CUAIkIySh7eukjJ3FYN8CL9SxULzMGYbh7A4swJXcxGnfdEqbG20cPv6FmbrNQSBhrk5XwpVAgLaCNMhiRNDaiPSUaRE2xMgtxeAFFNMakBY0HHyIVz/XAUpip7HD+A0DyLNuO0jOGYuLlikCNGsgTQYXZy1VA0mdd0E7LC7LY1iuIgqZVSPHoGRJ7A6bQEgL75yEb3MwTefLGHxBDUggdgwx92e6H4czxYAEm5uCJBTjWk1FeRiXhS1LqcDYSihfqwPKVAuAAif29ncQlANBIDQiSkMB/A9Tz4HNRmObkv2Bq1v2aXXPBeO5yEPR+hvtFBq1pElyqrWmz+E+Qce2wUgGzev4Olf/gy+dGOID81Wce5RD+UHVgSAdAc7sFsmULPg2Mo8I46ofTVgswmgxZIH49CYIKDGjU0cDWmf/E+VXzJIuV7zcwcYhGPJ+iAAMW1aJTO/aCj5dBICGOfIx6k494l7GSemklNjyKSHAMSyvXcAEJONkUwBkJe/+BXsXL6Ah88sYfagD62UIW0pwFCwYlhfF6nkwlYi8KcBBCmjnMYR9BD8j0ayfxkLWNSTYuAwuZdIaCzBVEAqZUtAMCmL1GDxmND2nMYV1P/xfZgFItlO47GieNIhi42B9zXK+UrdFQDiO6YAEE5HuMi4BgUmTD5V4zFV4N7JkZimVanxlDrRxEVjkobOU7sAIDzP+WGKMBYlmFbahcJ9pXgv0/Xxd/7p/4az3/efysVBAOLDxJ/+80/j/YuHZeJx/pW38dDHPojDkxCq88++hS8//evy/IOHlsUVa+NP38ZW3MaHHntstwy6mF7D9fAt+f4zl38LayMLM4fG6Pbu5Vf0biUfUCmrG+TSgTsTDwKMtS31moszGnBoDtW+B2elhANLD+Pcg0/i0YceR+3Aac6s6fmGnMnEmo0oU9SKqy98HV/4dz+O0a0raHm0lXNxYGyhPATaZoqA1mpF8rypunXcz9yP0tkZKl4vHxRwyv4nTSDLpHPKTg8nH9zDvDC4PtCRIdd4sY+AsUpRFmec2Sa2um2xf2weXER7MECbi7GRIPANfPh9j6OU+njxK6/i4moXgxg4MZvAXmrg0mALpmfhyPwi+lub4oDCMKUT4xL03EF7OMJ6kiLzHfFD72+1YIwTjGjdqzN1l2Nm+pCyK6S4vKRy8SZFAMLFWiNfUbpe5GKT7MUWZIqQ1A06ipDjW16WInBawH4vYLIfILkfnYv7+F6vVVC7+Jy9GSb82TcCMN79bFTPmM5EESpZ0W2fFPcEG4UA/R25IJMpCJ3BhKIxlVnyrlMQmhVMTwNKdyfOTy7ouz/GLlUph1cK7ojdCT7UArAbSz89ASFdq9ievSBkPzpW8aYF0ChoaQQde8FHYW98J8NFNRH4uJcL1vTn5vMKUCJfl6q7wMzzuYArAMLXVzbR6p0K/cc5+ybed2IGc74Onc5DiTLxkEKBC6umoeKrBHTFdydHWU2bizVYbvcTvQg/j6zfdJgRa25Xbgo5E7oTXdK6pUAwmPCVo1IrY2OrA33YRzXw0dFMSUK36nV4GOH2m6/BHXdx4WKE3//qBSkAvueBQ3jo3AyM+QBhl25Fyh6cNx1DphNjVfDJBERNwfmgEJk3JE45ub3UJLheIN1DmZhIzoEpN9NSia56ikrGDATPJTc5xzgcS7HLSixNlciR+RV+nY5MGjot0qgCSUM//L7HYM/PIWYSOyvAwRbaN27hxVdu4cJGjJVDTTyy4gkA4Y1VbbcCIFKkM/9IdB5K7MzPQYcu3pTZvSzWTBZ7xVSf9BehkPBuRltamrP4YwE3nEQx7K9SLqtsJX7mOJM8CE5veskIQz6HHHh2inVHONajioN+ruH2YADL0lBmdsA4Q6sbI9UCLGQBjp1YQLXOpg4hi40hBb96hqBswtBrQsFNIrrv9IWvLw/Tgs2uLosSuqmRDjXRcnICXdjm+xaD8FS3PeMEXQNGcSSdeO4DK1HJ6aMxT1cT41h113luJdT5jXjfsTBmEW7aKDXqKNVnJAGb+3Ow3cFzT7+IjetrODBXxrkHDggA6fUGMgEZ5arhyfNaph6TJmfRyOR2KptdFZbMbIwil4z5DCJupqua1CXKCcixXVmD+D0BCC2G02EoHX4CENKREwJMGjGkAAAgAElEQVR2FlPsQldcrPe38NrV81jvtmD6ARYPruDs2QdRS5pIE05uY2ze2sLNK2tYnl/E7Cyt7R30GMzGe+iYAZ1jdelRqJ2o841ZI/xXsk4mkxxpQhBwhSH67R0ElbKsC8wp4do4Ilia2G3nbhWDQR/xuIdAXJAyRMMIFkM56doWM1wtl/eQ63EyAaHNs9RthicApLRyGFoew+108PbzL+P5ly+gHRv44ImSTEDo2CRhkN0eUuokLB2xDlictvG65r15okXlsVIU0hyZ5mI0VgCEn6vkT6h3TN8mkKfBRqWkXJgcVRgHvsqqISgWHQPtayNaYOTIaJrDJkAYo7+5A79eRZ6OBYC4c8tYOPs+ASCWHmNr7Rqe+ZXP3gVAgtOHdgGIua0LAOH6wn1Gx0+H02FNOY9xIshsEiPwESYpRtTedEJY1OhUqqIB4bXCv4+5LrGx6vA6YUomqZgJXNuS5HD5HKNExOSSceN4yubaNO+agPSTHI3lo9Br9ckEhB+VDZccL33hK9i8cF4AyPyhEjJvBApFeJ5Ic4dGUNKoUc0UOa8IQvg/pUcE6kJtVEBCJBV0xWIzYRKlwaWhuKYKF0XaT3Pd43XO+6KV6qK5o9uZOCByAj4BIOMoUs+lCQTrysfqpfxo0xcA4lq6CH7jjFkfgK1RbKUuXOkCjUayMcWNgyiI1B25EUwoVLs3yDSVN3YmG6+cstQNVOg/Dq0COfFQAEWBEiUy4u/J+X3ke/4+vvXv/mfwDqkOdk1zgbUEf/wLCoQ89bm/kDyQWU8FEb75ykt4KLnbotP2ljBj1bBgqSK8dlqNOC7XRnj6yov4y5e/iP/pj/87nH3sQxiF755zwBHmfg+Lzgw8GZuKHpYPDYQ7Sgzvmceh+y53qAg1+WCYIMXlNDIs7HV9Or6YvH8qfcf2zZv43C/8n7j0/F9gjgfXAm7WTTRyCwd6Bnp6Cke0FIruxv9JkeJ+5HhPqFaJ4t9RhMcTikhVCnGmqFbKwjFkEaQbZD2xW8NFmkUBJ1UJYt5MOVuzTZSbdeEmb/Y7Igrb6rQwjFI4JRu1aknElPN2HW+/fAVXbrbQjlI8MJchmJ/BGxtXcbO7jVNnT4mtL4OlOBo2tntY9Booa2UYpQqiwMHtThv2eIzW7R3xcB/pDtZpJ2dTBMoChVlO5I4ydCqUyYmEaU3ECywA2HXlnTWj2IqhSKm6afKi0N1AeMF0eOkMI5QOnJzwk7TdaQn3/zSYuBcY2fdkmPzwXhOVHrm3k6kMHb0KMFS8H8MW7xW0yJeepnxNSwymt2UaMEyL6otgxcKhtwAhBSXpLh3LFBWLr1285l4AMj394POmJwHFNhXP2d3GKawvU5BJ1ogEVk1oVep9lG5CTYUUj+wuCtbUpFCutWCSCL9HlM7fTdOx7kw+1OvSmWM6C4TPLyhYxT6+nw5kegJyv3OCGTWynQygkn9VjkkBQIoAwvrCMh5y1vD48ToWSy58Xfnpi30lJ4Xswum6bLd0oDlVnQT6seGgLM7Vz4UPz/coMZAsli4xbza8/nlzige8+THBVlmiMzuEXWyK0PvDWJycyp4rFCwCEKfZRMlIBIBYYQtXrib4o69dllwMTkAePNuEPudj0GaCuMqM4k1Y0ZAIDlTXnF+T5sX1qFKpKStWhvalCXZ2dlCt1GXbCaxkiuCpJOSAwljRf2SI0pGsb6ResbOfSpKyErZzhaB2I6hXYHj0yh8IRWaYAAcffhh6oyYWtiyc9XAHvZs38cKra7iyo+HEyhweXDahcXo76RCzsJMbualuqspkRU2ci6YOp818yISAFvTkfsexFC78l2YfQkMehTJ9oo2OoanCijdpCVIcDKQA4Oeg4JzALpYodluotBT00vefN/Ov3HwDietjceUklg8egBb24UnXv4ab6wN4UYIDyxVUG9xOAg4XUcgmV4JyhSHCc+Iklo2H6He3Mab7j2WKxS4BIAMji84ni2LeW1jERKOh7P86M3T6faHJUJjNqQc7u9wnTKj3U1tRlujny2RxOmQ5Nir1spxjo62+TB34c04DguYMKs0ZGAQ0uoGo1cUzT30VW7c3sTRXwdGVOmoNinppd6sjTBStW+hGMlkzRRMkQE+ugb4UPIr6rYCkYGxSXEhbZkAc/446RR5n0sMcR6ZZvDb8oCoAJO4rChqPNx0gs9wSAEJdDe1fxxSQW8Dt3jZeefM17AzaOHzkMJ489XFUqw4cA7h0/jLefvUSjq8cwaGDNdjMARFnNV2mB3QXosCatscCbmUyoq5hmZ5R3yXulXdc8EaDntzTVcOBJnakKqZyDNlgTDUXAxpNjAdKUM7aICQ9jeeIgWTYl9emGF4om3SnKmqxOBGXpbBSRuXwBID0e7jwtVfwtRffxg4nbGdqMgEhAOH5QQpWQkviCQBxmANCcJ4r63+5LU8iGri7B3R+imOxcOZxKnk+ev2OdMjl+UkMl8ncXPhJlYxjofPQAZT7i1PWjMnuBPpcO/Rc6jACX1Kw6Cym5QmiNJUJyOK5x5F6ZQEgO+ureOG3P4cv34zwodkKTj5gwViZESr4KB7AadNGN5e1iU1Z6hakeZLE0A0ejzEC5tiUS0KTZLNu3BpI8Cnv72waECQFpQp0na5xdBlVAN2wSalSQIzWtaxT2DhgVhHXLk6+6HJGev00BYsAhBSsAoCUbVsc2AhASMFaO/8aHjq1hLlDHmIrgjZU7CLuSzqHSRChNDdUg5paH55nMo2d3Cv4cwmvTlLZTqGBTUBMsRbwZzxeTKXn3yp9SI4R2QvcV8NINCCpTKcTOWbSICNtjhS6eJJbNw1APNvYBSDSEada37B2ETg3rAAghfOK0g4oJ43C4lG0HyLrZ91KR5NY6Q8mCxg3mGN1bhgBCP+WXxciMlUcVxE0F/CDP/FvcPTMUXmtEUfOYwPtW1v4+meeR3TxJv7ozz6DdFXRr/g46JbuAiEEIHwQhPDxQnRB/n1puApjOcD3/6//FI9+9wfg0X87G2CkOTAm6eeTvK/71RMisOOjeO4opXcy1zFXXocAo3gUQGP3B7T/jXKwri4ebPjbZoJLr7+KL//Cv8D49nW0jBZKA047LKzWTaFANbq5XGQEIASC3OfkSIvzTeDd4frFudyguX95kxT+HYWhtE6rVGBwFEuPbSNXQT8JqQVsV9E2N4FVK4sDAl0yaKnGi6o97KM16IldYUCkbmqoNqo4ffg45vwZXHnrFi7d2ERsuzjg97FYa8K3TTx/9W1cjDZw6NgRnJpdxOj6Oi6jjSWjgQNZCWWzCq8aIEyGMmJl15fJsDv9FIluoj1mE8GWicb21rZ0bmI6b7AgI2md97gJEFN6NnKu1bnF4oYcx0LDxP3FYowOLzm/phifzg62g80WHdMO3lFj5/cWu+/nsHW/E6YQvu8FJ4W18B3VctF3z98BUN4L5YvbsHcCst927Q1olOdMUrrvUJHU9fUOADJp3yvNw930o73vtUvP4jRkv0HjpMoniCzyMxQwCaeE3O8OQPi+9wIh0xkhxbSD1sTTdKzpiQhf611DCac+yzcEQrgGBv47AEgRQDhftvHRYxbOLNVQsTThVTPXgjcPmYBoE/cRdsxZrJA61u1OinlFH5HCcGKpKmtuSVGeWBzw/OfvmCpMFywCENrXyjrC96IFZ60sDYa00xINCCcgB5/4AOxGA4Ee4+brLwsF6/pqjk+9cAXD8QifODonAMRZqmI8GGE0VB03mYDQMjJi1ohqgPBeUi4HUoizaODaZUyKR05AqvUmtDxVN0O5Z7jyNYHIruORTXoXgYop58p4RCoBAZYBQ1ep1W6lJNPXaBAh8Mpg22fh3DlEro2S35RuZtbfRO/Wbbz82jqudzQcXm7g9LwGe5ZBdWqBJneasIbrLYs8oQpP8ox4DNioEbA3uXR5P6N7VvFZCT643aQfiS6HGhKN02VObyLUSFMThzA1/abJhz6mPpk5Iilsj/kZykSks9NRQK6uY+n4GXiNBZi8ZzOIcKuHne0Yt24PJe+gOWehMcv7AilVFcSTqbYfkJZVRzjsIh0N0O9sIcuUED1jU4t2xwRzk+KXhQoLSNqokt4rx4QaEBYV5ZKcV9zWAoCwM+rFqtNOSpfhKBG/ZmnwKwTgGcZbQ5i2C85dSMUl+GAYIScgnNgz6fqzn/ozbN/ewbHDc1g+WEVztiQbwt3EexT3CQXXnA5xIsVjRIcyhguGgx05XjTOUQ1Pda0IfU/OEzY9YzlmcuwmLpyaScA4RqnckOkFAQiLZOqKbJ4PmoNITF+GqNTrGI0TdHsDGAEtS1NcW7uKi9cuYmnhUczP17HIbIp2iCvnr2KxOYuDixX4Pm3flJ5IzCAYDDzh/RdTifGgszvNLO5dAgInrBGCR6m3pIBkU2ICvpnBQl4+lRtpjHE8FCdKhsAxFFMDG8AZspHSg/JYUl9WdL+LQjOgK2ativKRFWjpGG6vi4svvIrnXnwL2yHwiYfnMHf0IIyKJxMQAhBOQCzHFAqW1h9LM1SayjKZVfQ9TkSkKa2pNaHP69S1xeqa55PoPLmtg4E0o5l0Qs2pMDf4PRveEdctNQGx6CKm5eJGxecz54TgdazRjjtDSK3b7EEcePAJASCmNkZ78+ZdAOTEGR3aoRnJnonTENaOgaEVolyqgZp6YYZQ55Alol8haIvDEZxKCSOdX0cYt3owYcAqB+iMQ6kvOMVlaCYBPcHxcDQUsG6TikXzA049mI3E+IERTUQIok2QPsuGcgFASMHaC0BKtomIeq1RJgBk/e03ce7EPJpLLhIngjGmOQArZwi1StJSU1pYq8kInbGKCTnXHDY4RCcVqiwdMSpioOpEt1NMe7l28/iMCJD1iVNYmsu2gs6240QoogQgbAbUKlV5jQKAEAi9g4JFDQgnIBF3NB2H2KHgWHKSG1EspLwAiiBCTjKKjeIGyyhwEnglvN3Jyc1FgACEH0adjEoLQhcs6QxN6AXFqFEyKXLgwz/4w/jQ9/0gGnOOaCNY2DuJh3wrRPZGC1duvorP/u5f4sLFN3Hr4h2KhGHdydlIY5W9wceB42WcOH4Gh558Ah/9e98Cf2URLPpH6RY8z0QWMXFSBR/uPsTu8b09UqiORQrV4Zx+0Er4vTx+9d/8a7z557+JI3YLc0ED15Muwt4QQaKh71vYNGJYUYZaasIPU6EkSLEkXD818aCugzd203AU4qQXPRdXhj5NRKD0haavORcDXhBcIDgiH/QjXv4yypVgMN8V0LPRbUlwmCSkD0mFKIlLgsaQQ8+FR4/qYBb9boy3VtfQy3I0ZhMcsyo4PbuErbiHv7j8MrpZhONBEwdjE89ZPcxaARqRhUNODbN+TV471SnQI0/XlhsXiwbHq4ijznAwRI9hUFGIrXYLkXhYG9hp93cpaOSy8gYeh2rcSGAiN/UJncy0mBibi0aJQT1ME63Um+IAwZ+Ja0cOrEd0mOgIkJ4fd7DePD11CNXxvB+dqzS3gv7Gva2dpwHJO/NOOEGbOmfu4y5VbBS3pZik7A1klG2lk9ddlq+qEJ5+7LX1vadWhd2Oe/sz7H+q75187AYOKhcsPu7OGpl2knp3ADLtslVswN1UrDsTUqaQT1Ov9iaiF39fgJB9JyDTAvQJCOPf7QKyPSL0Yn9NT0CmNSA/9/O/hl/51/8Cjy75ePKgjgP1QLqAYm1JK0u60Xnk2efok3Yzcf8pRKlci6XJMKFglnzlYkgXlDLzK3Le2FUBwy4pnY/G/bEAEMSqCKMNLwEINSCcgBCANCpl9E0HS48/CbNWg5tHuPby11BBhGvXMwEgDEX82MqMAJDK0TmxY+xPOMicGgjo51R1YolKOlNQ8WWdYmeRnVyPrkUxi5YIpVIFrqWmA/yfk17exIJApYzLDcxTWhJWkP1+qLqUTNAW/YIttpBWyUFiaKI/qwY16H4FSw8+jK4OBH5dOvFx5zb6t9bwxoUWrrcNLC9WcWo+Q7C8vPteOzttuelSX6S2OYctdC/GwKkcpiI4kcUVj5O4qZG6TCcpTqBtZSmsCs5IKDGkl7Hb6LMpx4ZJrNwkB70uNF1NW7hP2AzkPmJgHgEQRaUhYswdPo7cC2CwE6lr6G+2sbU1xrWbbWlSEXzMLZoolR04dkmyDXgceO+G4aLXaiGLWWB3ZDvFUpM6mjxHYDErijq8VCWLs9NPnUCqaLkWpxcMIqPAmC5OkwkIJyj8jCX4cixIJielS2hxOR15JFYPSTeFF9AxK5fAxvLMHGrzcxxxSxCuhxS/85t/hO1bWzh94hCOrDQxe6AmfPhONxJxuCkhlZaAABKa6KCgWBQBRiG1BYomN5HlCBVQ6D18jlOWyzyKyb1PJURQ6H2WonZx/xOAZGEk9rqkx7FRpRueiNAz6qmYD9FXQb7cjiiJYAcu/LKPv3rhTYT9bbC5e6C2gFE3QcX1cWDWx/x8CRppmIUL6GTywO0hEFXBbu1dA4Oi/uK5r5q3CSyTGXm8XumFpIIw+dlIOSOtjPdBFv0EjMqq1xEqUZZp8i8nAZysKoDvIZ8wXag54Ou7WYqkUUf1yBHkcQSr2xYA8tIrl9Aa6fjQiRLmjy3DrpeQZ0wk7yPqdZBrmVCw3LGOiOJ0TiA8TmqUAx9BEb+nXTOvC4Iv2e+kiJGaKPsYSCbgNuaKN5nc+q4j+5zTBU5A8uFIJlEZp6VZDMcP4MHAYKvFFE0RjQ+pZ5lZEgCSuCUYGKGzdQvP/Oqn8dT1AT48X8MDD3lwTizA1Qlgu0hvJoisIVyHAnsgT5SRAYE4111OdXpbbWG3SObJKBbnKAq54akcFbEYJq09YbZSHS7dSSO2chWIyTgVpAX+KJXPwgku9wMzejgtYR3HNYT7Yy8AEetqXnM0jQgTvPDXX8LOlbdx7sQiGgds0YDosSv7iseYgICFP90lSPnkcRB9naGm5ayHpGGl0912JHRE0vakbpq4rhZsqMJUI9dVQ0wTfUgqExBmPLFxQf0dmwp8nzpzdkYj2Ra+B/ehULDogrVcsYSCVQlcseGlC1aWpXB0+gerjSkWfF7IUqhOHKvYwSomHgWPsOAsSpdhQsVSXSOF1gVtu4pjyAOjOhNq1Muvi4uBX28PNfzwz/4iHnvsMUQ+nZRM2HQWDxmWqCFrh9DWMmzfvIq3rl3ERlsBgCvhxbsKoCPeccweb6JeLaN+dg6N5QUMkcCBWoB8kKepOv9SlO/zoB3u9MPm+HXPo53fSSikwwq3lY8x7dYQwSPvT78zsZGCK17HhWc38Gef/UP82af/Em5QxanZMY43U8xbDfRGIVaHHaE4VExPwqra8jomFtrKMpA3Z9UpTKUA4aI7jkfw3IoU33KzZuU5ERDKycWET7pQ6aRwQUCEhMnQozk3hdJAqpVV8mTiQUSfG+qE4slMVHsj3JTfU6MxV53FwdqSOH28eW0Vm4M+vBMW5scmjpUbYid4rb+N1e1b8IYZHjl4GC+vr4n1G106jlXmca62AK2fYptCPM8WhxNxNWIOCfmE5DDSElLcQiKEWUy6J7oxucSedAza/SE6k9CgjbWWfH4lrlR+8NQ3cXEWHmRKwZMlto/lWl2cgSiUoisHubkcMzPFlYVDmTcVj+f+SOlKej1oFNj2trE5Mw1MeFRVZV5Qrfj1Xn0IAUJ/fX9w8l4F8XzdO9OTKbzy/7L2Xs+W3deZ2LdzODnd2DmgARAkQDCJEjUO0nhkz4Nd9pTtKpddnn/BL/ar3/1qu+yqGU/5ZV4suSyNNJI4GskURIoRBAkiNdC5++aT446ub639u33RAEmpyrcKZPftc8/dZ4ffb31rfaFyiNL6WAt3U/s3t9Qk4eIx1QZX5O/bHaUQGgrYi/c3JxkXv14EL5/74HwOHcq8jlMJFvjP/78m4nf9Ik2ohuVU/24odhcdvZbL502Hi7/7Iujg91+cfhjtyy873otTEb7mV9Gxftl7vPj9z0ykPscFywQQvhKN8UY/w6V+QxKLCUK4wfEZJj+dvPn1ZiPFK9djblqmiaOFfqK8fHKTmUBNh5N6rGt5lZkgawRDzpYc/wP5WqfWpCTRRpM2wQQg2XiIXqt5DkCMBuT+T36AlrURChYBCNO1/+H1AV65w47pQJxdVtMNRqRPVrxvFoFc9w2dqddrC22H3HxxaYrVtYjrk2z2LLyrMFspxJOVND5Utwakvo0oiKWbzaKaS7TkN5SkqoSyVnicOJQFRqR1idXrNq5++csYspPp1OH5FtajQ8yePsPHDxd4OnVxabeN1y45cLeUssvjFl1KGEvhROE4C9nIVpdInnM2d2Tyb1ehr2y2ETxWxS5pV2IC4DiYTScV7aEQOgILGo9aNtJxxHJc3QpRKuVZaWilhDnKNSsUKHD5CrpbCDpd+GwGbZZYjudYr1385N178BIbW7s+Ll2NEcZ8/xAoSGEqZJLEVI7p8Ax2kWE11xDLbm8LG1oZk4LjV93QVOlX1NuZvYT6BEYF8me4d0znE2wyOhYulfJEo5OCBgKa7UTnJdJm02wN1yYVJBWb0xopwkWJRZqi3htgcGlfOsMTHk+W4I//nz/H6eEZbl7bxbUbW9jZ61Dxj8Uyh7tZyO/n3rAkuGUIH1yZkNQbDXiO6idEa0RbZ8nI0T2Z37dd3Stny5l0tgm8GdbLJlsUcy0MZW9yMtVlUNPDxignIEx63xTU9FhYz1fSHGCHOyksBK0mokYTVqeFx4/u4uTZY4QIkEwytPxA9Cz7+21sKoYJn1dzfGK3WnWgrWQq95s5XqN3MU1bAXJs8soIh9MqSzrnqtX1JPeDrkts/vIepZELrz3zvwjU6QbFhG+eCzFKoHUq1w7P1/OzmqMc9AWAMMTQnYzw8Gfv4xfvP8a8CPD6TikAhBQsm+vGbC7OVVw/EquEt3quXyGdSGyaSdWilokgPdZmCU+qT9Mjam2StUxjpOhNE1nvlulKmBi2Y4nugkU5QQunrAQgsU3DCgtz2s2yGUod6ckYbs2D71oCQLzengCQxI8FgEzPDvCdf/b7+OsnK/x7ez0Rofs3dxE5LpabCZJHG6ThRsJRaWtcZtrYMFNPOmJlsyU2dAzsNJHTQXCdyvFlvO98BymnvZkl4d71ZkvuU1LMOKxiDZwzZkD0HwpAxCDAD8QdkLU3qV5mAuIH8acmIAQg5YZCcQ/zyQY//Dd/idmTh3jtpR20tz0EXRdOFslknL+DoFISzDe0c06lfiIA4fkSEEi6G9k0zGoplDLH9Ut0gRU9y2i/1NEsEVcwNrJYQHJ9ouaOWjbahtOBkACEaxdrRaHazWaqk5McnxzW1wftcr/uCADpcLPPLczIpaWCn7qAqtvDgzDiFRau/LuKUSpRZAUczIRDOibsPFQPugrZludaBXaxDAVLxtcVv9GI98R7mYr7pMStN7+Jf/Lf/4+4/PKrAiU9+r5XX1ykzbTi4vc/ryig5oJffB3//Ote/6vew7yPeY1574vff/H3nR4+wemjRxgNj3D27CnWB0/x9O6PYQ1PRED99v1j/PTZBM1LA7y8F+Bmv0TfbqGT2riHJQ7DHDetlgTH3M1mogG5/iwRKpV5sFXcqRQLGady3a1S0sWCk+5S1Pf4vgCX0Wwhokl6jwuPVgSiLJ4pVlxjWXNhhz6enZ3Ajnx57fDsTMKc6AV9kJ1hKi5FNv6jf+f3cGfnJn741o/x3r37WNsOnvWHqOc2bjR7qIGJ6ysBQex0sDXw5u4r+GB5hA+GDzCIIny5tofaguPUADkX8ZjZALF8Dj5ApFRY6Qo0iPbtEmsiJ8cXa01ml8iDkG4wn4yFWpCubCRFiuEikRH9Gham86U8XCzguNCxK0wgxlE6O0QEyovpVLqT44RJyGvhcMccEXPRyAgmNbhH+NLCHWZ3Icc6L0WwRloY096bsyEOOrd/TY36nGZlXvirHLv+PuDk1xXH5+Dlc4ZzL2asXHwvEwD5qXDHwWVsd57zCQli+NVuN8Uhy3z9ap3GczG2vP6FAQi/Zfiqz+Ufz8cwLwIFBR7PR0fGCeui6N4c14t2vGYionQt6Uf9ktP5/OQ9B0+ffumLNr78VwmEEvGfflAChH/63/xT+cE3/AP8g1sxOs02PJtN2Ayr6VwpSGGIsHI1ozORKUoMPcuI0Xu9nlAQpQNPd8LQlyKaTWLt5HNj36BYExVQsK0cc7bBWYhRn7FOSmzOTsQFa+b4MgGJBgM0SDP56Y+EgnXvfnpuw0sAQhteUrA4AVmOdZrB30VAwD/T/tPQeT1PG1rTxVKdckK1FBW3xCzH7OxY1inZAGmKInRe5STLXhGT/x+LLoOJyiWdjriRZ5zGB8jYPGjWJUfh9PgMzbiF1mBPROinWQLfayKMXCTDZxg+for7D5d4PHNxea+DN64F2FQOQzwvpEzxM/A4p5O5AqEkwdnZmayrzU5b9kVSXQ1FjBMFo5nkOsLzQNE3r4NQaUjjkPWFWokUrUYskw/dN1OsZzlqoWY68TM1mDhcFrLmki5BffPurZcRb2/R7R92ssBsNMZ8aeOn796DvbSxeynCtVsNeAGDa8kDD6X7LRzudILpeCRZH7R05ucb9HewpCA2yRG71BLO5LzTcpfNKq7b1BHxGh2N12i16epUw3A6VK1hngjgF13CMpXiON2kCDkFY+jtmqtwImYiWeai3e1iXZSYbTZoDQbYvXJN9CCj6YQPCb731g8wPB5jb6uDy1d76G01AJt7uAOPE4IwEnqagCbqG2lsAxuNVlvcp3jP0fnK6HekMSrC7gJ+jWu+i/GMIZwWvIBreYnT4VA61HHchevQlZIPoVJkEk4nGA0nZgQbyRWZjIYydai3OlhT6BnX4deamDu0sPaRLmeYn85w9OAEDdfDdi9Cv+sjDXi/6zRG7mGP5i8ryfeSvTzTjjG/+PeLAIT7+3Q61M8V+Cq0l/VRExx6dgUAACAASURBVN/5vWQ+l+clzZU+z8nSak2aDzMhSDtXMwRe34gCaep9SVeqbKOz4QmwNUD71k0BIP5kjKfv3cVH946Q2HW8NsjQvbIjFCxOQEjBSpdzNbTh6GGq+g9TOzLDjOfeNKPpGiZaNWrb7FI0WzyGVqOu9xwja8IA09VMaIgEh9RKEajwOEn1yedrmmmDMqMpNVZxhJoVYH46FAASUNtMg4Lu7jkAscs1ZsND/PU//wN89yDB717ewitf8oHLjAxwJLixeJYji9ZVtpCFhDo5MZUgeOL7OthMV8IOaW53VMsxX8BnjbScIfNstGk84rgoCw9hFCMtSgzHZ/ACD51OAzldtOg0yonjKhUNiCPTH3WRC0KlYL04AXE6Xc3OydawvACj0ym+96d/geXBE3zh9rYAkNoWY8ojEfiTLhb7Id1/BSQwA4R5IFznub5Sd8fJjLpv0RBaNUHURV+k/klTpLKCFjetMpPmg9T6pDNSQ0RQmGbymRhnwXWTExCu+QQgIhkwAOSbvXZ5qRvgUs9HHHpYSieJhMwMbk4BUEOAhkkqF9TK0V4lJGSxyzc0G4J0IyonLOkGUQXNPkKovtrmQdKJCN0/FAkJj5loSgTEWmTwe4tVLh8w6O/hP/3v/ge8/s3fOQccIqKhMO8CIPlVBdeLoMOAF/78h+/8CH/yv/9PGB0+hV2qIJ6VgVgXVvZjPJ6AtmUETHQIYJdBpge2eJBT1JzNF+LMQkFUf++qLG7L2QTTkwO5sXzbxUZGjOzG+NjZrgvit50Q79w7xHuPT9Htt3F9u47rWzGSQYh8tUFYOChXCbzSQYPBWutUudOOCurUEED50qYjys8nrh4cUXP8LfQKbuSOdh9CintJW1JrSc77xPlDtj8dyzkV3WNFYapr49npMdYukIQOlnmK48UYrcLDV67cwTfuvC4i+7c++inuZRM8WpyiPitwxa/j9fYW3jt9jIfNEg07QG3jgHEu/1n/N1D4wCePP0ZgFWg7ARqWi2WWS3JyGddR83xYWSrjRrpG0Jd9MhsL5SNudhDXW8jyUkXqpA7SpSRZYzYZAxY3Kh3/zuk8Q/cF8bmnHeMaSaYP+op+3pLOzg4NHS5Wcp3HK1tG71FANwwm0NJMQbtgfEgZovR8Q9Mpk/mP3+eMnECE12bFItK4OqFEc3qKw86dz9yyx4fPPvO9rZ3d59/7O2pSLgKVv08Yo/lFn9GpHJ98zuNlfJyA46Nnz8NGAGxtm2P+vMK9RKPqLr/4pjzWWv+SPH+8Z7daSoc0gObi6x86TVzNp585LoKe/z++Xpz48D2peTFf4/EUpyfH8tejoU4/F6ePP/WrL57HOUPbpEiQ/63+X0EIz8ePvv2vQAH6f311hk6QoN1poeb7mI0W2FT5BcIy8eggQ/tEdS/hfUuNAtcirllKd6BbjxZgatVpSVfdNIfa7TbmswVyOlVtSkkj5s9YviOG1mE9wmSScvwDih1P8xLXvvnbaO7toIEcj372Y/jpWDQg/xdteEvgH79yBS/dasDaCWGnlghB2RkzewBpIupDry58DI3j8Zpsok6nI2s/u3Y83sDPpADjhES6vJJCTEpEZWe+WaAmacPsVjPQjIJWdSsiQOAEhKFx1MwcH52i0+rDidvY/sKrQLuJWuiJEw+Ds5LRBB89HuL+aYKrewO8MvDh9CLZY2i5y+4nj6NRb8rvo8UwOersHHKqKufY1XPM9YXJ1H6unXbZoKu1mvsgi3pp+PjKCGBqO+11ScGi8xTpn6RNkP4knesqV4vnUcw0Krv6tPCEnx/t7cNDCms8hpcUOBhv8LfvfYJ6luHGrcvY2ma+BSdNS6ER+V5NQIiVT4XyKuYAWSF7Qqfdk0JJsmKY417Rrlhc8DOQisVincc/WtC6NpAGDukkvL60GC0z5rCksLlniUBa9XfMb+IxcB3l+zOctzPoSyd8yo5suysTEK7FTL3nvfLed97GJ8NjvHnlMnZ2I4R7ddTXwBkBhEcbdlvS7lm8yTSKdu205nVoScsgSiaxz5VCRIq4F8LyKWx2peDil6lfjL7C0P6Yk0D3OlKZKfSVJHl2kctEdkkmPfPvs8lMrJPJeU/yAp2dHSmEycpBQUOBNWZnSxw9OYFnObhypYNGw0ZiqZ6JzTXRZ3Fv9nz53ELzY7ZKlfPDfUpAd3U/CGWMUz/RrXjiDMnCXhgmHqdCDqwNZ1wlqGkhPYsTDt5jSDKhwaCayHFDY31D4w+pc4JAOuSWtYFVb2Pr2nXReLjrOR58eA8ffvQUuVXHF/YitC434bddmdSWk0wscEt7BSvO4c6UQilginkknM7mSvmSzxppXWgmPjJNq66JajfXII2Uhatd0cNkIsSpBqlc6xTJbIGmp5QlhgISsBTiSLVAwFyaPBFGROvKbex98avY2LRaLjE5foK3/tffx9/OZ/gHl2/gzu0Y/lVmj9WwyG0JMEzyuVx/3/Iwm8xlcsswQdrX8hkXDY3oLemaptR0+WI0APW4kU54CssWMToDMRfLteTNSMOFFtekcJQMkXRlXZPnJKCZkE4VqOHgdQuDOpY5UB/sIehtw2YeUZ5gyZomyfG9P/83WDx7jFdv7WFwuYXMSxBl+kzwfVzLFToZ/0yTD2basGlh6nlz/5lngB+DkxChhMmEXZ3HJOqhkmGwLuR6ELNxlJWiD6N7H4+ZdbNxYeRavFmt5Pd2252KhpfD+kanKQDkyiBEFLjnAMTiopmn4tGtN7paNPLgeDBycBK4pPxPA1AMQhfKC39urc5S5yObys7XeMCTKcYPLrzSymqRJ964VIwmHFsr4EmKAN/6z/9LfO33/hPcfO31c+BhgMXFiQN/54t//7zvjU6O8cf/4n/G+3/1h4hyDYYhdakW1yqrODYEdVPh+9WYLlpxNIWz6GjByWKVXRYCk+KCM0+bdmnJBktSATi+EzGvFio8R91uLAvlxnLxo4+e4MNnQ+zubuMLV/u40vZw7K7FUSBkUA3Hc3DRiGK5UYVjG6oYyJxPLurGY5ubOG1KBaSFkVQ53FjYdeP5dQmmcvVll46HhP8wxVSeIF3sAnZVShGY0onl2egUG7pR+DbGm6UEQrXDEK9cv4XXXnpZunPf/v5b+PDoCRLXkWyZN6I+osjD/dNncDc5RpsVjvMUe50t/Mc3fxujZIbRfIjIc9AoLbTDmvAmLXZsohZCOkLQAKEgnYQ87yUW64VYhcadXaWjrNfiVsGphcUuTrLGeDSF5So1xSxqBF8CmBMWAey6RjLJmNNdY7AlnbvlbIqHz05QFiUeT5iqPMdmtUAt9kUIW1YAhOeTVsBm2mSmdzrmrxwuqJ8i71mcxzSl2twvPMsc24tBAGys6AxUkGhU4pgCOjq9uOre9uu/DBDQYm9rZ+9czM33u6hT4b//ukwU8/t+qZPX54IR/tQFQEIg9fnY47Mf54IN79YOjSOq9/nMBOTTRfuvF6H8HYQzF475xQN7cQrEyc+nvy6OjiwFYRdPw6f+ufow8u9qg2gmIBTe85rx54PVMf6rV2NstTRALA4ibBap6Btk/Y18RI0AbBUsyLmtCgY+77zPTZNI1prVQhsVFU/ejNPNmkwAw5F5ui6QLFhwWAJAbK9ErVXHaLRBSZOBIBAAwiDC+s4W6mWGBz/9oQCQZwcOfv9H97DcJPi9l5gD0oW7Gwulq1io25UpODgp5VpKAMI1izx5rk/8njE24f+zKJFRvaVdeQFOmZ4vakP4ZxXMa9HG9UrF5+o8xfVR6MKuA7cRg6ycs5MhGvUeCj/C1p1XkLcaQjv2whZmZyPMDo/x8dMxDhcOLu/0cK2eo2wpmKNzkAbZ5ZqdJEGEpIIqxSQIfKGKcGoxmU3Pm21N0uCqfdPQxrhGzxd6rUqKWVkHsmAk55/Kak4YqBVNMyyWz6+d6hiUIy9FCqdEuYvmjesCQNwyQX56iny6xNPhCj/88AG2fB+Xr+6g148RR1yHqCWidXmIzZrWoWdKy7Nd2YcI7ij+Z5HC40Sx0rylym2FIX/SJRfdQI7JaiMsCT+uyySaIJH7ONdoNoGigusjc0B07SaVlTVDSB4/z8M4Qa3VRMCudlEi7vXR2dqSULkNhblFgXf+4gf48PgZ3ri0j929GPGlJuJlgZOU7jpNKaQjz5fnQ7jssIWmJoW6FyJ0LZTJCi4DEklxSwtYfgSGXFJQznvT3H8CwKv1WmjhzDsIa7DAplYpFGB23mlJy+ZiTut7W+2huY8ytoBalu7OjtDlOEFkZgQnMaPjMQ4fH0uD7PJ+C7UGnzU2INVdjXRJ2Zc56WfIIGuJTG1Lea0lV6UoNKSu0tnyOmmH2pI1hTkZQqeqAAi5+KQVs6stFC2CJ9IJ8kISxelyKZ+5smFlV9ysJ+IkZm0kob69ty+UJ2ezwLNPHuHuxwdISwKQAM29OpyWrQBklsOirbS9hBWkKIecWqqegIDVC1V/Q4E/i1s+W2ZiKw0HsUxWjZpQ5/KlABA6vomOakUHKU/qLqkZmZ0xngrlimVLzokqc5XWKTaTuaSM28ixYFr35VvY+cKbWLAQd0tMzp7hx//sj/FXp8f41j5tk1sIrwSwUzZXbdirDSbTU0SkuLKRKeCgEAAS1GKZVq0XGuonTYr1Sj4L6xGTk7GifS/3d6GYUSdFK+2KjsUaOWVYJ+16qTVysKB9bcami9Z07N2I2D6j/XYNi6xEc/sSvG4PpR8LC4SNTQKQv/32XwgF6871bWxdacOKSxRciyTziuuMg5BT4YyAWXOWglBd33iujXMcr4MB4PycBBLCGFnTxUoBiHG3FZexKj+EuTKyLmRkgawEoJMWx3tLAMhmg8loBDaZzH1mfa1VLy/3wnMAssgplmNQYwm/zMUKz1Ck5OavOmwyqpd9VLl8BuUaG16j5xDKTTUB4Q0jxVcleBIeI2l+FQBh50RGhwzCkkmIjclMaV7C/S9SsZ1kRpLb7OIf/pP/Fm/+4/8Cje0BjQfl9/wyahW/byYmfN2Tjz/Co09+gb/8F/8L0tPH4OQ1jgMRbbEzbri6IkSrFii5MeiNTh0L02irzA1+HhV9KnqVfObzz6me3eLsUBWr9H0X9M+iwMng1kIsYONHD4/w3qNjtJp1fOXaDm52Q6wbtgh7vNwSQSEfBI7CucHyvCXLmaBv/me4rrzYPDYWJFx0Lk5A+CCQisQv6ir4UHNj5QNDPQMfABoPCP/assDlXNykaF9bCzFFipRjwTLD4ekJ/KUNO7BQ32qhs9NB3GzgF+9+iF+8+zFcy8PWpRaubW0jtzO4kyU64xRDK8ORx1iUfXypcQ2Pzp5imsxRjzzxvR80+mjSWjOKAb8Fj77bBEbrFdarGdZr8kFttNp15GGXDWEs5xP0mnW2DSUwaj2bCbVhU9aQk0fOrjCNBVwX9VqM5YpjZ3YpI+Guc7x77fZNEUSSmjUZjpCsE7z/dIPp5Ew2zn63LjqQ48kMOSlYYufo4uTkFBnda4Svrg4rnKpR6M6pmEzT2NGk20qmGidiVHas1KyLAkK1Edb7h5dNO6N0J2MC/TqnAJee7Yw2yXA0Hgv/m2+UBWrt+umvi8VupZ94XtNjdPQYnW3qPj7Nvdra3vuc99JvfV4xzu99uih/DkA+/40+34iB3X9D6+LPzY6PzycknBpUA4Nqzane4/wjfhrlsIj/9Of4dSBEpzEXf/8vOwnmNc8/84uf57l7Gd/j+PAAnF7x/7d393B0dFABlFImRIcHz7BNsGhxgqT/9mptiv/wisumsvD6uWkkS3L0NXE6iAPEzRDrlPzk55Qldk3N9FmLcr3nOALneiDBaxcobDJ5oJEAC/vMlm6irFss2OxMAMh8XqCYTdAKQwxLS2x4a9sDASD33/6BAJCjY19seEfzBf7RrV188bUB/P265IowJIxrieni09FbMiWyqpkVKS9cJuBVAcJijv9JUrVLnQbpoARa2qWlCFz46ZYrExQtaHLpvNF+m041UrzlQCP2xYKXNuKTEd3aesj8EDuvvAK7S3oNEMQdSe4lALn7ZISDuS0TkBvNEnlDJy4yDbBJ/dUiPassXSWLg1TOMEQQV9rIiu4iAIkOJ6T9iv28FtQCQObTc+0EN2i6E9G+k5Q5Jp1Lp5pC0cX8U7kuhnnA91TXQksASLx/SSYg64MDLE9GAkB+9uAA9H7cuzTAYKuORl2Lf3XaCYR9sFqeVdQe0m9JuwikkSMW5rwmubrhCHuh2uvpUKTXMMNivUG92UZMG2UKalmEFOyC0iZ4CZs5H7ZOgbhuM8OBNQPXU6GVbSzR47GjnHseWoNtNHs9rEgfpsOY7eDHf/Zd/OLZI3xpbxd7+7VzAHKcpOjSSCWnQ6tdiak172q+3kjHv97tyx7HPYFOjDwO0o49P5QuNF0Vuc6qO5vqXIypjqzTQrnzWUlpxkylkWBjIIpDyVFgLku6pkyauTQZUrtEd2sbfszGLK89NUmpJKEfPT5D7HvY3W2B7NAyoFB+dU4rJfiQ41lqdgOnSNLwrSjVLOSN0Q8LeGOrKuWY1Cmad0U3LbF5pRiYOSmhNo35+UlbYtHIKVtq6cSUX8yAkKK+qm2kXqM/Wb2J+mAHa4LhLJFQyAf3T7FKfby85QgAsZuW5FhgUUrxn1oLwE/gz10saL+6UdpzWFO9GpuaZBLwHub6xPuLx2EahYYVkybq5Me6jIWvFsCO0PdYg8neOJzI5yQAyQJHGgHlOpGEdD+MBXiu0lQmIFuvvAGqOwOvxOzsAD/7P/8cf/TwAb7R28NXvjpA/VYdWNmYrgs4BFSgZbEjU0k+NwQLvL/cMFL7Y9YmlcMXbaf5WQjkzWfhVFHqW97LfijTKPImGGAq6wMDFZcEepzK1CqTDq15QzpQuYEU6+Jk5bjYFDbal64h6GyJfoQNEAIQitcJQCaP7uPGpS52rnURdnwsT880TFoyPqgz40QqlUkXGzs5tNEjdP3KrVamX9TBrlaSqWKGAazlhRVT0UrlZ3jW80LOEQEIwS0T4Q0AsZg9RMt30s+Ywj4aaSyEgOsc1lebtfJKP8LVrQghbXgrAMJePXn2BCDnE4pK3CQFVbWRcVohYyTxda+80SvBioyeKzqV+VAGuZu/0xLunNNtaxiOUup1IycAISCRm42CS6bNEkW7ttidTaYWHhMkNAf4d7/5G9jb3YXv0/6L7K/iXHxLf3TeKB/89CcYP/kYm9kYIXm7EU+c2tdSUC9UGYqcKxQunN1q7M3jIU9SPgM9+SU9VLvbaiVsxDoKoJSKo6CN3TJ+TloDmgtdowNGOhfHhKnj4IPREj9/dAgkKd7Y7+OV7QasuocNw10KG4HlwLc9EUezI8ebmbxM0yExUypqQviQS8hYpffgBISdEBbOnIDwizc0JyAsEMSZwHaEVjBfMtFexY85x7jssiSppL6OnQyjYiPIlgXP9Wgfbi/EplHi8eIIOdHzKMHJ3RPUUUe7leH0cox4tcGXNzVYc6V1LWwb07qPm0kNB6shJuUS2/0eivkKkeWj1x0gqjexs39TuPKkUuRJJt0M8lmZdkoR5izzZAyZULBokSc/lC5iTsE8gW7jkixuXBSEKlXVh0nGxWSDuN4WISYXqBsv35aHgw/e6cmpAJsPj3OMT4/QbdexN2ih221L95JaGf7nuT5mC30wyfPnbTtZKZWFR8sO82g4qjpWmQAVLrzsKjLLhG5zpgGfZ+z4aOfWgBaLR5cXKNkKkYOnc1cqmzynbkxLpaCM4Y0ENEuOawn4mdvASRund7OlutrkJex65+9tXPVLEcnf8R8IBp6Dgk9PDD77Fr+cmvWrQMHzf/s8APQiANHXGPB08f//jh/pUy/77FREVsfqNWa0o2jpHJ58DgXL/Os/qt3Fjpcjd0o06mQ32zIBoY2sCERphtAMMWER66kDEGkaYhNbUXVMJ5EONOJmw+4jOb0X6Dv83unJGSzJCXOZjaUaMdcSClbAhsM0Qzoeoh1FGJM68o3fkgkIKVgEIMFmJBOQP/jJfcxWa/zOddrw9hFeaSFdppgfnQl1yVBzTWedk1Pe42FDqaN8fnjMXLvM5ieFl6UULUMP4OTD6ANlggR2e0mbzGSyzM2W55F6EFnDSffgGua5srY14jYQ1LH/+pfgDfry77ZXl+ReUrA+fHSGeycbXL+0jdd2IqCpjSIG36m1L5s1LBTYbGDXNxdaBfckHuec7nnMZ2lq6CP1FUKxEb2HAhClnCxUdB/osZPSQOqN7HOVRz/XMU7Pjc26uelYuAtnn06RuXMOQLj+EYDwnB9OEnx4MIQ9ncoEZHevjWaD159WmBspdhybtKJlZcOuVptcZsTEpKJdQAAI98SVHJfsvSVpYAqGuYfEdCurN7HJSrkGQqVGLlq8cqmfmdeJ17lVr8vaxUm1dFxzh8HRQrmiYLW7s4f2zrbQ+bhX8Xy8/e2/xXsHjwWAkILFCQgpWKek1lYhaswTlOBGGtmwIbVZi7jWq7e1npBMBZ2UczJOfQSBrAHGvJcMANFur04DMycQOh91kWRr8EuO2ynks2zKQt3WCEAopSI31yWQ6sMNA6wTYl/WBQmePTzAydMRmlEN2zs1NBqWaB35fqSxGK0mQQXPN/9uV/WDgIdSawl22M/BBPcG0UyRg08Gg3L2CUCol8Amh+XTQckX7SX38fVqBScv5TUEfbLXVA0AFoViZlFN5vNiDafZRdzvi+tkjYGKTw7x8OEZJksLLzUzNC83pdjNCJxnBQpOQKw1EGaIF2rSIJqvSJ8RCtSNJqQ36J3nFxnquCmGpQGXraXQpykA3Tp5XWjVm65Uw1DkllC+QhoCeQ4SOn3FoTQsZ4en8rM8h0vqi66+hJ1X38SitAWATE6e4r1/+Zf4g7sf4c3ONr7+1R10X22Lde2YxhyLJeUbkg7OpgB/n6yfpGd4DgLKCpa01KUVeEuuA6cgsvrbSt9njSp1mWUjkikh7f9psqHMCbpMnZwMsV5liGkPXAFiTkspOwrYEF0spQbiGDexPOzceAlRbwcbiso5LaalbQVAxg/v4cpOE7vXe2hs1bAez7WpmauGlnRFOgPy/uL1L1zVFRmZBa+BYdPwNXQINUMFgmEdIhBCaYNiUxBw8HS4AsKFQlpqM8Blo14iErQJzmkPKVhNUmMr51vr6+2GABBSsD4PgFgcM4mIS7mofCMjNNfRk24uIiSSglwnJgZo6MhVPaDNqNGMj2XMUzmv8L0NR7YarsgFnS/ZQWYLRRcxAhA6hnCsSzS3mADfP3yKo02CO60u7gyaaLccEQBxZMqTIsCBvMGctKW1/DxPvow1EwUGPO6YHQ2hm6kVn5n4GCG9jPR95YwK160KVDQX77nHuIYB6uKm1sTnPDw6z/DiuK7a0DFgzLMxLEvcW2T4+GwGuyjwyqCBG22f4Zli0xbARUQbRocahEJ4hIJqbc0B4fGbKZR67usYlyJpoQQx8IhdUfqk2xXFjTfNRsGGnB/LBjntFGmz08f3cBo1eEzaJK8z9vE0m+PRbIh2tyMhPN1VhLRhYdHMJWyQk4WW08H6KT3gA/TaGe52MjibNf79YA+dQh1KDudzHLg5XrbbWAbAs+Up9q7sic6lmKW4tH8VzW4P9VpXhWlJinpYBZBJeVRKsNom9zmjxGJ8AjeZYzMbyYPGbgQLdjsaiAbEp1hcvN1TcXcJfA3CrLU6wuFm2vC1WzcRSqJnitHZEMkmwZOph+HZEba7TQw6dXTbDSwYSMVOFbn35P1WG4Y8sASe52FRFnzPx3Cknv1ZtpYH93TKTZ3uGFUHoQLzz54dnvPFDc2R0w6+jkGKAkCEtkNtlcBPSVcVFxGO1BlgRT2VxaZVUzy+OapeTCYYjZcYzhT8dFohGjH9yFkIaGHA9z+b6eLJTjOfibwkBUgL6STSMNC/z5cBHp/6mc8fgFyozC+8Wij/VcluRiC/JojwM8f3OcMPTh7MtOEiODIg6bMTlM//1NTqmOmGoU+dv/JzByO/nIJ160tv4Asvvwb34XdxY/MJItBSNJF7vEhzrGYE1ZozQdpSUPMwmo5hsynh+zLilomnnDIteEWbxqDOyrmQ65ChdkjHPggwHk2QrhLRgFhVce9GzAZSAEIWzur0WCYgU8fD5a//pkxAmlaBez/5Pvz1EA8e5vijdx4L9eR3rw5w5+U24sstyRUhDYKTYQEbogNU7RqpWELB6tQVvFfaNQIQ3s9snvC42ZXl+q9F1nM6paHsskDl5+AEZD5dKPWKjQHppkbSXCLNCYGL2XiGetRG7ke4/PqX4fZ7UixTA7IcT5FNZvjk2QQPzlKhYFED4g/ogqRrKYEU/6MrDg06+KzTKZBfPG5mH2jTRy1NhS61Upc2vpZ6DnmupNuowCJmMCJPMpsGfiB0X342FjucAllMo45jpeZU9Ge+XizW5Rr7klLtb+9IAyY7OcHieIijaYp7pzN4iwUuXdnG9k4T9ZrSKFaLNTw3FgDC46Fonv8vRa+tAI8NG+lG5yv5PVIwVFQhFiISYFkdWxDVhIJF80TqbyhQZ6hxQdeohTZ6uGZRpNzpqBhV9CEiLinB+S+LqFVZoLu9JxoQgg86Y1Es++5f/RgfnRwIANnaDhDtN9BMbIxJjGKejHSobWk8ERSyyCMVuNZoSXq8FOy20mJ57nheWZeIsJf6leqZeW6MoCYHQteivatkP3CvVctS1bJm8myKiyQBWRUgx6wKTu7jdguOpMHz96aiQ3h87zFODyZo1Wro9yK0WhRO6z4kU5fKMEJ+b0WFch299yV8lbsytRyVk2hKa1s6FomDKOnApM5UjJOKgsUxPc8F7eVJXRITiMlU6Fc1Nh15z1W2vrz3+CXFo+h2SiTpAl67j6jTF8F9jByHD5/i3r0TnE1S3Gms0bvWR22bzdsCGQHIipqHNVAr0VzY4mZmbHcZPTXwdgAAIABJREFU1yV09lxtoHkO1eFNn2MBKFVDV56JIhVNh7IUGDSaoV1vYDWZCo1otUoQFBZqXiBmOXSkcuKAUSxYnGktUOQJ5qsVmtSAvPZVrNhcdXKMDx/j/X/5/+JPnjzG1/u7+NLrHbReaiEsA8wSG8V8hmS1RJ2mS1y3Kuc6gldqjFhbSXCuZcn6S4AodTBNdqomolOqCxTdx+qNlgReLlcboRdyPet3mnj65AiT8VL0TFyzqjxMOWdeJbjnxIKUL4rWd26+LM53G9LrOGERumYhGhBOQAhAtq920NppIFtr81g0GdRuMZeDJiArZq0AXlMF5Dxu0wS6OAHh/SZMH2lc6zohBkLVF2mBfP74LC1nSxHMkworUzQ2fEnRYp3E5kpZSl1lJi6MO7B+o9sSCtblfnAOQNLUEgoWJyAiBqsWGx6IWQwN3Yf6DNNZM/QT3kDy0HBUVU1ATNfKABSDulZ0yaj40NwMZNNxlMbCP684wnXJ79VuF5NCCVT4rBBEjE4S/Pj0CKdJhjvtDr4waAgAoQUaR6Z25dPOk8wbgf8ZjjT/nx1m03ngZxG+Hq3rKqG9LE7VZ+GfxZ+awEK8+AhsdPqjIja9MIZqJQ8xNNiJnSH+Ht5gBigw4Cr0LOSuhePVBu+eTHC4KdHttHGt5aPvpxjQ039D8bktHGHP0gd0SkR8AYDoiF87JLKBSDdkLQ+JjHKJlsXhhuevori5dHiixfJzAMJJzXLN7p5SONLAhTPfIF+sEfRaGMbAx6Mj9Ls9NGlzOVxgyeT2lo95sZFUzsCqYfRsAmws1OIFNkgxctZ4tbuLbwTbGE6neHt4KFkJ1+w28naAj4ZP0Ox3ZZQa5i6uXrmJXn+HSm9x3cop/qS/Nzd2h59HLYWLBEgXE7HRtBLaZ6WSFL5KaM9LEXMkAjwd27JOV8oGgYbyaT3O+bDMUtx86ZZ46/MeOTo4ElLU43mA2egUnUaEfisWCgGfCm6aBCD8DLyuXFT5c8pRV92NdnQqseV6Ix0pblYEoFxcSHcjBYSgYDRVjRHBBp2B5uQOU1RXef6vGe7DIUiR4+z01BC2ZFsi6KB2hIuLPHsEIHQQq5FDb2E1m+JsOMfJNJFO13bTExBC727yFziV4RRFaGAsjoSTqunylltIUcQvHqdL0OoFssBI2jwKzAka5Xl4Xu2LW07lDMYf5zPBY2uul/iYoXdliduBjdOr30D/8Q9wevkbGH3yNjo338Dw7tvo3n4Towc/QxpXlsG/DIBcHCu8iBN+3bDlxde/8Hd3foisvgN/eYwk3oK3OKoms1zbqsmtYYNd0H29GhX4cJkhp8DUnBXbRu/mG5gdfIjG7h0M7/8M17IpfrL04eYbXBvU0B/U8M3rMa6cU07XoGtMuk4wHy+lsyQOWLUQtg+ZgLRIl+G0Wrr0M53yVUUuCyrpglZ6M76G18BMRPh9UrCSJcENH3YVn9qBi7RYw4soPmxjfnQgExACkL2vfAPRoCcTkLs//C7CZIx79xL8q59TlGrjd64NcOd2E8Fl2lLmCHJgPlOdigIgpSlwHWTXEJEWOqYAMVpBU5SbdYjPizSMSDsjZavaDEm9pREE118+T+QfsxPN7wlVhRtm6EviLwX3cVAHwoZMQMAiUZoyMSYnZ1idDvHkbI3jlYedXhP7wVoKKx4fu7u+R/qQZiyIm1hpI81tAR78LFzvaUErDa2q8WZlKsBV7YYCDX6ZgqwRN+R8SJOuam7xujFoTdbvSuvBayaTlYpLLR1M8uXtANHlSyhpIc7J9Bk/x1gmIHePxujaNnb3++h0aSFOcLORYpkULNKfg1CnOSmzLhg8VotEc8kGjkyQJQnZEQqMrm+cxhafygahCJ0ULGpAVsuNgDqfgYWcgGy0AKP2hHS0TofJ4kpDlf12sZFmDqcfvAXbgx20d7cFkHBqy+wWI0InAOkPPAEg7czFhPQh7ossgGBjyRwYdu/JUvBc0fPNadMbRChIn2Njivs0p0oESARB0LwLs9YaPaXQT3j/BA0kQqPhXqH6BLW/TuDRVjaqiyaEkzC56/wAHhuLjRpc5mqUdH3aIM9WAkBGRzM0whj1hoVe14flKuuC64RMXQplgYiesJTt+vz+IQjRKb7S2PlznUa9qj1o0kALXW0Ex0zopgkCaXFEUNwDPVeAzZz8/wJSWKek1HNNrzJIjOEO9xKhNuYbOK0eonYHZZFKY+TR3Qe4d+8YJ6MNXmtn6F7rIB7UdX9aOKLLyKwECFME4+T8/o64brEpkii9TPZy67m+2HTatQarGCaLmdDHmD+WVrVal2LusxFWkxk2mYWQEw3LkUnn0ing1iLUvQCLszFoFU0AMl0u0bx0S0ToK8s9ByA/+j/+FG+NRvjWpWt45U4D/hUXYRFhY/lwNymmY3bsG1jPZ7Lvuq6DRqsu4JJglN0+o2VRSqJ+NrJMpE5kIjtD/BxXJiA0JuB9TQAigZ/pGtMJARjpttyvte7ixecaUdLJjKyGhHk5deRuiD6T0BsdLKhHYbHP5yfJ8d0/+zbmTx/h6m5LROicgOSJ3kvr2YIyOGr3sZrNJeiZF8wAEEN54zUx9bxhjhhKIk0IDAAxTS5+Xsmmcj0spguZ1nCf4hrBe4n5S6Z5QqDCdZMyBpku8h43Llj7XU8ACF2wDAChBoRiMEPtMQJHM90wEwAeMF9jUJ+5eaTAY3lXTUAUqeuEhD8jaLHUCYkZ0+oH082DD+J4SucKRwo3AhC6R3EUx/2eqGpylp0DkJc7XbzaJ+3HEXcK0rs4y+XJ5fvxRuBJ5UkWYTaL9lyduYSfeAGAGCQuN1EFkPg6kfKwG1U9oBryk1TnyCwWyrkzAIQTCXGkIlJn6FKiY2npcpepdDVGaY4f3T/A00WKwc4W9tsedps29qKajL55I9O5gk4G7HwYAEKKhjlX5nNcLELoJy2LlZSs/KBMG9ZukHTxKwoWj8WI0MV/2la+7Bw5/EWKcrFGtNPDvBPgvZMnkoDurTOsc3pJRxgMtqXwPx5OcDqa4tnpUJxNOtYc9cLCqmFhVaa47baQjOZ4ulmhP9jG9bSBpOXjweoMCf203RBXB5fR6wwQR03UYx/T0Vi6Wz59r81niAI5b9nZEPPxEZLxKbhM8bpEzS4mqxyFw41Ir7M8YISDLMo47aprQFvk16Qbsy5zXLt1Q1xgOBU6PT4RO93DJMJ8PMRWt4FG7KLVpKtFKhQFLiJiMkDruZRuEyys6GrC7iE5txYY9rigNR+Fc/TQryZnLkEU76tE70mdvD0PhCIdjl9zuvrMKAyU1j+GYw0Lc9i5ZTyrleJktBAQQjEkF0PCB3rrc/zM6/v0wSOcDuc4HHECU2Kn5aPToI+9DVLRuNGxG8FSlRaZtN4j6CDYKJktQDc40RRU1bZJRpbX2KIpEkvECwW8UIEIYMh45XSz4hcTYMnG5oZw2K0rcyRBDT6DKPwaMnK3+dk9By4TjjvUAJEqssZqeITpJMHBLMMyz7AdeYhrNqIwQs5Nll+VvaZZNEnDlHWpskuWAqqypZYNhJ9dPM9dNsmxIoBmWJb8v+p84pAaHqXAiaC2KAUo8vOaUbQ4dvE8pStYtRaK2Uh+D7VAvCZZ1EBre4CSQWG0gj4+w+jgGB8fzLBT87DT9dDoRvjqzTb2+HySZkmPVW5ESYbFZAXPVqqV5Hh4pWhA3CrTwDgRmuYD11oRF1fpwVJcSkGkjSEt5hnWmaHkh8zpcasUlkL+uJYJiOs2MTt8hm6thrkXYOfLX0PQ66BWpPjw+28hTiZ48CjHH7/7TJpVv3Olj1de6YgGZDlZIqajHalRVXOEIIHPYBzXpZjOAj1vpggUzV0F5mRfWSlgopaF03YRMkfaTePFq/uqHxGxpzhjcfLNaWPlPMXfW/PFUW8+mUsQn1Nr4uobbyJtqpicFCyK0JcnZ3h0shQR+t6gLQCkvqMTGt6Tga8J6LyfRpxqZhTq96qGFtdlPeeFpfQyvs5jOnSVQ0HalaHIkYbEa1Vns6RKGTaFp2lQSQOPYdkVxdlcQ9H+JRoSS0pusL+HdRSjTBbigrU+m+Axs5ienmInDLF/eUsASOBTV8IuciEidO6PQa1VnXuiNktYALZrS1aBNMx8W4oLoW6tmd9RpYiLE1Qm6xn3C06Sg7gh1OAsJw2DWpMVQlffn9Of2XiETrclTUS5BwNPJk+cvHOdLj0P9f4WolZT6g5xlJotZAJy9/RQJiCDLV8oWGYCYpe+0EpoC8/rK1OZehMu+fOcDuRzwNXEbdurtKoEsZ6FIlkJZc8wM3gdeE3EnppiYrIUWttyzVe8t6i/rPJNspzNPUe61tJ4ZAOIuklSFnwPbq0mWgTmuGT5ivwwHDw+xOxshchnrZWi22dGiuYpyHNnogwqeosU5MyaqJoGEjZI8FE9H7w+tMeWiQKLQ4kzUB0iayMOg3yH1vRVs66imUkmBGXPjqeuUZw6JArwZdolEyutYSRort6B22xLdktYZHjwwV3cf3SG4aTAlzsJart1uJIfZcHNItipjTVT1pw18idDafqJHofaVDY3RGe7EmAURco0kdqqor7w76YgtqZjcd+khssKFCzWXB/LkyHsNIflRZKCznC9jKF9BCCNGA0GVZ6cwSt5r9NEJ0Fj/yYGL7+OaY5zCtb3/7c/wXenI3xr/wZefqUGb9+Bm/vI7BBemmFyRgBSw3q+wGh4KuYJzXYDlq/W++u16n4lmoISIU6zqhpXQO1MpzuCJC3VpziuL26cQpMfMmzYlkBM12H0hLIUSHOSn6tFAho56W002khtH63dSyjjptTqBCB8dkgB/Js//XOsj56JBqS7V1daXKKaK8kSIYDNCeonsNlMZFO6qeutgIHKTZHHbai6dCmT/XqTyD0mDTVOM7k2uJ4E2RJYCOtkvpL1wHcYgMm6osRSspa0AczPy1qOz5gJurR+s98p99oeLgKQLLOFBkQXLEFX1cEZhGoAg24UCiYMf9Lwdc1Ug/eOAhUNluFNJtoQdotWq3NepdyElt6InIAIbYgc2rnaGXJDZhktZg8spy1KJwIspxZ+eHyAk02KV7o9vLbVRKtpY20VQu/iCEy7LVXYSpKc08jk+EtF2vwzR4J68ytnmn+WxaHiVcsDQr9qFl58uquLwfMjNwvLu6oAMmDAD9SukNw3CvQ0pViLIH6fI3qO9HIvxNufHODucIZat4n9QYTXbgzQWNJBQ+kRvLgS5sTwK1rkcdoR6KTIfAaDNnmMcpy+fialRnMhUgAiP8PRtST4VvZ4KV1EEpSCwhVYzZ0SAwRi7Wi3aziKCvzs4AG6FB6mwFFyik7UxE5jCzudPfGPfzYd4/2jx8gDF7dpixv72Oq28PMnn2CCFFfyCLtRD4tLHXxp2cHQ3uAxbXtPj1DzIvzWm78pXG0u7nkyU0FeyV6VJU47ZCNRWMqRcjAfY3Z2iGIxQujQw7yEEzYxWpfwai0J/JF7svLmzwtSt2riyc3EYdJEWCAywOj2y7cR1+vSST49PpaHjpkAm9UMg1ZdFq1Bry0AOSs5XeGDy6mWmZzRGUWBM521KE6MG9rh5HtRVJYl5LRzEaaNY4lkNpE/U9zG7+t9qKNoeSbEJYXRtWwpFhXvlZ1tJrOmyPKFBPcRpPJ5oCCNE59WvysTkPlihXQ2wycPjvD+w6EU2bd2yPG2UTABlfZ8XCBKakSAzXyGxWSMQBYMD4e0aTXWj9UGqEV4tWlUft7s+BjQ8XyiSfDOhY3dNApyEynctYHBxGo25pgGS2qBKwsZKRfyelIt2cnaGcAp6TYyw+r0KbJlgQ9PE4zXK1yr+9jeVgMG3qv6PLJbqeNt4asKdcKGRbc6GSNTS6bHyutHTRaPxTQc+B4EGPyMpssotDpZec0kSDU5CnIqVxyzRkgjw7g28R4IRLRYei56+7tCBWJ3fvjsGKcPn+L9swyXmiH2+gFeud3Fq3sx3CVDYC1M13PUGzWSv8WGlwBEzCbof2VnbMCLdSqPj8DEFE36GapspQroco3ifWW+/1yDl0mThgAkW+k5ZPAIXbAanSbWa1sASL/RwCqMsfvm1+F324iyDd7/3ndQz2Z4/BT403cPsMxzoWC99lofzk6E8ckYdYc0V3X34TnnBEQ661FNjmdeasitWb+k61w5/PB7gcv1UoPLWLCuVjPh8uselMMin1qyNCis1SA2dviVHhygRspw5MGOAgxPhvDsSIqpa1/+CpKGUlXZhaYGJB1PxYb3k+O1iNBf3QoQb4WV/qPSOq4oVKZNqop9a83BOSuA2jQelyZOV3z30VCOnf8xs8U06djd5H1iu7ov6eSfGi5tSJjXebnaFUuDrtJYcn0yIv3IC+Ht7mDB+2w9gzubYTOc4v7hBD9/eIjdKML1m5dEhE5Bv1B0CksCahlEB5faP6U/85i49PO8MphPOqHL6fleSC6SUPc80oi16cZ1Y51kiBothLWmABCGRXKkRgDi22o3SrByenSIbq+tQW1Z9bxSO0n6qB/AiiPUO33RCHIC4gShUEzogvX+4ZPPaEBow4tSNRoCQKbMK8nQ6XXVvZPBs8kQaWkjt324YWWJmqw4eBMAwqwa0/03zUl2pqmn4vXwmgMBIEtSuS0KgyOZvmclrxG736pP9RxfXk/QRBdMO4oksyUvWYzNRYdwdniG1YR7ODvwCXp9AiI1MRBWBvVXVXNH1nPJS1ADGFq+SlEu02S1/iewiEyKdVXosTg09QnXOrt0JdSObAFObuS5sKkl5YWmY5eulbI+kLbFukxc6rQgdXxbbHjdektCHWMUuPfBR3jyZIbpEni9tYbfD1DUuDY6iKw6Y6KxzGZYYoHojLoikZzL+Qki/R1LUsGWDKUjCHtu2mP2DlNjxuuVuG/ajQhuLZD8DwIPAhACkdkqhZNquB6ByjqwETRrqPmhNHgCMmV8B0lRoL53A+2br2LMSa9XYjE6wk/++bfxFydH+NbuVbz2xRaiqwGczMMq94Q2Tvo7c0eS5QLTyUgACD/DpuBMhlpOzauTepG6Y9bNlajfABBpRlDKwCycWowwqmEhzlSAnWsT3gLXSU5L+H1qqdXOmgGjzLYiC4a1RGb5qG3tAfW2OGeGpSvPDgXyb/3rP0Nycoibl3to78TwW2zYRDIFopMnAQj1xdzf6Q7I673xFeyptkNrD3MPmntM7msK3fNU9lI+uzJprGoUTu3YxCQAYY1CACIZI5xihfpcsMbg6wlAeL+Z97S+2QvL/XYD1/othGGJRU7LNBu+FcFa50htXfhMkW0WRp48QX5MUvQ1PIcn33TfZVOQsZ7SBvh98x7m/WShtbSg5nsZRy1ySGUh54a11sVZ7EpzdSQgQOG/16IIJ5MMP3t2gPE6xSuDPm4NYvR3a6ptSFTYZjQnBvRIZ7Di1DLd1BSNjVhHQ7SuZGdTHwztGBrQxM9iPhuPi4swec2mi8IRmm4mGtBIjr0pSPj5ZTG+4CY2LjfYyhgIFOB7J2d452yMnVqEr+808TJHaDFzWUgJU0DEuo/vIRuAJFpqqBh1Ldq1KLXT4Cuvj5aDRoBquH58HTnLMg5lASXFClPC1S6uYKElfGcbPhNzazFWtGEMPWx8Gw/PjnCynsOKfHSyFEtyj5shymaMWq+H2XiJ6eEC05MJCmeCnaiOLw320VwXcPl+QSzBgfVuF3C6mDlrfHj8ER49vYcvXL2J1y6/jH5zT2gCZbkSFw1jX0fELbxE2gPzYefIOU+QrxbIVlPkpC4ww4POMkGMsH1JJh/sjbq09STnlWPGMMB8sUROPiwnKTZw9cZ1+MwBSRIcHxxK2ur9Ifu6KTqNGnrtWHQVTHSnbsQlJ7OirYxGY7GmY9EjlKMKiDabNZmM1GqxXB+hO6ScBCpPdDYaCcBoSGAeHeF4j5CrvREqF3N2ExEkFuIARy4oNyUVHK6xmR7Ke3LB5ftxJNrp9+Ra0UnMZ1fy7AQ/+/nHePvDY9nUXrvSQK8bw6nXhWY5Gc+FjhCKWDPHZj7H6dlI3Lb8WJ2T1ivSKDLEjZoUXAejhVBK6NxDzdTz576AFdarSYHer+zMPTs8Rase4+Rs8twemNxkEeLTKUcFcnTKIQmW9DBOcOq72yidCMVihuXRY9GEfXS8kcX8SjfC9iCU+90AEOnWMPW2mnqxeOfxyb1MWmXB+127furGAiRVPtFFAEVNDI/NZqCWTJ/UjYwAKpeilz+pFqry3FWcX96T0pDhVItUE36fulTfR/PyngARGkoQgDx98gR3TxPsN5jDFOJ3v7yLy1y7pol07dZOgdh63iFk+jbfnwWpNjz4mCoth8CERZNkG1VTBFm/2Bm0StUDVQF+dMERW9T5EnmqOUznm8mFLpisD5xgHB+CdrIrLxQb3rDbQZiu8OEP/ga1PMH9hwn+8Kcfwwld/Ac3tnD7Zh3x5S6Wk2qTtnW9Yied4FKcYgotonheZN/gefEdmRiyY8pRPR1YAu49FY+dyxKT0qWAIU2Qa/sikQKQwDVdVboCAk0uYZ6LftTAkla9MUMQ+VoLXrOD3S9+CcH2FjKp6HJYqzWWB0v89L0HuD8d48bVHXxxbwtOmwVcDbMl90WlIJNaRA41GwCWE8s+QVDLNVemHqRfRqqLLOZj3SPW2lGnWJuT2bTgFMtH5Kw1u6ISzbOLTy0Pr2GzpiFt0bk1qRaJ3AdZlMi+kmfYunoLOenEeYp8PsL8dISjwzk+uPsMTT/F9Ztb2LvcpssnspTpyuyOZ1inC9RqW6JtSFO6I2oXmm6TnPJynyUgYY6Heb7Y9ZT9OtVrFJNyFAayR7Dxwdex20q7VLkuSQLmzWhzQGsCni8TLpnOmM20kuKRtKVmfxtOVBfXvzBqYD47w3tvf4DxszN0mwF2dmrY2e/Cr9cwnqXwc6W8KIDVvCVS/niMkinDCTIdDy0Carp7KRWbonUpunn53QKrbKXmJn6EgAL9PACnK+y8n5ydii0xNSV0MiJak1wNy8F8w2eINsZa+7D7TRpyd2tHmrdJQQ2NL8fz5MkTBV5WgoeP7iHNVri+e0nMQW7efhV5xtEjhE7mFjbqYYDFhh1yzSkxWhEWibz2olNxMiTLtTRvaN0stU3giwB/k7M+0Jw2UmLWK12nCXRo0yDnrcpp4/HxP9N0NSJxrvdesydTEJvJKekSTz75BB989ACFFeNO30K92YAbkeJGii6buhkcsl0sWzr94nJFYx9a5HJtspW+Si1BrasNOmopmqQksUFFWnCSIo4iTIqpFK9uacseR9oVA/tIzeOaTAApdZFVTXIEANgiEOf7YkONso15nqB9/Q7CvVsS4Bc6JWbHT/HXv/8dfPDJA3zjxmXcvB0jvxrBd1sIEwtJuIIzV1YCC2yCAGmGVowZ3t/Ugkg9ElFP48okVsxtfNIjPSyYscR9LgzgxbE21mlekWQaRLsgYNT7VlgoQtEmRVKNnqxmEwUjEBYzWQcWeYnm/nVEW/uYk/5ZJALUmRH1N3/2FyhHZ7ix30OTzZNBhHTuwA9sTBenkqrOCeZiuECxKuFS4xnrtZDfSXpZg85waiutQnVfGj98VmRgYKkWz9TFrBsoQiFzgXERrId4H/H+Yt1FmYGp5YXRNB4LyDFNJuu3BnG516rjao/hSgWWBTvgNjyEAMVEnnYCDXjgDWyKDX6PAW0qLlSuqyAbchrPu1haABsAYjqnfI2IuUp9OPVnKhctS0EPD5gOQ4Kc2aksNE6eC6OCHwUgPz84PAcgN/uRAJBkvYLHB5pe6VWHib/nfLRkAhWrkSUv9osARB6SC6GIsoFUk5Hn0xztYAjtTCgaGuIn3QNBjpvzka525dQOj+8ln6/YoIMAm9zF9w5O8OHhGS7VG/jm1R6uDAI4NS7+ClxEeMmmuIjn1fOczhxSTAVKmSKIExcTT508uMEaOgCPRwWB5XkwGRdJ2WXEsrOQECU2lkie02JOp0GkqzDx83Q9x8TOkNcD0D8lfjaFX4+ReRZOaQFY2jilkL70Ua+10E3O0G/UcGfvEkIyPdjZoq++5cJvNdFM6xiVS7zz+F0Mx6f46qtfxM3tm6gFPQmKog+9uZ94PDx208XldQ1cWojy5p/Lf/lmLS4f5FlSYJh7LRl7uuJBTi6wIym7XKApTsd8IZoSjoP3r1wWahanFWMRoW+kG8qHrF0P0apT7FuTzZYFMNNM2W1lAShFFUFPNWkj+tdJhp5bfn8+Z2dJiyRd6FPpIGpHOBIAyImAeXZ4nRn0xevOxSdmJ6sKwSSta7lcwM6XKISSQZF+KG5ena2e2A53t3rIOQFcTPD++w/xi4cT6ea8tBNgpx9JWq+TsZhi/kiGiHxNGj9MpkgWU8mu6XQ7CkDWS3Ho4tSJIIufg1MbbjQmWV46KVmi959rY7zgyJZca4LbBMlax8vSui8L+b4bMk04lyKHTQaex2FayiJIHUvzyiWUTg3ZdITF47sYzzK8/WSF1TrBnZ0Gtvs2ut0uZmmJmlNiAw+bZIOGZ2FV0OGOxXYhExBuZHklupcONY0ImFxd8Y1lwa98qrhhC0hk0mfF7hK6Fvng1XtKhgcnJZLiy0kLwcpzW3KZgrkFysJH7Dvo3bmOkpOd3MbRvce4e/cu3jspcLMd4quXI3zx5T6Cug9nlcvztqIt1Uppq7xHhMbJRNsqGZnrCfVLvHeMnz6f74tgggUYNwJSkFgoCq+XPHMKf1drrJdKcTJrsGnMmKk1BdsEII0gOAcgQad9DkDCZIUHj1L84U/vwY0cMAn91vUGalc7AkC4qfFLurykhVg2FtOZrGPaEVWxtoAlBkiLtWwiRbjwkXOuS5z56EZJ7RYLfGq8pMGTlDL9W89XUohp107pERR8umkhxWfYakgnm13/oNlD/+U7QLerjZ0yRTKeYPJogp9/+BhP10vcur4nACTaorgUAkDbk117AAAgAElEQVSCqKG0sQ3v5TmKNDnfv8zkQ9Yq53nwLimWJSk0qVJ93ZA28p505L2wDiefgrbssh+weF3wmiwlFZuff7PS60nAyywETulZwIhIn6fW9wWAgEJ1Jk5PzzA+OMPx8QwffXKIZlDiyrUudvao2smRbAhAaNFK0ETBOJ2gOLFVxz4KXSVwbLOQ1/M5FodEdt05KBPDCn0gWJBELtdVBSHi8EOwRTBI3joLNFJ9qq4qr5ehj/E9ZV/KuNfQ8c0SEFLr9BG1ugJAqLlINjMBINPDkQCQXs+XJHSvFmO2LBBBu7Ha1NOizWTAyL00X2MlNuwOWr2uTPd53K6llKeCnH3PQpKvkbLjHIQIrBh26cEuXJkQSEgmnX6CSE1dPDZdQ/m8Z5MpHBZl1FiQYG9RPG+h3d/i2VM9BBuPjofDw0OMxqeo1Rn6S0ehFX7x8H1p+JEiff3Gbdy8cVsclzqNJlazBaJcP5sYElS6CbMe8HPEAQXwa2kEsYEjTV3WaCEzSdg8U7Ai+w21P6L5UNoN/2N33OyvfF8DQMz3bFr5Nnuw4paAFTed4/jxY9z95KnQlO70LNSadfihh5LUeJv2uKR1JnDF4EDdzmiFLyGW8mzqnscevxN7onHgZ6AjFIEH6UGclnP/S3xtMNDit0aqLRvSGWSPIghmES11EUoBHnTLYiODkyoC+8hunAOQ1rWXEO3fFgDCCRgByN/832/h/fsP8Y3rl3DzZoTsSgiHU5xVgY23gL1QwCz6ygqA8DzLNeD9zXwV2u4yMsCjKcVa6gbuZQ5twqkxIi2LWmlmsTG4mmyeJNc096VO0rVxpc0Y3r98NgQgNhqia11PxwLeSKJu7F2D39vBsnTFJYxNVdJPf/BvvyMA5Mp2C/W+h6gfolyradN0MZR7jiGYy8kCOfeV3IXXUNaONAYcHRaQ4sfnWBq8VR3I9Yf3MetLM6VmI0RAca4xCZwWlYmu5awfOflirWDuJV5PNsnMzwuw+9ZWrdxt1nCl25AJiAEgbhmgJP0n0nG3QcTnk4MqnJBx9HzQ9eCUBW42NP6ZYxsRNsroxiwUesLlxsl10dAFRDclAg1TtE1mi3MAIkGFFwBIHIYCQN49PMJkk8kE5EYvRG8nlgmIn5PD/lyfYiYWPCEqEPYlXMd0E5sMl3EcCSLkDaeTj+fZJbwpjDidx87XEmxcBCBaJGuhzN9Htw9OGyQdtyoODIiTz+2QShZhXFj4ycEZHjw+xc0gxm/c2UWvb8v41IAdTlqkAKnSNaUDYmmIIB8+5YomunELX3oDL6iCE6upC28sU8RIIV+qOI03P83VGKTE7n6lp0fGrnHlDU6R1/FmjqerCTYNH1noon9mod9uYXdrG4PBAEVp463v/RgfPniMqNHGbzXYjXDR63UkOLCgqL0WY8zpjW3hFaePR5NDvH90X7oJr93+Ana7lxGGHUwXKRxvDV5n6Z6Shp8mInQiyOB1CyJPQq82s4kAEBXiJdI15WaKoIVGU90nOAbliJyuEQQkwqghJcTmBpRh59K+bvqbDWajsSxw7z+doiwS9Nt1tBuRjIxrzYZsSFxcuWDyZySISioCLuwaXsn75Wx8Jtdna2tLu4MyKVQPdALEmOPvvEAt1kIsIXChvoR2q0GA4YSuJuy6s/vJc6DiLoKP+WyGdqybPkeb6mRmieA2bNZBm2IrqGF9eoj33n+Iu0+W6LQauLPjo9/2kQc1hHYuNr3sbrEwDR0gWS4x4efPEoS+fg4CLtIVBVRV0zbev3ZCcer8+VQu3Yj3eujr/Whzg2DgFUGSWFUWIlKTZ4vaC7uUBZtFEYWTk+kUOWlzYYD+zjY6d24jJ4/89BCHP/8hJtMU3/5oicUqwdeutnH1koet7S1xLFPwj0rkTNc3G5sZHX80ZE2TxwukFJ8ydC2MMNmkiF0L8yRHbAPTdYpOHGC83KAdB5hzcRUbHKU+kHrFDSKmDfUqRSNQEbX53QRTnGaJ9z2FrPUIQWaJIHXnzddQRKH8/eE7H+Dtn7yDHx6VeH1Qw9duxLh6vY088GCtJK4GC7qsLxJZq8yYnJ/PUGFFO0B6tM+ATOoTdH0w65xcn6yQjcCLwnMXHF5nOqJw488TnUybKa8Wu3q92A1LKRyvAMjSDWQCYgDIB99/C2GW4PHjFH/08wdwAhe/e62L29cbiK/1sZly/VEqHCd3LO4UZDITyRLRteYBFMjYvHItaQCQEifFbS1GSgF7ta+w7CUnmV3oDSeQ7CYyFCotxdmFRQy97sUsjjMF35McEhqS1LttpYJxvWwP0LvzEvJGDWHIictanKOGD07x/icHEpJKAPLqdg+1nSbmyxUW6xyNVgc1caVZIt0sRMhJV0KZaksTXtceAXyRNr4cNlEsBveRfphJfhEBiOvXEDWaSJfjqiHlS2HCKQ0BlVKQjZOiBoPNJhN5/liI8JmTZoznoXfpKrwGOeRAOjzD2dNDDIcbPHgyQs0rsX+5if6Wmm6sN4VwzT2/BGx27gOUBbVgnFBQK+UJTZFi5rzMYHs2mrX6OYWOz6pqQSotJ23h2QWmrsOqwolJ15BEZLVz5e8V8BgqXYXgyZh0ZMtELWIDW7I/4nYX3e1LoEohL2guMMR7b3+E5ekE2706ul0PzU4o7kBkDLqpdmr5IPDeZefY1CGiB1qukVIHEHjiqsjiSuiuzC2gTorrtu8gZXiiBCH7YuFsZaQnOygqDQZNRyqphzS2uC+zyzsXO2kH7FPI5+RQwfZQZ5gjTWMST+47NojY/Z0vJmg0IkSxi+VqhngnwMHRIX767s/x7OQIV65dlaTodrOF/Z1dtMtYPpe4q1XnUEBgxcqIXAKLtTxX1H3I3ke7Xupf+Ny7kTSvOL0VRgrvvSp4kIDNcbX7zfc2jQtTfOoUOYPbGqBkODD3g2yN0dEBHj46xqbwcbtbSPaXz7BoBi5yfU3WKOhIRrdG0t9YzwmtlUsw6YjUC+ZCY3fCai/IUoQOG3oL2ed5n0nIfETb+VxCUjlVsEg5BfUGCw1uLEjlX8h518moBjHXGrFO6BxGEjyfgBCAkH1hAMh3fv87uPvoKX7jhgKQ4gppmQ148wQrf4VsuFA6JRvAFVAS0wOeG1Ljso0AkLBObR6bX6xpSX0TH1Gh7TFjjNMRTjylUVHpOfmM2Kk+4zrd0rVYQ0+16RRtbUmTcjE6U1G366O+exVOe4A1TU7o4spnLC3wk+98F8XwFJcGDdR6rkxAsPZgOSXmK2q6cvisbxdr5KSuFTacWCdhUotXTX/WQ2YAIPbDFWOIDTnDapLpOKM3SEOTtMRMJlNlShzAiILKhKqKneDruUcZaqOZuFn/YKdR7jRiXO7UZQJCobB4FOeebH5+5dNuNjfTueeJ0q6Wcx6CZ4CEOWBFdtr154e8CEDMJkcAwj8LIq5SxZNULWbZbRqOmdioD9dFACJ0kDDE8TjFe8cnmCa5AJDr3QDd7UicLghANtX0xlAu+DkMFUrADt05qg5ou6EBfhQ8cjPg958DDb3BDVf84veFClU5aXCcpgtuZR9a6AjaOHAZupfpNtDxyCKQsm28d7bA0YMzXC9dfOWlbbS2bZn86NhapxfEz4aCsVqRwqbHJOhfOJ4KQAI6R1DsWW99iuNnwBY3A7mGGTs7BDGhCOgUgDBrQzcNujDwBpuOJ0LhKGsBPh4f4cFiiLUL7NW6qFsOLncGePnqDXhOiO+/8y5+9sl9FH6Ib7YjtHtt9La7mG9mGE4nQvvi6fL8AF9r7uDe2VMcbubY3tvH7uASmnEPUWMLR5MFgihDp9XWpFu6mE0nmA/HIpZmwZqH7EwssZqMsFmSJ6+gkBsGxV50vGFHnp+N4UGOOOiwVCglcBHrlSzWLBt29/ZkEeHiRscLWg9/8GwmRgX72wPsbrVlHEl3Femcs7O/SdCsONoivCL650iYHvVRiGeHR2g2G5r+KTaLKlDlw0tqFoMNDSDVCVYl/quKLuEvMxF5MRNxIIEYn7nlfKmBmW6BwHVw8PRALC5FieQ5IuTsbw+QlC6yyRDvvXcfj042IMi+0i6x3Q0QNFu0qpGFlZsGNTZc9ElBKyuOd7KeamdKJh4bKVAadZoxasBYNlths55Jx4MdMo7cm7SnpDvWcq3ZBqSjSbaB2gXT3lf84cj9tnItToVyUpdNgxk+FJHuXr6EwRdfQea2sDl8gtN33sLBaYJ//f4cs8UGv327hy/crmFnZ6dy6NF1RDpftDiNYwxPZqhFngBPbQ7klVNJiW67CZvPV8bAM+gkh5sFO8SkXnILCWnDmYh2R9092M1XSibd+Gk9a764+a6SDJ12W0LY2DyJ2zW4CWQKt/31N+G2aghTB3f/9h1873vfw799mOKb+y185WYd21c6+P94ew8nya7rzPNL80z6zMosX9XVBh4kAIIGEklpNDsrKXYj9h/djdnZ2JFIShqKEkmQAC1IeN++q8unz5d243fuu9WJYjXQ1EZMBhBVXfUq85lrzjmfOVEllAZOl9SeDlWYOd0Hc9mPD6ti0kSQymzGIcwmgkzPheO8JTTuMGMql8D7eedIxHymEjkZOgTank8a1FhRJu1EzpgdQklNKVg+AVmmYIXjke7cm+sH77gE5L/sNXXjWlGlvZbG/am5qrm9wrnYEbxZNXfhKHHsD7bpjl2/p2qj7qr9oJuF2ISkVn2HgruYG3+a9YqxBE0Pl0OjR2ATjigV5B1hMQ+K76FoRXkV61VLgHPY1q5tavX5FywBIUhYLCbqHRzp+LNjfXz7UMea69qVdT3bqipeLZkAmR4XldqK87NnfjAfCJYmTkzqkBeHhs9TG17j0WdBLekh4JqtuWwjVFCsGad7Nhk5JCDtF0DzU4+eMx/jYtnpR4ZDdbpnNkdNQwb6yP6VlWobu8pjuw0F5OShTu7tq99d6N7DHiUlra8VTfBsOo8JFCqq5VBth1ZMoJcCVF4CfrsO4iZzpISehPjejRHbw+kjARJDbwTb8J3OEEMLKu4WYFGHZI1Pe2V52pW3JnZUDqeNdElqXlkoa6CwtYZam1e0yINQU0w41ju/fU/D4552N1a0uharVM0rC9o7xtKn4xIiYoTI0Vx9AZDPjXB4AkHL5azjOsiq7f8Lt59q4hADauhQzyyBsWZ9JKt54dxEcYoxRZxFYEXvE8ajrSdhXVGYt2Z3vgi7oJcDjmA4HQkky9EjQfUY7znWbALvxVTlAILvzPoxfPj5h7pz/05KYaHnWFFfv/Gqtra2loJUV3Cy4gJzeNCzyjP7AhQlxsrItDxZW0dDKDQkeKy7M5dkkBR6lgbn4xMQRwFyY5ivrtg6Ub7alApVTSdDhbORBscnun3/UONpoCuVyTkFC3dIkHR6k9GnAxTZhMrG1EAHDPWLHiep7W6QU1x2BQ/rM7ZIO3SDhvHwcRqMF653xWhsKI8dx1wZuiSYPjLmzpZx7BtzZQrz5mbJXpIZ08cnZ+yNxvXnVNx55gsJyI//r3/X53fv69sgIFcj6WpJeXRL3YnG4UDjtnOb4/6yT1JU4nvGG4hId9gxKmi50Uhtl90eDs2VzTig0STOm1CNc47KaOg6+yWx6YB55Yp1po3IOroT8Z4xH9ZaCil2HT40kxjhoLa5p2ytpTEmO+OB2VWDgPz+Z7/U7PhQu2tVo2CV1ijgOMMmaI72TOmJRMNsYsdZRrPIOavZmk+vFmJJM9JJzSbGc+t7xrnxPxRpo87mUyqt5ubOipEJ70kiZC9D9dya4TVt3ire1nPfCoIEZL1ceGwCEpTdoPaTy1ffPIUKP23v6+sTEO+hzUOyrCtNQHxmbchAWmXzGyAL13ICwjEE2senrrvvcgLCwngxAelO6J3R0tVG+AUEhACBB8k5eCG8Tx7sRuYc3MSLBMSyQWhZC2eL5zM12zdS2hSf7d8D2NqqDumg8QjIeTAwGVrwyT3xPsv+HlqlBjvJKNJRGOiT/ljH9zraHi/0wnZZa9uRouwjkWJCVyPRKMqJEu380gSE6qFDYhzliy6thpzknfWmR1E83YHNwBCTBR2XyfDxOMdFyQXW09RmdDKYqlGtWbUdL+5Co6p2bqZbpwe6c3wgrQdqFMraLte0EleErfJpb6TjZKLRIqNnmg2r5qLCwM6WJALReqtUV61YVdBuqz0fa5DPaH37ipqVVRNkzeOyJjj8ZGeq16o2CRPEl6en6h6fKDMZm5hxTJNaUBG8xkF82BjMcheXr1AT3NIKJUsyiqWKQriaVO8Wzl6aKqaZAGSk9Z0tR4s7a+vwISL0RJ/uDzVOBtreaOrqzqaqtaJV+mgmZBbHC1eB5mWUFoJ0qheptzuBH3oONCBWCR6NzH/d6FdQfOBlm2MPi4D7mS0EKeUuk3UCQUtCuh2rZtHnYDZ3PPDMfGjNzOjcbpxnnLay0srGmpqtlroEFu1jff7ZfX3+cKRKFGq7PFa9gL1TWfNJYsE11F14MdC8zNlpkjr6DI6cWwfuRcnAAvtqFctFt1FlRy4w8nOaJw0CQudfqnZxWHRo2pyqtquQmZ2At5JckFyRTAYqFsrqd9tKoLKVIq1ubWvj5ec1wvT16L72f/+6Dk8S/fCDvrq9kb7/zKqeuxqotbZpgRwJZYiDT3+oItarcUmD047b0HMEvK7Y0e65hn3NZtMSbigUvND8WNCSPk/+LqrQC4OurVSwM0Zdgue6mKbOfalbGe9LQkVgCiWsk3qtB5VY0TijoFTS7ve+qXEYqZaN9P4v3tKv3nhTP7k90Xc2Snr5Wll71xvKlUIt+sy/mdEzSUBYX43GkCaoHom1okYysHWS/32Bh2vwWhASEAJDOMjQoWzNYIbRYDYZazhInXXSIpBPQJgbjKdp6BCQx2lAMsOB7t6d6h/euW2Nxv52b0U3rpVUuNLSuJdYcmlUAhNTO6vabupWxMZHQjwcJ5Y0EqAgICYB4Wf8vnd8ZvPZKo7MNaiUUWw2sfa+qTkFXdypvll3dAJ+khF6KCQzzcO8Sis1R0HJBNbVee2FFzUnIGXiZ8bq7B/q+LMjfXbvxBKQq7treq7V0KxEwBlYl++oULYAgfIGCSoi62G7fZ6AQL2yACPrmvkZaqXQUNt+78yQE9MJ0F07Zo1GK+WajkJNtY7H9NpYuATTBQNoV0Zmk02ll3XANzRkQ4fmV9/aVaGxonIx0uj4wBIQWq3c2e9oMRmo0YxM8IzLYx5qNT0zpjQn7Rk1kLUS9IPxDRWV/RVUgD0FVNqCrdS9j+KEBUag7Dnok5nz9ZNnYsE9GgmKM4awOdTTF+/8OuErrNioQ0uBioMReFipqrG2pUUeZzvW6FO99cbbGhx3dHV7VWvrBcUl1rhAvdFUBbnCCPuXG7vOEMazE8pRQcPp2KrQNHWzniALZzFOoQm6j1HHcLbz/cumYy1AC8zNMDWvofIe0Jcrb+OQAMvoWKV1602WA+WiAzxhYo5GdolpDMu12NYDUL+joyMdHj7UKOmq3igaDa42j0Qb2UWIWUten97+zO7hRmtLn396U+G8qhdffNFZVi/1WfNFjwUMjgQqcmAUJe416KBVsaEGWR8dUChCjZQ+Q4bpE0rT+7jCmd/Hzuk3xG/Qbqst5ct1o1EF06EGZ8e6e+9Yo1lOm/FIZdA3ijyg6CAcSdpnAsSGe3F2aswE9g2A6C5sBezycYGruIB7BIoxnalzeuJ6RhgPfKp8wbFOoCKSfINasX/AgmD8hZnIsQrMohiTGtfQFKtckr5Jj0JgYKZEzadeUGn3WUtAvAbkx//1p7p576G+ubuuvZ2ctFdRPlNWrj3UOBpoYZ3sXdJGwsEcNU1KmoDwLLnP1WbTEtmEezlf2LpHMF6trFgCAjxJAmIFCpsjRm7SLHEIkBXzQyyw0Vw6RMSMJtZXFeWyOjvYd26s2JfvXDcExCcgJLp8lk9AoGDV1mOjYE072PKDSLj9inU/M5taHAaahFus3d8kMQMMo/Pi3mZ61Im1RfCaNNZnzsl68CEo75B8LZSDHYDWMEVA0EY5xoGjbHpAgj3K96o6T0A8BcsjIJ6ClZuHRsHKUAFMHVX8ouEGtKtSsdH7wN4HFZbxphkUldDLEhBPwSIB8VVjUx5A1Zq56g6L+GnbNVzyGhCoUb77uKdgvfvwwBCQF9ZWDQGBguU1IFQ+DDmA75h21LXqZepWRKM1g8pzOUtAHA0msUXUBfiPgiWO4VouBvR+0eMzyFwtA6YyR5A1H5531+ZzDCb2HEI7Ds5iqLNCrLd7iXHc12fSU6WF9nZKKgbOLpbzcOiNE7la8pDaZlpCk/e8vandNxAQjkcD4OFazzXkq08aqeNal/AsHE54ewS3C6s2GorTd1QHBjDuWeglsMtFlP7w+EhvZe6oVW/oxt4Vba9t6eyko/3DM7N97Y3GKlItyGVUzC9UCwJtVmpqxWUt2iN1j9sqRVnFq00N6V1RqWutge3hQmfJWM2rVzQczVSAP8kkGvYt0Rh126b1YIOAXoGwCqEWHcKhYFDJw5ada89EbiMHAcEYgMSKTahSrbtxjVlBioCsb21ahX/Q76t9dGJIwOcHiYaDrlZXqtrbXlcdZ6AJicbEGgtB4bOgAkhy4IwYDFJNUbWo5Lp+cg/teaT0PwuKjWtJ5df9bpmD6zfqZEwfDlctY0NnUbYka75Qt9/RfDwwlAHeOAJeS+wzC21sb6lUr2mSCTU4OtCtz+/p5gMsIHPaLAzUKmcUwDMe9A2+t/Mxn3AWv4VtPN3eQMVpxxZ3EBLmAxz8Rq1qSRLXruFIQ7qBgjDZmuP0RWzGIAoh1pSgQqnDGsjQTDmFZt+LdmJh10USVS449xnGGAHz2vammi8+rVlQNwTk+I+vGwLyow/66g3G+utnWnp6J6ft7W2bw35+cZ7cZ7dxzVLLw5wlRlDNThDwhllV601z6TIqy4x+lgMlOPpEgXn/4xSCg5LB04jr2LjnGY2GE0tIKPCGcd4SD5AjS8omM7VW6q4vBfz9YqjceGG6oc3XvqWgXlJxFuqjN97Sz3/xS/3iwVzfXC3olasFbV5tKiwHmnWnFpQl6Ju6jvbGfLfgNHUq8YkCSQgIK/PZRM/pWs3nW0UNRHMxM1EmNACrFtPLAjh/mKjdTd1Y0qKQVdVTVxRzX4qjL01AcIq5fQcb3psKi6H+y15LN64VVLrS0qgLnchZY0MfddSPtDGX9TsIVeT+TqeWgBRLseorKyZCZ3xxrf10/c/mQ0sseIYUDEyUS0NiaJbzhVWBZyMnfGUdg3ZD1TEDyBPnVGk2zCkGW9So0VTr2ee1qFdVYN3TRGf3H1gC8undUx3Oprq2t6qvb65ZAoL2A9RukQpDodXmjY430RgKT0rBQsNoSDh2tiWHMCtf1mKWaIQ71dBRFfOIMHGvQn+Smn1wMewjJIXMP56due/4/hCsf+MkpZe6CjVBKcFcffOKymvrRhEdHu3r4O59nR1P9MmtQwXhXK1mpNW1gipQjAVffK5J0rMmcyHFcJK4HAwDVwmlmuzYjAsFaU8jgiajkGLcMYNmWLE9GQ0iejqMDro9mk664gnBDVVqQ4PTBMSxHNwe6gt605FLtnE15GRIQKrNdSkoWgLS753q7d+8o+FJP01AELzTQTyv7mCmcs7FIW5PddV2xppHBRkPJOBDgr4C9FFnAUpVnb4FQD/oQqDlst05VsRIiwnFLHQKdOGmhwl8/9CMRyhasCaiAymv7dn+BjqAWQgIdFiqqp+Aa2SULYHK4QA40/HxsT748F11e6eqVHFXO9U8ofdJVbjlDqc9HZ+dqt8Zqlpq6dWXvqXGpKidnR1nbJFSpWy9SoPWEo5wuP5hE81cAHzCaMOU0jSeA0EIXK8S4p6Md9oylaehdh5NYWz6oNEXUJkbuXLTdCAUSzOjrvpHx7r34MgoWBvxSKUqBhfEPVw9miySopEV54L53BxAcZys1SoKrHIOEoSpSkGVKsJt18AOeLl32lYMUkJCCIUvdsWHQR+6uUM7aUVgzUzpd5JLu2qDXqUGCkZJLdHgsKdRGwpr/jwBKV957gsJyL/8t9d198GBvrmzpt2drPJXawpAQM5GGkdDzYauim/rCrIDbOLTVgz8e5S0LdlrtFbBf0wza7EAzpTYdJfrlhAaBcvsrCn4QYVzro/ZTMHiOIp1XCdomT3D6dz2wqhVt31ocHZiCQgUrPruDdOAQMFS0jfHOAbeH15/U9OjA+1t1FVZDZWv5aQB9tqOzmmNsk24PzHKOuvXLDVjYY8DhWYfIQGxpBCkU4G5ldleYtRvt4YRs9gzwGIZ2jkNRYeuWe557G+UMlec9/E8CYiPfSxe/m6rcC5CD8OZaUCgr6ABQQCJRMMHsA6lcAPC3aSpuWDxho8WARe4u2AcgdMjDYht5GmAtkzB8puewZPoKlI4zZprpSJ074LFQGBxZDIhQoeChQaEBOTF9bVzDYi5LkyyDqo1FyG3+Plz4IbahEO4lwaIJCBGuzLue+SQkVTPwedZIgQEn+pfDK5O7Wo9TcolHY5DZ0lPfmZUMgIF/zkehXDJ1lDVqKx+VNBPjw51nAt1tVDR7rSrF7arioOiuVf4pM/rQFjQ/MLhKViuQjqzQeRF6Mq6ANBfv692cE6WBGIjmNoHU44nATF9g+kU5gqm9COYWGOnemvFnjndLKlwUaX4rDpSP+mrtFLXjeefVTKa6uYnd3X/9kNDbzYrRa2tNLVeL6lMtg3/fLrQpD+0Sqh13IU6hPhagWoFOJiBid23nt7TZFa2AY6Wm+ryqNfWhGZfNO0zqDnvmlPSa8GeFxsOnXVpXJlXXHWwPIkhbqOddldRoajNzU07dpz0UcbZNa5tbdrzhX8KCsIC+On9oXWARYC+vd40G0ksBLv9gSrVqgvCU3SMxckHiKAnhhwaZcLRaNzm6Ca5q9DxcnQeN3+orDhImRdjtCa5A9gAACAASURBVD9gAs+cAG040MTg7IUquPEYbcZVtKnes+lSASIgaG6sGeVgEZU1eLiv9979WB/fOVOjXNSN+kyV4sw2exrRIV4n6TRIeIIg3G1qdq5T18W9j4tP1tEiOUd+ZwHxoGuVWe6bVZ0XUwsSozClMLKGYFm8mGkwBI5xvRpMz0MCjgHAZG6OL1SAQECmoBVxqOpqS5svP6dRpqLF8b4hIEen43ME5HtPt/T167HoQo7ZA5Qn1qNhMrHqtHGw4eCOx8qHzkCCMQOlgu/L5aL6PTYUV6El+OOcLIG0ho64m2TMzpvzn8+d08wUyuXYQe0MTIckZqx/iK1LlZp9vq0JJM80Uy0Wtfvdb9L9S/mR9Plv3tbrr7+uNw5zenkl0qvXCrr69JoyhbzGZ4nNi3khr8mx67jNyzrqZlwvITtHqCWLqWnMDC3w3cPp0J02UkOETjGBMQEKaPQXehbQaZrkMXlk+OFRbreuOSH1ohB/QQNy5bXv2XyNxgNzwYrnM926PdU/vnNLYTHQ315b01PXccFChD6yCpo/N5Ajl/Q7K1srDCDTTM8XuovZCSePHBUn6BDT60+YB/RwKsTmbGRrsk9AQKkMQaSxqKNYWgPSOX0Z8tbklHmEK1C2UDERerbVUsydyE7U2X9oFKxP7hzr7qCvvZ2WvnFlW+XNqqGmw2RmCQj3n2Q/ixgzl3GN91J6MV3EOads3jVZs8JWvmB0J0dLcXrGDPsObonQirN0Pnb3G4off4Mmi/FI5bxP8Gv7k6tam4uS0WlIKgMN+z2V17dVXGmpWorUP3ygwzv7Ojoa6N0P76q5WtTqWqTNjYrKxZIWYyr/oHk0sk1EyEpggpaQvcJYfFkKA66nRIhTHmuiNUfE8TGxmNX3lAGtLlK4y2UsATG2AQUxmAFptdgnzp6KZfbDoIv0N+lPTZOVx20vTUDqq5ta5EtKxjP1e8f68I8fadJJjIK10swrLmW1yAeWgETz1ADGtFEuUQdt4P6BcGIaAWJtCSkmCATlVLCzgbkQZacT6xEyZY/IU6yC5jPSZNxBhaK86q5QBIuAggnzEiPtbN56glQ394xWNEKT1+8YMl6uNzTL5FSpNw3tYP+2cTMa6fDoQDligkqkdvtUP/vdLzWa9lRtlhUX8tra2hHtf9746e/08vOv6vtf+4bda543L1/s8rFMFjsvYhsMBFLnTqgvoOCmB0T0nOpvyQ9sLcHYIUU9rByUGgsZopi2JPAxHwnMvFhVobaqHOh671inDx9q/+GZpoq0XZ6pWC6aVoi1CEc5S+qs8CBNej1bl2ZT4kD6mrjKOkVkEpA4npugnOIdycmwQ3EI5MWhAjg3WSPnAfbRLlnCjtyc46Cizl0ne5JEE+rlHD3I0TTHGndpu/BFChYtD9CA9A7v65/+68907+BI39rd1N52TuGNmuJsVZmzoSZoQEapQJumkCkFkb3Lgmiz/+5a8l1vtpTMSNInzt42bR2Qx2YbJgrXjlvVBDrvRAHqMAvQobk5tIM10TUCdDG1Idy5het2T+BPYqOsGleeUry6pS6Ntkl8rcOyTAMyOXyoGzstQ0DoRD/vcg+xDi6bzS/PRdNEw86JJdmLgnMV5HmTgHsRukfcC3Ixs3emxcbbKGkWmzhaKZgwha6JNbR1+m3WN1MhpE1HGWO897II3eJgb8PrXbB605ElILhgYcObmIGpC/g9tGkbR8p1BwHh5XmY/M4jDhzjT/hRkpE2u0qpUVjPOQia93dVYIN+Pc85tY4jW6SZ0cUEZFmETgKCCxYICAlINpFRH5YTkGV40agMQXqD8dIvFuyhg4DQrdEyt+wjBMjfRI/+cH0sRLY4W8U75ZkvJSC57MQmkLcpdrxK18yKz++N2tosNAS/+h/u3tJBuaSnV9e13TvUqxtV5bMucHVVo1TngbNL2lPFczW9MJgExPzDcxkHl+XdYHbn6kREfE8gyWuKT3lq72viTUMQFpaAWGA8HKvUqGmO2UClrAI9TfYPrNsuTXAGW3U96BzpZDbS6t4VgxmP7p7o+PMDVaKKXqqXtbWxqtV6yVxaqBRZVUyL1GI5rz5NxgoV564yHBv1o5sZqbrZUiG+6nrNENxNE3XOjjQDdcDb1AZ3ziBwYEVcYlwCBRzMOIo1zbv+LM6JLdDZadsoHGurG26BmgysYolTCgmIuVilCQjV+g9udRTkM5aArDcbaq3WNUwSHZ+eGeLAefnEHHiWe+vca1zDNeWDc5tUbFRZOAkYvTMMu7mv3hNY8uIYj9DRJZUX4xE3LqhWzOtCIbIO2eWycxHpnHVUiCPr+LrSWlG1uaJyvaokW9D49FDv/uFj3T4YqFUr6Xp9rnphYhQ3eOx0eLZFPDE+hBMHgx6xkR3fMZ0UcxqnNXQ108nIgn0Qj/wEehI0NqweoYkMXAIchRagddvoQJwuigo0yYEF8cC2BPWIbRdQvwrWx4QFimoR1I/6alMbr7xwjoCgAbl/mOgf3+2o0xuZBuSlp8uGgDDWqa6Y3gd6RdrcbT7NmmVrAV4rgR8c5WxGNewlg8DupxVF8tBT0F7QvMvZf0Pniqux8WuZN1bgm4NazQxFoMKJgw/XZL2yUktZgmjm7AgxcRwoM3IIyPq3X1FQryieZA0B+enPf6lf7s/0jWakbz1V0d4zWwpKOQ2O+jYmF8VA87O0I3Aud171Y+76gIRg19N9rGKWWnTy+YaojZwolc9H38TPCWAJIgkQrU9BWlxhHJ5zkdNKdabkEpAyG04u1O53vquwXjtPQMLZXLduJfqHd24pLoX6u+vrloBEu3WNzkYmAmY8ELwS6Bq6MnJrkCXZOScs57MJUEAnu92OS5rgHRMYp3sNzlckIFGxZHQBK7iYRWdGcyBPRKmGcrqqOpW/IpX0IKtSs2aOaGNDREpGwQrXVpWF65+nr8Cp2ndO9eHNA316eqLtjbpe3dtRZaumXBipj2gziK2D+6DXMe1UuRirmzZZJMigNZQVeqAM0ysgScwGnV4kmdlI07QTuhXmQNbzgeJy83xtjvKRPZ+To1O7NxhXHA/SLummpWJndn2ybG2ZzQ0dLrTWlC9XFQbode7r5P6hjo5G+uN7N7W2UdTaZlFbW1VL8oe9mYadgVEko2ihYCENhmPNZ+xH0HBzltjgGocQHcdC9inWNsYG48aSKLRB5swUmVsdcxbjBY5hjyAogTOPkYbv9G6iVRqYpaY0ZsU7gzI3NQQEumy+WFF9bdP6HfS4t7OBPn3vpma9ROsrZZXKM4UFotDYjAGwhTWkSQ7V5yvrLJ/Taq7ansK4nxslyTWLpBgFikzQy5ynUMXzYG1jH0XTNh7S6X6iYF639Ry0tk+Bicp1VLBrwMFtEhbNHASdIJXi/mBk5ivTTE7N1TVp6MY8/W9AQPrw6aOsSmU+K6NR0NWbv35d/aStSrWocX+svY1ntV67omq8oiBwFWXbA1I3MhdrOLofDl45U77PDXXiRTJoIuAsjX2drgdUzdADo8U7RNqC3Inr+O7Rd1+95v7ZWkCvk6iqIv1ZshlzWTt+cE8PD9pa5Iq6UpOhDYjoZjSTpQ8JhUGoW5msBvQ/myRm6e5ObmaoN3MdypjmXdNqYFMNpTrp94yCZVqjIUF5zpA+AnuLEcdOD2smFTyXvisesR4Q+3j9Ausix2egvwYZs+H1LlgkIMUgo/7RA/3j//lv2j8607d217W7mVF0va4gU9biqKskxK7ZUbyMao3YmzWH9RPEzRK+oemHKvWGesOBhiPn9sfaioYon40MAcGVDKcsY7GYjiV7noBwr9m/GLtOa8E645L+s1liCUiOGIl4cTq3BAQb3rNkbja81kphPNOvf/IzS0Cevbqh5nbZEpDew1Plg4JKZQowc6PrsRYN2sfnCYgHCzBW4F7204bdjAliPF+Ug5nEORF7eBvoXr9rPXhIQOgjxZx3ni0LhyimUmh7r8jt7x4BtST4tbXGYrca6Eo9UBxkNZjhCGTu9srjgsHGzAKUVjw9N9VDqzwIT0uygDbt2slxnLg1z2NBSpuWeJ6yhxE9POtGp3OacQtKammKAAzaSipC5+Ez0Pg7KFidXla/Odi3TuJfX13V842C1lYL6iZ9LWYEh25T8BxUBoAJMbNZ27gDelikDl6+quPRHMvucAxJkyo45LwPlqR8taSKyc2k4OGmMKc1+sM7mcCKXQkbOYJuOo9TYcGul46607n6dPODPDzK697dvj7heq+WdG0zr5fijNbmDnVw3rhuUfDJn+lKkplarRUVSzS6SZ2hsAhc4HdOl/KiWdP5e2C8VWuMk54/jhRUfVOnI9YwhLmWqJmFYtPEVfkSEwiLOql9fKreIRn02AIbhODt6UCb21tarW3ovfdv6t2b95VkI313ba6d3T3n+GJOGNyvxBYaqiFRueYoT2236TYb9KNxdnzwRFs7u45KQ1dSmoXN6GlQdQ4305lKmYVVsjRPXZByLEYTDcYLFel1Uqw6tw000galjxRHeaP7QJloI8bKBzrrd7W5s20d3aEZHOwf2oJz62ig08OHWl2paKPVUHPFdS6GygU3nEXIONFF1+QNeNmLTWlatMi4qoZV+2i+lPZpsEoDwUpmkVJnXKM4lyQ6rQ/X3em4ZMSS3vRZWTCMIxDB5jyxinKHLs9Rwap8McllGKrcqClfDNS9f6abnz/QrcMjhdmFnlmpab0RmMWh2izygfoENKaTKFqCBJ8T44Hc7MxsFXOzkTonx9bIkLnYHQwNOg7mLmEyNDFDtTGrStE1M2J+mCMLTYpw0WIyzkm4XPd1zn84ca4nPIMKYs2Bcz0iMbn+1DWVrlzHJk6d2zd1+sc/6N7RVP/y6aF6o7n+5sYVPfd0VmutFUf3QpOKUxz+99OF1leb6nRGauMgEgVGVcoFWXsGFDvKjRVlxnNLpkg2fJHFU0ZtYcZmcU4Cgig0ONeDUBDBscjRqR+5YHH9ZSgpczRBfXMpqmQiZaJIq6++qEUpVpDkdPO375gI/ceHOb22UtRfXato++kVJVFW4w6BD8YiUG1AUF3TOHrNMC/REzHfGb/d4UD1iqMTmr2oVbFdsmfnnwJtLvBw6yDjh/HHc5tNnHDfo7J+rPnCxizIoAS2jsJJoartb/2FYvjOg44+eONnKo2z+vzuWD/66J6CUqC/f2pDV7cD5ZqxspOcNXs7DxisR45LpCyZk1ReYX8J7WeMl0q5mu41LkCiamdVW7o5m8GCM90wBJ0gZ+YoPRhyOHT9UZ8l4/qXy2n1Ma/pCNcZLNYKuvLSSyptb2mcQDJJdPbwoU7vnOqz28e6eXas7VZFr2xuqLwTKhcWlMvEyuWLGsJ1nqWOTvNJ2jiTPWvsOt4zV8K8BU1Gyes6V55+v+c4+GlASHXY7nmpZvsQ6CFINCgo1D1rVkvfE9F/hKnpaLeW9JJgzRgXFdOCBeUV1VbXFWVnGp8c6PDBQ336+b5uPmhrtVTU9Rur2trBjGRi9J7pZGG9jeaiUSBOflNLCq1QlYNSVVRE5/jR0IIofk7AaoFwioxbQYdEvzu0pJE9wieF0CkpMhhtJcprNET/NVIUlhxCEnGd9PkgcAlsXyCwp2cXHdVxq6KqixvjaDbXB+98rFl/otZKSY0aEoupoamjZKHM3CEyJOUkNAkJ3MmJocLM9yzUJYJfa6oXGbUPpB8UjTigkCtYgmRFu7RA5+MZq0qnrnMuiHdWpI5OUrGEoJ9JPxeNDg5h9GyYOXocfYx4PtaENoj00QcfWjPMzbVNo99Y4SA71zDp6pM77+juwU3Tg6ysbqlaXdP1G8+p2i8rijOaz0YqxFALp0a5CYvspxkV5lhCJ0ZBDNIu9ejCQEBA6P1zsAIkpt1TrKhdIslrhKotpcv7JMQXmu0+DCdmnJE1Y5GsZp2RTvePddw5UzKfa7MwV2u9ZfbmyWSU0tfoKZU1lkR22rHEC2or9yMfxmYRz2eiNW3FY50cHTurXQqQE9B+jB5mRs0KYqdnQb/GV/Zk2BODdlf1ckU9TCRwXhpPVcyHdn3mQlcs2N7D3qjM1KhGha1rqu29qMEsp0J+YYYNP/pvv9bn9z/Ua3vbev7ammYbkRaTkUpDaZBJBfm4VJbc+Oicucai1XLF0LKRAnM2Q8uGBTHNMCnfc68mo6nKobOntmIJRb451unQOsmipWBRtHUMRoutyyWHOIKUoGs6WSSKs0VlsMwNMRZIVNvc0DyqazCLFBnUiKW99O+/+Kk6Nz/TN3fWdeX6mk5zPY0eDmzNhH7IHGWvhSqVtHu2dkFPpVCZCwJ1R06jRkGHZpRY9rp1wRUdbJ+A4ZD2ATGEKm3TQAxsSFfaAZ043Z5xaqZDDGbjaeyMnUzrAur47VZtcaUWaq8RGj98CH/eLPnmysGrw5bOq+SpgqZqeL9pWTB73sfDJQ9GeUj5hI86hqcdxFN/Y+OcLWlFPGVp+b04SRrP2aIF7x3ByxIFi8rDWUeWgJyMp3ppbc0SkI31kiUgeNyS+RuVKBX18V7eIcaoMAvnd8yLB2+bd4oSOMFm2rAstQl2cKbTjPCeIxxKen1LQICeWei8EBhBXww1oF7UuEpHZCkYTlXAc53NCTHQSqjiYKH5IKP3Dzr6JElU3azo2k6stdpM18YN91Bn83NnCJ4B58H5jSc0HiwqihETul0dz3EqWtC1jFaVOtywUdg1oglNe7W4INnRJAbDxLjviO0Q2hnlLKwZlYGqCpgq3PHJcKD+CToMgqGKFqVAk1AWwJfDmn73u/f1+w8+V3uW0fd3srpy9boajaZxvS2ZMsGrEwwz1mwspE1uakxsbBGJ+OYLa1YIpY1xQO8Ho1wVimbbaokplTo852epSBeBudknRqo0GoorK7bxWuO1Qd8qLWGQtyye5KEzwoUlMueQrd0rFnzTyIo+IHCcbx8PdXy4r3opVrNW0kqjZgsGVVbuLSI7xrvRe+YTy/CpHPJ8GF9x0dFjGCueamU88NSNZTTo2TNzMLijLXrHKaNeUCkhaEx5+YZSEXzNHSWwmHWCNxqYsQGHxZJCKoG4SjUbmucX6u939Nmn9ywBQXSKuJYEZF6ca3zcN30PFAWCPBZ/oOFk4KwUZ7O+IVeLcd+aIQW452AeloykDPqGsSUjdPdlnIAEEBizCYOAICwt5F3Fqt8nQZarGBplKafeeGBVSHjjhZgOsQPHac3ntHttT1tfe0lj/v7eLe3/9nemAfnBRwfq9Mf66+tX9PXnclYp9tQiX+Bg7Jj5Q98JnKmUV0r0gXHcfZLyWr2ieeISQJ6XT15yQeT88akUzl0fBrzzbb4PRqklZsaoTPQugMQIvY+vPnHkq1V+o1hVdFaFkq5+71VN40iFaU7vv/5b/eKNX+lfD6Tvtkr6q+s17TzT1DjOKWmPlZ+hJ0GfMbcEhIICrmmMiSLUhQKB9tSQu2qpamNrOQGhP41VmwtOY+eDKz/ufDVqYcWmtJliah1tcHxaqZ7SFLbTVh7b6LhiCEhpbU3heKCPf/0LZdtD3dmXfvjhXcHn+fun1vTMtYrCtZLmQ0fHYA0mmAPhIkm2BH7sijJRxSUQHkEPA9erhCotc6LboZGbo75Cf3F0N7eeWxFo4RIrxwl3m5z/W0Pg6TdULioohBp2B1KCw1pFV155RYX1Nc3maHgG1jW5fa+tO/tnutNta3OlqBdXWyrtstbynoFyAVakPJGM9T2wZxE7+2NoiMwfu9eBq/ZZoWvqEqher2tBlqGItoe5a1mEBRUM+WSeo8OAakf/JtccNpgPLBixqiL7WAxFA90KQXfFqFJhpalSo2lzdHj4QCcHR7p5+1Cf3j1RM4q0d72p7d26BRKjPkUYroC9IVGE9sdocaD9gWuciV1ysaA+epSpEzj7PZK9yAKIdA+ajihS5iy4QYTOcbgEQYcztx+0MBOHrhbiikuCjcFNISnUbDS34hLFORChWnNVtdVV24eGoGaZrN79wwcad0ZabZbPExCoqeMJrn1pQhAXXICDNWpqdw/lbMhazZ6TyVl1HIqUJXaFgrn0YV7A9bB2+jiHZ8N58j+W5B7xMQpfajbDem90mcaOPetuv6cB66Wtoy4BBdkj2Pcx0Z2bN21/aDWb5/tPfzxSqRbq6PSufvv2r3Xz3i3t7l3X1s51ra5tay/aMY0J+0QhdXeCsUBnbxDWEsyQcWJ7sRXachmruCvIWCPaGRssL5AHjGVwZEqTDxKSATBJuv/4WM4/aysggfxVi5aAgC6iCW0fnFoCMl4stFPN2TpK755hMjD30czcJSAkXkrariEgXdtLFUtWSbJB2rhXhVlb3XbHzp3eHzRHBZ2CbmQF7GnfCZrT/ljEgcRbZ4fHivOBCs2W9QaxviFpQz8CfIqlrBPjPhSkufXhKO08pfrVF9WfyZruDo7v63/89z/os7sf6jt7m3rxqS1ldovmAJnvjHSGPtPb4abOUDwHW7coFkIgzdMmYaxchsLE2NkNZyhST82oJEqdUwf0JmMsgmLmXPGbCTkZZszW3ZJ76OiR6xXCz5jn3exM5bimvCIz8umNzlReW1VQXdciX9NiNrQEhASGBKR/55Ze3mhq52pL/cJY6romucYqsCaIaGkTjdIEJF+JzfqcQhvz1+igiOi7vVR4j7OdOxfTHqe9P1gF7T7QMzDvqL30d7LeLDS1RP/EnprG0sRazE/GhEO7sf+eK/PNlcpirx7p6kokBE0eAcGrmQTECVhy5zQR3oQ/9puWr6wxiX2Q5Td0bqqJx1P6lkdLPKLikQirsKQOFP57vhqVxdt/smjTVzAPXOggaAZHu5s5T0BAQF5sliwB6U/gDLoqpacY2A1IEx+PgOQRWaUcY785u0qa4+DNp66Rkk3Gqauy++aEdhMzWZtAHqVhgCHQJmAn2NksV9VuhDrGuWMwUf0kUWXgBG+DQBo1i6ods0Jn9JvDE3181tXuekNXr5Y1b0706nzVkhvQEugUoCm2GVvH9qEyBEYh3XcRQrvNLpPBnQQ+v6t4MtG9E0FULLjkh8ZAWUdN4r1ormQJzXSuPBUI6O0IlLB6y+U0MjGRaw5kVq0j18CORkeZcqhopaydK1eEecGbb/5Rv3rvE52OZvr+9YKuX79uQSLv7585n2twHxufoQhU/WjYlNLvENXReX3iOJhUHVkAcZXif9sk5s4NioA5n3XXuEBgGCDujBwCEjoqHUnIdDxy/EsSELtuYPWxCZ7tWW3vWBBNVQ9UhoVwvzM3BASxfLkYmMDYPpvFjvuaUhOcq9jYVZVZgOPYcfOzjpdskG26mHlIneuCK8p1+t95TQgVUyhF1dhRhXgPqmv+fYDYeY5F7tFoZFz0WrVqnHh0T1xTa3Ndk8xUw4OePvzgpj65/0DlONDTjapWazllKhktkkAj0C7QTpIHqjFoTXDxQCxXjBVYAjLQZNBRkJnbJs9zrJRrGrW7jxCfQtpIaexsMW3+Fx216qzTU+fszBa3OC5acGJzuIBjmEvmQEA6Ji6em/h279oVbX7tZS3iUN07N3X81lu6c0C1fV/t3ljfv7qtr78Q6crOliEgWcSmycR10p0uzA64B98dU4nQrWO4+7g1CypHrH5nbJVB1jlE6H5x9M8I+0KHjOaNm4yTFxQc01HkqN6mnXJTzdsc7ncxtuTF3o97MMkYl/76f/oLZaslzdoTffTL3+lXv/qV/nk/o79sFvS9Gyu6/nzLEpDRWaLcdJ5aJ6LpKhsCQiNL1hkSECs4UE3LZlSKXWXZIbaOUjVMqUFcr09ATDeQrt1cE9SH0eCR57whDOla7Asy0JdIQDifpFj+QgLyyW9+KZ32de8gox9+eE+TzER/d2NVX39+RYWNusZdKrNQZJxjH3sB9AITkKd2jT4BMcQsRS9AyPyGd3rStXHO+RK88D4k31wHx1SLrls4tBvQFbfGPxJC0vCv2KgpKkXqnHSEq19Qrmnv5VeUa64on8Mmc6jOwYH6D3q687Cre70zrVZi3agWVdkrmpc/4vUwLot24tb0jE03GSjMUqyhaOWKcwTjVPcpQhFsViJXOTWKBZXrVIDtq82K+b1LouB+8xxpkMq1cR3zpKveoG+9AezZV6qOamRUz6Kms0Tl5qbial2TQVvJ8UNrYPfwsGd6ltJiZl3Qt3YqbvwOoMARkI8NScBFiLUl6bleGhQcqcJa40bYBhMXgFsQnyLw6Nt4WaFulrFAm0aXBFico/X+gBVAMmW9fuiF4RJpt84h3u07oT4VUcSxzElQ0EZL9WbTihBofvJhUb998y31j7uWgDQbWTtvCm8LhYoDp7EzWltaXTXNYJqgwjhg/FlhLqLnkls3KWIxDgfdgf2bgNCvwVyDpyJCHeK9KeTyMwI9/m17YxiruLpt19fpdc25DXte0PlSsWI6BKiB9BfBKfD49NC6n8fF0OjkR0cHZtVLgziSkMpKQftHD7V/cKJef6z1jR299vS3VSlVNe0nmvRGqlcbRl/CKIBCFQJ3c0aDe582tZ3OJ5YQVjEhwWo77RnikxAn5nb3ZII2MmWA+Dnn1z6L8TBBqRbhANt6lx3ODAE5OD22BIS4kQAWSIWxCPWdjDMLG6B9psyENWtu9960a2ljUmIKe2adfZu/OEPOk4na7BE4Eabi6LPjhy5pSf+OAhmxBwkIcQMUQdA5kA+rqmNIg0tTySEgyUnfdCSKApV3rqt6FQREKmQXGhw/0L//6D19cvt9vbq9aglIcL1u9MrsaV/Hw4HZOPv7gckNYx7WAvfKxlSxavM9GUK/65rOivHQbveNZkVxFDSGsUYR0dADEo2iS5jPTpJzOhlj0tgtWL2joSF2K4aqxNjl40Q31En/SJW1VcUr28rFTUtAaMxIA9Of/PzfNLp/Vy+2atq6sqJZI6tsH0r6worOfK5z3hor6fSNJl6ol23+UvDjM21dms40P+6eQAAAIABJREFU6vWtGElhgoIq52q6tomL4ZjDhlin6xssFPoU8be+YaklumkjZp+AcD/YY42uTBH8YgLiERCab5GAEGjxQZ6CdVkC4ies57Vzgr5qQNXHZ9Y8MM83My5wymX0qIfPxH0yYhdswh7XOMjE6SkCYqiIdUrP6dcPHxgCQgLywkpRmxvlP0lAfBWayeZtglnIoWB5SN9XpWxgwSvkRs9c4OhoWI4viZ2hr7JYp8+U+282lzTxgw9eoeoWq1/MmD6iP01UHErrPakychZ50ying0qgcEClO9QHB2f6bP9UG5st7T2zokxrohujgmhRFWGuAnd65BI9Fs0OtIUgtt4UVJUIqF2ClLeAZTadq1yt2US0ZIqMNaX+sGlaY6i0Wh9GBUs+rAdM3gW8VjWyzNW55/AeNDgEYndB3lTjfkazQk5lkqbr15Sdhfrtb9/Tb9/7VGeThb5ztai9vV1trrY0HDmePhMUdygThs8d8sSzteo1Ii3T3pAcIbx23vIsfiZezD8yErCq7mJunEsSEEPU6JNRKGsKC5lkhW7olN2hB6XoFmPIJ85oDUBVWLRWtzYscSMpoGcAteF7Z4hCz1Qr0c06r5UGnVUJNKgGLAwp4Xw5Vz4HChZjnMUWwToC5mUXNl9ZY4wZ1J06alizshSpYnLb5jgYqLhInddIbFO7QUuIg7R/DlaL2GHaou0qfND/CAhwkTrpnWp8PNR7736qj+/dV60Unycg4QroZtMlEMwDLIGHQ/WOD5X0OtYvothas27z81Ffg9MDq4R7R6xatWEbn18buAeWKKXWsDwfql/Q3ZiviEM5V5w+CDy4vqgUuIZSFBxiei6MLPigML9z9Yo2XviaJkFeo/u3dfD7t7R/PDEE5LQz1F9d2zUEZG9vz9GqxnSEd4EawRLzBATEuNIhFFOaQblEAlEptLlR1xk8cCznil6kSPM8b8+bR2MEB95tCLisGdTMJgY1kIU4RT5ww4IG4YN8O6cwVoHO7nGszddeVaFVU5hk9cEvXALyg7tT/WWzqL++UdeV51Y1QYTemVjAT4BLUmiB6XhhCQhjGApWocgagMnBQsUIW2eHFEck3/O5Bj1nvAECwv2wylZK6/NJFsnydOzQBCuSpkiw/2poApy7Xl95EMRCVTvf+UujYOWGXX345s9VGE11+8FcP/jgtqbZuf7Xa01LQErbdbuOYZf54FBYqpx8hPUvmTqnJxIQKwDhzGWooFsHGCNWQesN3fw5t+J1GkKjwk7GqpeqNu+7XWeEAG3B619IdKeZQIVaRVG1oH67ryGmA1FJOy+9ZAlIkC1pnptqiD7rQVe37oGAnGqlHOpqHKpytWzibMSkhbhqwYHN2zw6oYEGXWf7SQEIUbLthdhupghYowRVwyVOBAFUfw0lSIso2ULp3FmKgNbTj0name/JiMo6Xx0HngTEer4YQhVbVXRlc0/5Ylmj7ok1HSXoPG2PTc9Sz2fVWo+tKAf6MupDbaEBIVQo0MzA5mKvg71m3qyw6SFUqJbN3S03d/sGegkLvNNu2ZwnNuAgWeVqRdWVhhVIDPUjCJkvnBjXuisXrRhGAuIogIl1BAeFtvdjXKK5NNOHogqVmvXtIZgMgrJ++bNf6Wz/xBKQtRbrO31KWNtLRou0LtXpvk5yxHlSqGT8BFWXnNs9T+eGL64xrugB5KmJHM/5MT+4Dp4rPZB8sdVrmBxlySFwKtQdRR19EUVbozen6BzXOsAAgvVkpM9vf6yHx/cVFLOml2LPPjlt6/DkQO3ekWorNZWrZY2SqT757LZZI1/fuKoXnn5BN7aeUXKKg13O1idobBP6pYVFs3Wd4bo1SWyuTKhYg7SW0V0iy3B7C3u2VaZJPnzvNYTRKb2e6+ea/dg0pJ0CRZqAsA7lRnMd3TvQgyMaEc51daWgYrmguBhpPKM4c2ZGI7npzBIQBM9WXGDdTYuONK/zceCofWh299UyPXnmzvwFFAUGBvoTnOPSoN2YNTA66L9xcmbOX7nImbGw3qNFYR/HBZK+MjBMYvOIwYo7p3hzT9W951wCkpeGJw/07z94X5/eeV8vb7T0zPVVhTcaZqmcb491RiEN1krWNad265Zz82PcWeIbVZSnBcKwr073xBDRMCjaepRXYGsUCYgvyhvtmH08ReEmSdbmDXPDIQwOnjK69Vwqr68oUKRxD2fAgXpJW7WtDUW1Tc2DmnKZiXKzjFGw//VnP9Hk4QM9Wy9pY6eu/EZBi66j7TvkLmNOYq6x49ASkKI5mLkED6tqK5BMXW8uLKxh0ZCAcG5GDRsP0/jZxcgUxc+RjZTRZEmOUehd/xOL61MExLrep0wqS0C+1awaAgIFqxjljYKFBsRTsMx88gIFyycaTGrL0tKKgfMwlqMCpNQs/Jr5uYPGnbDZB2EeaXC0E6dFOK8MpRoQqgoeXWDgMtAItPkZPRF8AkLfCa8BWU5AgOP9zfcIx3ICgiBnuTLtq9V+oEDB8ufFg3DQawqvA6MDa1oFN2OBPs2U2LTzcCaDnD5oTBX2xyqfJqp25qrPMEJ0kDac4cNqrF4wU75SVvtuV3fvnijaXtHOs03Va1KxP1e8yKoyzSoazZRNpkZHY5h2hn2NcRCqoDHAztIJvJkALJDQBRCOG+JBldvEto7LZ4sNPMnR0OgwNvgxkSCYxwEMqNrsSSfW8A+IE3GodVE2tAUUIKPcNFYSLFTdbOrajevKL2K99daHloB051l9bSvQ7uaa2dhORgPn1MNCFhZFkz025AjBcuq1zcZuyU63k3IFXXNI5w6RCq47/M71CcBdyOTSM1dJgL9cqtQ1WRBsOmTB0814Rj4YI1CxjYVqJZS0XEYbWzuumplMzWccQdVnR0PjhKIBifNSrerOB8Eildik6zrcM15AQKzJWsY5d8BBZvx5qqGfK/4cbBFOxf6WdENvSpMkc7vh/HpuzLFgEbCzWFngVnDI1XCRMbtOz6GFCsKCB4UCEfcIjchpovff+0wf3rlrCMhT9YrW6nlFzUiTadUhT4FMG4OuZ3h6rAkaHWhF9ZaKgTQfdHX68I4WSV8Zrjt186KPglVQ7R44WgpVEtAfxghVdoIpV3CYuWQxH1plyDYUGnIRsFDRTRMQ+N9sJCQgrWeeswQkeXBHh2/9QQens/ME5PtXd/TMtalu3LjhYP6Zo0/a+E4h4PFoavcNBIQxhCbCKpmTxPRLVMS5nzxTjuN3rvrs3qdcTUXtfbdOYJ9oBRbTR4HQug12OYD3ax1jIYet4QzoNtTmd15WrlZWaR7pw1/+Xr/4xS/0Tw8W+ouVglGwfAIy6bKBuwSE5N+QljQBMdQrRUBAy/rJSIVzlA/+dNoLYOhsbEFAuM8+aOfavA7JRMEzN/d5+eDXr9GWcBWLWvQ6pkkZxSVtf9tpQHwCUp1Ln9wc6gcf3MVRXf/LXkMvPF1Xeaeh2YAChaus86Iyxnwwo4+Rc0eMK+laaPfdaYdIUnwSBxfcB5CgflyHVVxTs4Zy2qiPayHQ5Zq7Hec2xfNWrqhsMVK5UbFgmQRkmou0+/JLyrWayi1iZaOMxu2uzkyEvq/9fk+bzYqulyMFW7GCXGRIZhA4sbxDkkIL+Pq47BQLtiZaUkQwN0Gs7BD0IueBTo5AF3TJ9sCFKPgYbTOTddbTs4klFsxjgkM/dxinrEl03WZtAJ0wVyRLYiKjYDW3rloCMu6fWQIyHox01pno3U/uqxXmrAlhcy20qvKgP9GoP1I2RwKeVTJyzTVJMBjPtfqKAt6fpm7DgcKFE447ep/rT0LAbwj8YGCOXTRmrTTqtjaR1FpBAacsGsVGCGox9phbUslz4ZranWNr1GrFNBrmscdk8soh7i5W7L4QtEIlfvP136j98FTrq1VtrFFxz5mzTxhVHJ0ztfr19DDWVF9UgOPOumM0Wcw15m6cs+8YgoOVcEpR9IkIa5nvfcBe716PaFk8C66D/zEqNRZBFjoxAmtPF4KVECozRQuKPqKnN3/zuj65/YFykTSadFWqlNQfYSnetXtCsMZzXVlpWSEwnwt187PPdX33Kf3t9/9ejWhFuWnORMmVSsmST+iEpnugEDQc2F5jCAiiZ9Y1ErnUPQpTERNOg+GlulTGri9ecP1+LfRIaO+0q2ilahQs5lc4yejh7Qe6+/ABJD5dbVEMIWnEwKdrGgkKMojX6ctF7xBfWINybc0IQZTMsBg9Qs+spDEJIaox8yBshFO0IY/FMNpTKELWFgHDiYlG5pYVWZHREKCUFmVWuJmF8jSQhKbcg1HBgpI1DUh572n1pgsVczNzjPvx//u27jz8XC9vNvX01VXlr8NayFgn9B5NtGlSmzIQBj2H9pMYeV3neM5cQOCPlbhDAJhHJNy42iW8V9qAkJiAdY09kftvfXwwzEHPDAKEbnA6UZB3qCrPpbHe0mKS1aCTWB+u4byvld1tBZV1zbNQMOnVkdPZaUc//um/fiEBCbdKmvfnVpyE+uQsjB3l8rxoiPYJnWMe91CHvHIiSX9oJgEk3d6d1sWRzvUT/YvF+p2Bo/WTA8AugV4HsoYuiT00FRtdhoAYBWtZA7KcgICAIEKHSuCqFq666KBHR7VwlWkX0HrI0rLmlI7FIDYrvjQZ4YQ9nOUREL/R+M3PD3w/GXAWMAgeMU/GiVh54Lyw4T1tL4yC5RMQEBCqPXDLoWCx4XlNh09AfDbKIEID4oOH5WCVa7RMLe8oS24SUZnDFcTpL3gRTNkGmQ78BF+cOK9JTuqNR9rfjrU+D7V6NlPusG8IBnajJAJMnCSKdbc207xW0OR+Xwe3TjSpR2rulrReC11mPJqpOsmoMJgpGE1tELHQoVsgAWExCiMCDWdNyQQI8lRCYQy4SrmjBuBU4YJcW1Kp7uZTeN26oDv9Bw2y7JjUx5mgkT4bSd913+Z6Ebnlwpwq+YamUUb17VXt7u0pzBQMAfnl2x9ao5yXtiKtr65opUhDLmdNushFmuZjs7Wk6kcl16p7hYJqtapN4pPTI9fILq6qVHZdran09GlG2O+a24YFSHHJBbDUgml8VCoriBCLwpzA9o/x6DYGvLCZ2NAM2Az5+9PTY7tHLP5be7uu2kyF5axrFb477bEy87HW8eMOsqqWnIUkVC+oA1QAGAu+yR3Vf6Me0Qwp7bTsRemG2CxZUVvinTosMaaZW1ChvGsb74ngzjZ9rEoTJ2K3Sp1vllduWIfpCa5AhgA4X3ZgawKfuFHS5GSkjz+6bQkI1pLXqyXTgICAdLtu/iLOtmCXucx74SLFhlqpKWIBT7o6u3/baFi8BwmpbSTTRwJm5gXzGLrbOapIkorlqzkszW0xtqJA2qAsF9HYjwZyGZsXVHvx5PcakPXnXzQNCAjIxQTke3vbeuFpWQJi7lm4t7HYGkzugiSsYMxVLAqM5407CvfX3afKOQJiwURawbGKZlpJ9RoKKEP2fKbOsx06EfOsO3AUIRsTqfX2cgKyQIuTjY0qsPHtl4yCVV7EpgH5+c9/rn89yuu1RqzvX6temoAwNywwNzqpE1oT/JIwGlI2GVsCco5Cp1Vegm2rTM0cMuLpFR7ZJWjiGhGh+/P1azCfYVV+Ei6Esni3o3OIoGD9pUrr64rGQ0HBipORPv58oB99dFeKcvrPV+p6/qmKJSCT3tSCBapovCebk6cZeavZYs3p7qDKur3FoQCeikBgZfsNwUmKhHizEMZKFWtZuPqJpwAvXAdkoyiVlMmXNA2yKtcrDnHFdjgsaueVl5WhSeq0oGy8UHLW0eFnB3r/0wc6no/19O6Gnq1VpI2c9S4hEGYsmbsaAvAKzTY5b0dbI6BiI7fiWopEM1dp+GWJBfSmtB8RxR0KJSAmFBZwYuPaSsXYKJCmnchnzJ4UbQRrNtoYW5PzoUrFgunpMI8gCK00t1RsrNjcXHRP1DmB7jPS+5/tq55dqNEKtbOD816oXjvRlPlGAlLIWDdxABu6u9MlfmWlqQlBSi5rBa5SxtHdfANCm6spddeoGlBYQRfpHQA6SlC/gMrptCBTgnNx3ybWqdxeGe5bTyWKdNZ7ZGrmGei0okpFBZreEcbkQMD6+v2v/6jhaV8bazVtrsNZhw0RKJtDyJu1ee9jC4xgbLwjNGfcFFwCTsGDsUVhAvdAXranh6446osO/Jy/t2IWKBVG6lgmpwgitF9Hg3UoBw2QrbIPhXkyTp+zGwcRep18Wf0BfS/G+ujT9zSc9FSpRrp153ML5uJapI8//tjiiFKlok8++dT2q1arpa3tbQ0XA/WOu/r+t/9a1zeuqRrWYAjZMzEra3QmJK0wL1Iaptkok7yhFxynnHz2DMTc1hTUCb5drOAKrH7O+2TMx0QgID4BsbhiLN377I5u3b9rBjzXWhVr+leuly2R6rRPlKOyDXWNNQRzAZ4JutkMMRtGK0hSUne/xcxE6JjIkHSAmNAHBKgRa2MobBTboHB5FJV9jj4blULRTH0sgUocJZ8gGgYKCB5FrOH+wBo+ZoqRKleuqrr3rLrMP43VP7qnf/2/39aDs3v65u6mbuytKHudho8z5TuJ+tizD6fmlGqx7Hhs52TPNjXzSaZob53L4mDQMUMcjFysf9w8pwTtBY6D47Gq9M6JIosr2BNJQNoDR4VH28UaMJ258UQigg6kUMHQIdS4DxNoqP6ko5WdbRUa21JYtwSE1K191tW//Nv/0Hj/vl5oVrW52zAEZDagoDoWduzMSZceuESHNQSXOlggrK/sJcwD0EsQkKK5YTLeXdxu93nqCqAkILZfpDR/0+/g/JW+P/92cbdDGLkHNseSCxoQEhCvASEBQQOCbslrQMxLP80AjfbEh4dsiIhu8A93C7BHDvxA9joFmxypyNFv1J5T6rlgfjFw0OYj0TSfRV8Do7jg4b0kQrdqUBiea0BwwUKEvpyAQJ+y5k4p1csCiDT745wti809or74xMpvvgyIQuS61XKujg5BddRVPV2y5CyI0XzQ9A7O9BhILi8NzJa0bwOqyII1nCvTT5SbZ5UrRsavj0cZPYiHOqsF6rSH6t/vK5xJxZW8iquBGhtbyg8mqo0zaiQZBTSHNNeQrPmY5KwDbN4mGQmST4pIQFiccRbxlAucF7g23xWT88aakWdsKBcOGZmsJSDQkuxa4ZW61Ny6j3NP6CQN1SwqFVTKlpWtxmpe2TARen4e6Ve/eltv/vFDZasremW7qPWVqioUWScumRwvSNBiq95wz21iE8TTURQdQ85VDx11hn4NroNqr9O2/0k+SEjNMnHqKuhR4EROTOTJTOpAawOtwmYZOiEN8dKkQTlsMp3f9tnZiS1uICEbu7vWaZmmc52TU6sKPugj8BporVFTIcxYs0pOxiZsMjFEinN1sHVaXcs5Ubk5q8h1qPcvj/Txb/t+6pJbjuc5egoTc8Gay/W6NvlxqbBKZCr05Hw5trK2a1ApYkmCA3QuUZGu1xlDQhZxVrOzse7cPjANSHY+0Y1aWbvrJeXreQ3PnE++xVdphRnanQWOPBPQFSDY+UCj0wMlnRMTpUPDskp5SmFw6Ke3h3Z0Hks208CT70lAnIbL0a5s3mdo6ueqvlAk4LuDgLCBXn3qujZf/LrROBChH/3hj4aA/PDjQ6NgkYC88mKoa9euOeebhZuL5l5DJcYoI9EXEhASLVvop+PzBMQXU87Xt9T1jmfCfbSkcep0CLOJ82xnPbqoAfGVPr++kfiElYrKCk0DsvOXr1oCEo1zRsF64403nAtWIz5HQKbFwETouOT1h71Ud0UQh9lBSiWhO7WBFnObh2hAfEEH1yIbV6whRbrQO8tbv4bxV8wrrsX0WJA/04KSX8P9emxBXVzUrHPmEJmoqCuvfVfljQ3Fk5ElIPl+R5/fmeqfP7mvebDQ3+zW9PXnmpaA9E8w51iYqNrGuMHwjiJGAsL6UqwVbOy7ORS7zRcaSSpSh+9tdq2p17+rmLtnYhXrNDC0YlHqn48jFsGhvdfYFYMi6wdEwpxRWFvR7jde0axSVqCysvmFRmdn2v9kX+9/dl/dTEbPXdvU0/WK8hugdzTLnFnyaYUnEpASCQHIX9p4VjOjvXB+WNhyboZs9Hu2JrGRx6WS6UhwfcpBEaLyCJLdaRvtk8o2gRn/x+y544myccEQAqhfFljHzlEP218KKiQgtbUdQ0Di3NxseO/evK0HDzt65+N7Wo9z2t1b0ZWrTVVKsYaDqYbsIXIaENZPkukxiQT6jwKUtJxR+7D3LGVoGOcolOa6SD8GBPBFhwyavSs00EJsGhDGFgkUiSPFhmilZcdARUWz4tDfjKYzqGuYpeSdSyNFoCA0V0S0eyb4zGKV29Yff/eukvbQKFjrqwTqOO6RfFH8c3pNo2izpqY0TH4GRXtBp+2E/WVs6CsUStMu4gZEga7gEhC/D/l93a/ZThvnWCC4qhlSndLSLQEZOfdCLExxMiMgosBla4mNh0paVOrq1s1Pzfa9Ui7orH1kvawqmxV98MFHNt63t6+cmw0YeooJQ76r9/74tl58+jk9tfuUrm0/reyCol2gMCirUMQFytGF2fjQHzpaMW3cxpoPnUgfK3QrymChkKLucHwIJH3R1/RVXjScNtcF4SYBWUCXY34NZ7r98U3dvHeHYEi7K0WtrNRVbdaMYk2PnMwMMXnXEOkgctQqQ3hwp0LPoamZG/CK83mdYYU+HWnQ72g2oQljUfmsMwcJsuhsSQkWFreYvmiYWINSEpCgVjZKljUInLu/IREusE+jzUD/noWSlVdp+6oq157WYLpQlJmYCP1n//0jPTi9p1e2W7p6ZUXBU3VXTGgP1aXI2XUMnMg6dsoSYsx+HFIAqom50ESFCOreyOYHVMaM8tYwUbW0ObA5oYWWABKo+zELGsN9tVgrReYs8R64YtM8M1WUL1nDSih3g2lXDZoMN3eVLzQ1W4wsAen3hvrnn/yLhvfu6KX1FROhL5p5JX3XH4n2BowP528ra05LXFSOSoaU0csExJPzsCbc3b6Jy6GEeRcsl0g6UxZ+xhxBI811MW4sAUnnoqFy1tTbxXyMBYsxU2TEgAcKdlCwrjZiXWvG5yL04dgJnLIo3n0CwqIymxpUiosQvSJ4MAOcABDaxLyhc1N57RstXcsn1gyPxmYWFAc55dMF9zwau/ANlZnlY/j38sv/Lh84SP/iC1vQy37Hz7/4Ppf/PcdkA3QIbrDxwof8y17ZXFrVWTrI/00YVxVUHB+OF+K0pJs2rovwEy8pG840TZy/9Z9cTzJVHg42C6t3szAxnfsZ73fZ67L3Wj4+H6WLNd75T/Dyx7vzwGv7z/v75Y9YPrfHnb8/fvlz7VnQgn3p5e/dxUtY/ozl+zY1wXkovvLi+8e9/DGP+z1/65/DE9zCPznk4rUzLr7q/fgbrs1/XX7Tr7qXHGvNxpbGz3yR2D193H3k/vvfZzOeivDoU9Hm+heamBmwE0Hr0s8XF4Y1v4Pj+2Uv7DI5xs+LJ7k23s/fG//eF+fB8lh40mfGWvC4NcDP/a9aI/gsKon+RXf0uObWDc6Jsca//XVy37kH9sxcpnH+wuL14ov+FssveMrLf8e/v+p18XM4fvnv/DNjHCw/X467+IwZV368XBwj/txyAdSArFnWaoFRwKM1md/hsMZ1Pe7cL57vxWu+7D65MeJscv9nvrKXLDNoGPxrMR+bpiGLj/SXvHBng/Y1H6c2RumxX/V3X3WtT/p+fP6TvDjHJz22Ny6rPc6rP3nBCkY5E7TXLBkxTc24q3feet9E6I1arNVmXpVaaBQsZSL1+06DQzLgEVBvAWoBT+gcguC7O4e/vCUgVF3MSKJedVTFFPXkb3yPA0Oi06bIFBs8E4LCnqc0DhKn56HYY7oxdGaWUI8cw6DkLLIP9u/q3t07hh5XykVlCM6SocpbBd29u6+jw1Ntb+2p1VozUxsKKjeeuqaH0/v61RtvqlmtqByW9dzTX1O1vKEgWFG5siJNuq7XifVV8mJ7+prIAkpQbIJ2F1hyDFr16TlqBO3WI/PQzrx+11OMQCDiZs0SEBJUNCAkILcf3FMujrVRCVRt1A0FGQw71pyPtBjtF19nC5AiaH64Ws4Ato0uzbVTkICmNxjSMmGqfudEo0FXtXJBIUVcNLdR2ekC0y7wsCQIpMc00C2W1MV+nyQYxA2thjk3zgz9p1ChOXqpxCjW0caWylefsubg5WCm0em+3vzRbd09uq0X12ra3a4pQnsLwNYeqKu54p6zlzVKX94VRrnPPHNDarOxJZhR4NxRKQIawj9ZKIayWSpYcmwFGNyo0NmSmKWIe5KBzu2KQBgK2N4+Xajd7biAfTJUmMOZi2uZGCLW3N0xBCQbNTQYtRVnQxOhk4DggvXKZstseKd1YnNHz7MEhH0CerMWoskCkoFqoWLFWIrZFP8smaZje29g52vOo1DaUldbXLAMnZ67Tum5jDOlssbFJFYp44FCgFHfsy4RAYjgejjGF8QtAfnORmWxVYx1tVFWJc5qhK+07T45zajYBzgNuWTDNsS0GmBQvjLq9YZ6OnabazmQXn6+oUL8xYDfL1psvP+R1zih6+gXN1k7F/i9wZ/+/OJnEEQ86XEEE7zvkwQVfI4PYi8GjwQWUaVgwboP2n1ANWoPvhD88reXBVlflUjY56fJAN/z/l/1uhjUf9Xx/vc+KFw+3gdJj3uPywLNLwsqLwaQf+65ftn1Py4puezceR4XE5dLj/uSBOay4y9LanxC5APUr5ojfrw97r38537V75/0ufvj/D25LElaDpwf974XE9fHje3lv2eePMlrOZhfPs+LCcdXJXh8FtfiEzVbBlOKpj+PJznv5XP2Ccbyz3iGrA3L73nZPfyq+XXx3jDflpO3i+vDxeMvvr+fr5d97mW/uyxpseThsleGAPvRL+bW9PKLL5KQr0qW/DVe/Ft/LudkwvwGAAAgAElEQVSfnybby8ddlghceqpPeKAP/H0A/7hEYDZyCffjkoyLCcCTjPk/uf4LyQvvSWLjX8sJDz/7st897jqeNKl4kvOnt8ryq93L6ST7fWXDnOqtpqHVKF+gc77/9sfqHHXUqkdqNHIqmMs4HaahuTiL4iAo2N8YrRBtBO5tVKbDogXzXhNC0Egg5JkaGBKYJg2K6GKucqlqARqIiUNQXQ8Hr/kw+nGqY7X3ypecBgQqetpfhH5VoOomvK401T8+0qB7pDfeel1HyameffkFa77aP2xrZWNTR50Hunfwiea5xFDLKFNV73SuV7/2FyYQ/vnrP9Ggf6qXXnhBd2/d13/+3v+mWnFdUVCnC4Uhsoagw+PHuj01wnB0WGdAYeLiFP30//aiZK+do4mso9YSPDtUaJpkNceJaaNlqOq0O9Dh3X3dvHNbxXpVV1uxCugtKCLMHUOGJdO0dblQnenAjDky1nsEq1yc1egw3jcmwxw96GJuxaMA1NwQ7K4hz2bvbBYFBLzkUmhSnQFAFDs9BSjPuNPWYtBVBL0axsE8qxkaz7BgGiFNh8akCZubWn/mZU2gemYm6h7d1c/+n1/r1mig79bq2nmxquCZpvJd+uGB8p8Z4kMAb2YxJI00O55NHXqJfnThxoPTMzt7faN6plTAQrFuOuEEtC2DgUKsENr7eGS90HA3jUpVNh6jWzIWSWRwWkxGQ8VprQEtBVbv87Cg0uqGis0NzUmmNVdJoZlI/NM//dAQkG/srGvnqTWNGxnrc4WObs7/0KXJTMmwDIG1dqGWTMBUyJIQcL9dx11HnebEU4MSb8HrExJD+oecoOsvw/PIZpxejHmLuUB+5uaPrTmp8QHjFaaLoW2vtgqLnXJR11YqqhXzloAAlmWxGxwtNE3dgwxGwcYr9TDPZmZq4EGcvkg+/uIbNU3mkYIsTgxf/MphubhqR2ez+IXDpf/iVxAPEo2Lv7OJ85gkhM08qxgygrtRabKx/DNf+fa/J7ng776suvm4RXQ5YCRYvJiALCcSlwXQSXf0J8HtcvVzOQi/WO1+0iQlqjgzgIsvH6D7911GMpYTJf5uOWC87L2WE5LLkpMv+3z/uy9DUvz5PPY5pIndk2x2y8f4APKyavjF4PXLgu7L78mTIVL+s5eRmCcJji+/pxdQwksQM3ueKerz594vf/xyBf+y91ieC//Rz1g+x4tB+vKY+Y+icI9LaJfRnYvVff+5F6v8X3aNVNz8y8/35ee7/PyfFEnzc38ZTbW11AL7Py08+Lm+fM2XoSoeibgY+BPQ+2B+OTH4k0D/4o0g8CcC8QlAmsB5hMN/nv+zi8jF8tstJzOPS06wcZ4MZ19AfDyCctkz8rnFUmx+ftgT5h1/8ra818W/9QH/cqC//If8/nG/+6r58yRoycX3uJg8gFLw+rKkgiRhlopO/fc+ceDnj/vZxc/2x37VdfH7/dz/rkKlRLZm1BsSg08/vKXu4akqpbxqlblpQAhABT0ntY6X+TXi4EgQR4CVWiPnQrNodrSRR9pNi2egAFXoyeFsUglSsc+FOmUWyJjsmA4y7dOQ0mZ5H4J3o2YuXPXaeiyEkZm+9Prcm8AC1NEsoxCdw+Fd/ebtN3U8OVNpparu6YlO7h0oE0vFWkkPDw/1yc3PLLheb66rWirrtVe/rXpzR/fu3lIybCuOQu3fO9LffPfvtNa4ojiqKTd7lICgr+Dl9QncO2eZ6irYXq/L13ONnknGodI6oT49RUwTmHNN/6J8RbNCYM0ITTraT3S6f6R7+w+sv856yRl1zLKO/mXUJKzzh2hV80oWExN1o+2gQzr9MmbJQGP6afDvYtGQErSUiM+nNHOkIR4sFxorEgjnQCyzTnM5IzEJzO2OezWaJcpCNev1NOm2nfthoaxFGJnJjVGD6fwNnbi1odZTXxfNA/KLRP2T+3rjR+/o49MTvVauaPdrNcXPr6mYxJrwjBd9jc9GpokkSQO9wFrdxkXqHEWy4KQDTlzPoPXJLffLkjh6BZI8ZZ1+GkQITe1oODC6N66dPgGBjkVCMB70TcA/QLCext5Qx3Olsipr24oaLU2NYi9LQHA9/OEP/1G92zf16u6G9p7d1Ki2UI7wAOc+7HRHPAtHs8zThR4jBWz6oVbSxwibYJhKnB+uhwmJomsoaBqopVyAY3jWww79ppwjKhRHjgHlsGuA6itn6GJ60XTOmYV/peJ+/spKtNitlPTUal3VQk5D4DGrkOQl6xI7M/4d/9nEA87LzFS/QE36znM1FcqXQ7QkJLwWOYR3jwImn1SQcHi61WVIx3Ly4ZMT3s9/75MAT51aRjsuC7wuQzgel+DwOV9G1blIh7qsekoQ4IMcBvDFavyTBp/LCciXVWI57nHB1jLd60mpLcsbx5+LSjzJpvO4Yy4iGpdd8+Ou4bKE6iLCsvy5f857LwfDX3V9j6syXxocXaC3XEZfuuzvviw49sHwRfraxcr+V13Hxd8v07OWf+cpW+cBZkrx+kJgmdKLvuwz2WR8UHxZpf0Ln5lSjJaPWw50Hxdk+/fwn+W/Lt9PawFhhgbu6OXvv+z8OY57z/O/SIeiik9i8vhx/2iNXF4bLo71i8nH8ljzCcRy4G+fdxEZuEB/4pCLKMZFepRRpzyFKv3qr2U5abE1On02y2iovyfLz/fSpOEC+vRl95skhNcXEqRLrvWJxrlPop7k4KXP+Cqq1Z9Llfr/gzhcRBie5FL+Zx9zWRIDEjJe+z+Ml04ASnB0+7P7Ots/UqmQVWslp7iYsUa0uSwC7KEJ2UdGG58bRRyxPZHLeDZWqVgzLY43iSD4sWmQ6k0RvGMSwM/pVUQygnW98dfRfaJcSM0lfGBpOp+MczdcYPeO9T3NZWk6ihsY2kCc+2iijMpqNtage6I/fvQ7/fT3ryusxnr5ha9p3h/pN+++rqeefUnV2roePASpCfX/sfdezZJcZ7bYSp9ljz/tTltYemLIOxqjOzOUXhQh6Ubod+rhhqQ70khjyaEZgqAZgKADCRCuG919fLn0qVjfzl29z+7MqmoMR9KDCoHo7qy0O7OqvrW/ZQKvwuX5U/Qjqia2MR71JURVhPROhG98/c+xv3UTcTBCOj/D5FIVqSy2GaCqnMqUHo7GMiLe1mGeTTEpBijs4FAXxZlpWtVSQ8jgUIqLZaIYGETbcIc9VD1S0Bx4SYHzxyd4fHosIaz7YYmdvW04oSMunDIWpYOcdNzSwaJYyLlURQYf1ADK7CZy0tvKAglKccwiAHHYXZLgUupnlF6X4IRjye4CGfniN+CqfxOULPIEwzBAPZvh7PEjSUUf7exKgT2j8Jqs7bpAQZObw5vYe+lLmDKXBAWSi8f4wV+/g58/+Qx/OhzjwRv76H3xmgCQgmACc+QXqSSGMx5AqF9JYzJDMyJqpsUkptF+EZRmqhjnWPEVuDmKioorGlUofRCpcLzOit262kVIwMSQR+mgMM09awBIjrOnT5TemKJ3Pttb2xhfO0K4vYe0cJDUmQAQggt2QM5+9x6+cecGHnzxSABILaZFzOWhqJ/22yGGoy24BGgS0O2KwcR8PhVdJ4MTCUJIkRMtJVSQLQGHaL0bUxPVRfNRZ+w0NlEZBIoOQRrrfWWn7qbqc6QBCLfjZ1q5flWqA3JnPMRL+1sY9jzM8kT8nYWCRccQBuqxNSZiFAeV7+M2ZjK47HpMc+DLRxG2dhWnmY4YfJEDpl9cpkGI7oLYgIMAQL/MLogGBqsAAoGItFwbUGRSswhAzG035W2b+7ABgknT4OyjLu7Moq7OiN2fFRld4EHPhm4KQvQYcTt7hr5rllTuS0vHoKvobuu8tHVm/tBgpKvrYgKRLg3EsgAydBJcZq6/iipkg522a9uE4mb+iOt96MLQpI+YM8zcxi6gVhUD9iyyue6qGWWuZ1JUVnHs9T47aTYGpUbP9jKRdt2LRZo9+9w2e8zZYdJ0ljqBth3rArWFbrPuPGzdhL2+PcZmwS3PlaFZaDuW3VFIJ88mHtih1M8EgQp/1NZ9llbRsUywps8l6DcUF6sDsammgvtZR4dqu24TzL3IPuzPw3PAyTxYR9FvdiL0M8miv4vipLUX+k/zEHq7VX+a668DC2Y3QT6HLd0Fc7ndXTCP9SIdhXWfg/8vvv8k34e//1fK6XExx0e//QTHj46xPfRx8yaD02gjykKVgjLa/PfB+nC20CY5aiaWRZAfxlcAiC6GeN0s1OPBlgo8TnJMhAPPXIuB0LpEUE/qUJMPos0qtGkDtQFhpBwjeTQNQDhTT7YINRgJsxXo8jY7xYeP38fffO//QuFX+J/+x/+E/cEYP37np1jkFQajMbJSmZfwN+vJo4d4+NGHmM4L/MVf/Ne4f/c2Hn/6GDev3cLrD76CfrQt1xx5zAeiWUUhGgW+SMUyLd8JQHjOOj5BU2HEuZROatT3kqffdEKY7C2UHHFV8RAf7KAm28Px4aQFTh4+wcnZqWQgXYtd7B/uwaelc6Ycotgp4O8Zv2OZXSHfl0UCVngDak7Y8ShSESGfTc8RSSJ4wgEXcyMGHYd9hkbSzpkjy24ItTWEIw5Kngc7NxSZpwtxa3KSFJPTY6VHHrAeZKxAjUvqSByVPj66eQ8HLxOAcNwK5JNjfPe/vIMff/Qh/nS8hQdf3UXvC4foJZFkUTmYo1pUCoBkhVjU09CAfgcxM+SiEJNL5VJJ4MAXx7RoBNgCcmuK1l36agllSnUSarjiRJajYJB0NIDj0lyDhgDMnJphfnnRiOsTocSpSeUYwYgA5Cai7QPp8MzLBHHJMF/gH//x73Hy3q/x1Rv7ePnLd5DvukguZuq+0cSCOuLaUxECNWUhGYZDBh3T6U9ZILMzStirBfWk0WmNFLtiIjbPVCaQ5JEhlM4XbXfl2mrVSVN/rVBO2dHiNSgcwbHiv7VJ1RKA3N/fxnbPxaQBIBUtbNNKAAdR8STJJHPgTw4fICh+e+V7i7oP/aL+Y5E8ExTy36RjUYQuH46oEECgX/rf/JM0D90l4TqO0WUxuydtFC2TUmUDEO7X5Nav0niY3Q4NCkjnchqaA4EF/647HRp02IBDX18bwNDgQR5YQ1zOf68CIqtEtG0UD3t/9gzqOo3Jui6L/f46+tm/149dGzBYd21qbJ4X07+Ipmbd+MgXbyMaN6+9jRbD95ezty3CXL39KoCxaXG5nG2usyXwse+NPWtvz/xf6TY0ol5d1HeJfOlNL2NCoGLSdP6AD4YJcNadjz6sDUaunH9Lh2DV6dr3QHc7tBZEU8uiUV/uN9fv0jWYx1nXBeK6mwAGW5e1Tmdiaz/Wbd91nmaHQ4+3+SxzzHnvNDVJg1QNTk0Nw7pOwqa0onWPnQkCNBXJ3sbuNPyhwcEfen/rrvn/zfeT4Bri/LGcwuN8D8HBt5ClKd7/1e9x/PAJdrdi3DkaIggrJMx+KKmvPEcvHiEvFF+dLmHakY+2eGlOFzbl7qN1ENy/KpLYyesvQ2krRwXxsbtiOuNp/ccyz6LJNOMMcRQph7CCs7lMct/eEq0CfwsnsymcKMTQ9/HbX7+N4+ljfHT2CT45/gxfevV1vHzrDqapix+//UNk1QyVpwTPB9s3cbh7G2ePJ3j/43fxn/77/wHXD2/gRz98C3eu38PL91/DeLCH2URZsleGcxULQC5jeKq4aF3OltlGGpQQJOguDkXdStei7JMpqGYnRLmBOZhPMtF/OMNYAoQZhiwA5OIMmVPjwIMAkHDIXJVEZsgJQIqkEA0AuxySK0FBfF2hRzYImJ2maDlJsQCnrJmnVdMtsuL5k3Wi3Pz82pFOEovzgDk/zESizbNHXTCZM5my/KW4m86Ns0tkiwVcTwnFLzI6ZLqiZR5fv4vdl76EBWNBfGZ4neDNv/0V3nzvPfzxaISjL4wkiHCU9UVvEXgEHNSzJOJYxu5KxutgHUtr4JAmS6rWFfpV0y2TZ0eMHWuguJRWUk3KJZPkG7t2l46lpC6FzJBh7gd7bQ0AmU0FgFRNfpM8f6S2McMt6mGwfwP9vUPUXojcLcUamfqO733vn6UD8urOUChYuBYJAHEqAiHaXDJlnZ0quifSBavCaDxGnzkrIhBnOjrDt2nprBxP60yFRpLWqNzSVKghbcIFiOfUiKswYhU0W4gdNMGKPEML5RqpHPNUWj0BCJ9F0cuYFKxhzxcKlhCm2AFJgNoHJgsmhhYY9SO8Fj1PHfjiS1sIwqvOUiYQ4d9NYKG/5AgwuLzt3yb40O/bFC693AQctuDcpGDp7kebIN3ezgQf5pey7mq0uVI9/+OkXIv0y3QvMrsVmwKLrh+Hru3XaRjsjgn3b3dqNqV9dW27CbXJpkupfSknJPOll3UVTfb6dudk3Y9rl8ZmHbBa1T3ZpGtCMKuftzYNgqYE6ffain9em1lI6+Juk6LUHJdNKEZdlK+287t6//5w7kOrQINZ4PL4XY5QbZ0Drq/pU+uflybMssVkSlPfTNcoPW72e9pBzNSOLL/bDPcx8/1NgYP+LJnXosej69noEqN3LTfpXpvQ5gg2CEbNzgNBRZdOYfn9ucKFqc15ydQrrLuXz76jTXOA53UO9n5sGpH5bzX2V8XW695vO882qtKm17PJel3g6upn9+p1bLLfVetosGGCDnP9x9ku/INvyW/Ar959D8efHuNgO8b16z0EEXODfPjhCEV6BsfxkWe09mWY6lCKQxY/5OenTUYZaVaS+0XhbKGs0+WzXit3K85gM5SPHRAGwylRMd2LVDHO/5WVuAoq1dloTCsXsTfXcT1JH6flMs+BAMSLh3CyRADIk4tH+ODkI7z30fu4eXiAl2/dQ1ZF+PDRe0AwRx0k+Oijj/DS7S/hK6//GfxygLx6ioODa0gXGX73yw/wykuv42D7AHvbh0L9ubhQbkliQa9zppocJi4j3UVnGumIAxaSHA+CLUn5pu11k9lAEMKCUhzC6NQ0yxHsjuAw/4oBjFmJi6enOD0/gxOHGBcZtna2JFC0rBKhYdGRqkyp58jgNkJ4CqoJcigKF0pWpfJJKBtgcT+/mAgAEcBSl6IBYRp46DD/KGMaC0La2rMuYGAldSBxJMLphICDRgS1g8XkAhfHn6GuEklXT4Ix+iEBgINo7zq2735BeCmhV2Bx/hg/+Nt38eMPPsBf7u3j5msDuHdHGOcDKdJ9N0FdBSgWqWhA2AFhQDGvg5QodlWYXSXdI6HpNQHNHMMmZ6XKpyI+R8BJ+J4KPm4cwZi5hX6MsuYzyWgFH6GvdE2L6UTslV3qPnwC5UCssXM3Qm/vQECIE1CrkgsA4fPx3e9+RzQgD0Yxbtzfg3M9RiVUOMBlfg27RhToV2THMchNaalIr2I3illAYo9cqaBescxtLIMVharplDUgl8t4zbyXNC8QiUalOiDiRks9TgaxweeLnxNSrwTYMEslip6J0O/tjjHu+5hX5C1yAH0sZgVKpjPTSYEplq6LV6NnwnP9hdEGQPR7pF/p7geXtYEOdkj0S1O19L+1mF2+LBoNiW19a1rnaherNh2IBio2uCCosN1qNnXY4r7MDgmLSZOKtWqWvM1paZXepOsL3XZtMtczbXzbqGTtP3jttp0mgHr2g/1MeG2DLa7TRpkygY/eZ5cLkM0d3/SHbxUY0ftYRUGzj9MGTtqAk70dC9C2wtKkm9lWt7bewNYk6GPo5V4vEGvRLlqRCUbMorsLbOjlZsHZVazzXMyCVm+7Sr+yqgCWYrbpqORN5sC6e24DNPPYpiWs/rzZom3bYti8XxpAmKCkzYrWHIfnn51nVrO2HqWrY9AmCtfdEu7fBCDmuZl0P30eXee7blxXXpN2u1rjNvUinYtNzmf5vdNY0mpr2nUUqBfZd9e6bYCmjSpldi3a/m53NdpASZv4u60bsgl4WHftf2i9iAkqbKDRBTjscyQA8Q7+AnVe4qdv/itOHx3jxuEWrh0yh6yUJHna3KO4QErefc6EZ5UPIrP7viqMRM9a11Jw6xwwFkjaCtTzVIaO5MYMhgqgiMtVQ4ciMalxvRL6SaqoJjq8kyJimelmyC/FzRF//5n50hdbUz/eRja5xOT8MT45/hD/8u6b+OX77yFwgHHQx9f/5EvgPybzc9R+iYeffoY7N+9i3N9HP+hjOOrh9PgUi2mBwInxlde/KoGYw95I8rEIgLQzqVj70s2LNsgsLht7Yi1E1x0g6ZBQL0IwAFoGT5tZa4qSVfFMOhbBSZ7VyBjkN4il2OxVLubnEzx++gTeoIcDx0V/FCPou/I7x9wHukaVpMhlJbxGA8bzYmErodTsgDSZU4FfoEgTJBcTVqgSXihZJr4jrmQRAR6D/JgNxVnzeAAvZnp3IG5O7CQww4YdAOaApJNLzM+fwqsTjHoB5uEhBrSTZ17deB9b915H7gfoeSUmJ5/in/7Lm3j74af4745u4+YrfVS3etjOBphn7AjN4NSxJLpL9hqzkGYTFcBH8oTLLoDSoqhinCnzKheI2Te6Y8ZsNTeI4bODI9obdlMy5TjVo807QQEpTT2M4qEI1BfMEOKYiauWCuXkOBQMUd67ht7ugYjaM0dpQC7PJ/j7v/9bFE8+w2u7I+wfjVEfhijnmVCwfMr5mdlVudLho801AQjHUJ5fcb6q4TmkxymtiwBXuqoxT4f5bVkGBpSrLo4KHaUbnc7/Ym6IdEDSTDokfDH7jhosvjhu/ByqHC4FRpQN76CHu9tDDGNXAEjCu1V5mM0yZu9g3ghq9mIPrwTPW2MSgPBldkHyTNl3cZnWhchJNB2BLq2IbOOm4phFlyztvmN2P0wAooFGmwDdzPPQ6xEsuJalb5VSHpVcccUyhe12x4T7YDGvuyEmAOlyWTJdudp+EHSnZhPgYwOOtk6HSfOScV9B9dqky7FqnbZOiiqSFDjpcvZq6wh1UaBWceTbNBb2GLOYbgMDpjNYd+HR7m7V5kBki7B1sWiKks3jdIGLtnMx1+X9JNDVlMCQrjDGfQ6G/pV8hq7uxKoOSZeQel1Bs67rYoJDjpcG7Ho8NSDQOSX6eG3CeRPwmwYQ3MZe335f71fruNrcpPT9U89x4xzUiOhf5N7pY3V1j9pAavfz2J3HsAlVy9xvG11unRuUbelq7m8TepR2YFr3HGlQscqxSXc+7D/X7XvV+7Zeo/s+PN8tef5752oXxQYb6vl65jZ19d6o5av0Iy9ynat0JZvspwtMrOtmbLJvrnOVgrULb/8vQAuh73/7XwSA3L9zDTdv9OAHpICEcLwequwEmdQanEoPQHdnFtYszglCKCbWs62cqTbD9ra2tuAHg6XLlf4dYcAyXzLr6yrqCIsu/smOgoijm8KQ9Bbh+jNIjgppFoplLZ0QApDa20JQ5WLDezY/wdxL8cnxp/j0w48kcPg0/Q129q/h4Wdn2Du8IQXseBDjF+/+FPliir2dO4iCHq7tH+HGwRFee/AFmclmpgmnsqP+jhSPPDfpxBCAUNsRqCBcgg5SYPjSHSDtRsQ/+1FfukGc8WYBSeoMC1ABCL6DMq1xSaepIbtHAcZehORyht9/8jGCQQ8PxjsIYw9er5YOSJJOJRS3SHKhcvU5g8/0+UIF64kTl2hOlLbGQSK0ppTWxSxY+RtWMiRTMWr82pNuAwFIRk1Ib4jh1jYQ+EiYayHBvCyaHaH25vMJkEwQebRgBo6zbQwHdEmt4Y13sfPgi0Jj4nuT40/xd//LP+PdRw8FgBzcC5BfD7FXUo9DW1qGIdOxKpdOC/NGWJiLKxqd1miNWyqw5zf0KpFPV0r4X/PZ8EIJd3ZCakZ6ErBZZCnKPBHXr0VNIwMfrsNndoyt/hhlmuDy+FiE+szGkQ4cn0NSvKhR2r+OYLyDAp50QHbCIU6Pz8QFy7s4w9duHmD35hDFnofF+VTuceD4IlQnBctnJ9kPULCrVxI0qeeZzwxxFcXoyXwqQMEraoSNs6aASNouSKC3ygGh2J4aFfXMqeUagPC8wxQ4b5y8CFjofqU/gwJAvnFtUN/o93BvZ4TxIMCizkBDEbFpLwDHd3G2oIrdxV7k4tVwLsJzvihC50sDkK4vGhOEmOJ0ecCMMD2zU6LdsLRDlvlvAhP9ssGInuXXoMIOnbMpWXbwoAk2CBr4ItAwAUSX3kKfU5fl6Yt2N8zuhYyVkU+xSddjeT4N+DDtiNtAS5ej1Iu6R6kf1Wf0szagsepHSXcWVmlM9PafR7zbRrGxs1razq8LMJnb2ufTZofKfa+yfu0qUjXoMAtptrpNIKyfVeqUCE7kh7TRL5lUL3muDbvYtus1Z/83KSJWBRCa2+vr0GNlOnSZoMEeS9vswdbwrMrvUJ+fq0GWMgYt4ZZc3nXfzHvXNX4m7Y7H3NSm2l6vjWZlAwwNIGx7Wa23WXff1gEGvT2F3KYgu/Xz0XQluo65bh+bdjHa6FY2SPlDApJ1Y6i+79pBxLptN9nu82hR1h33Rd7ftGth73OT7fQ6vQclFu8/+3x+lu7A2/8WkvQC7/zkN/jgNx/iC6+8hLv3djBguG9dCeXKT1LMaZPKmVLKhjkbXgGD0VAsdTnLK4FpLHzJgRe6jAINBCksxhS3vZJ9ystTM9oyg+1yVleJZ6nPIJ1E29gK7SlQv3MEBBQQT5MFXCZe9yIsclqtKncqhstdTs4xm11IDFxRzZAkU/z0lz/Fxx9/LLPBpIHt7++r1PYowoMHD0DZXG+wheFgB/3eDiI3hpM7cHIKtF1s7auCjufCP3mO+vy4z3EvlHMmKGIGhe+FSIuG109rYuonmmuV4Dhmn7C7oAXVlxfIaTnbAJCw8kRX8OTkFEld4v7+GDHtfyW5nE5KC/h1AZ9jx45RUqDP8N9COSWRdiX2xUWmhPGiXUtwyWR4Eq0E9AWIBltSHAfpBQp2CngfmA1TAbEXImLORwFMgxJlTppRAZf3Ns9QUnl9zTUAACAASURBVPRMxy3PxyItJfjQH/QQX7uD0b0voO6P4LkFTh99iHf/7j386rP38Mr+ALcP+th95QA9D0hPLpBtxSjPcoTUQc8T+ARlrosnT54gGqra0KFmhoA0jMTetqxphsAwxEqc3BjMx4K8F/URhz1xSCs9ilw86bL0yxzTJIUTBBjtHgibYHJO3U6F8WCMWTaV6xKz5CwXILJ97Tqi7X1M0gRR6KH2Y+Slh+//7T9i+slHch37N2JsXetLJyYhhaxSYZsutSYOIaGy2s2yxuWt+fDyONoVjXQ8PjfyqhUoZQijWFCT3pimGPYGAsq1Y5wI0UlXa5zjSO8jhY36GU86RDQTY/CqCl1cApD7pGANAkzLHOe0katcSQ09TShQquBEMeJsgVd7z9NzaMGrXwQb7H7kWYEg9K90RQg22gCIBh5mCrpONCelyrTeXf4gNjkiWlCu80CW7zcdDQ0wtEOWHfimOw4szjfpPkjR0mSNmF0LKUwClWrc9moDH3ZXxM6hMPfTte6qH5IukNIGbNr2Q7eeVba9XQBhE3H2Jj+AL+LSZe/PLjZN16HlM9JRgHfpNjbRs2xyXVzHdCUzbZrtTpXZHdAdDy/ylmBUL5Mvw8YcgcvscyUgl2e06f6tcl8z6XAEIW3Ap+s6dTdhlc2veW9skGN2PXRHoq2rJNfS6CNMTYWmXHWBA7Pj0vo5bQEp5jl25YTofdn0r6A/XEuP47Z0rerKkrDP03Qb08JtMxSP2gov3iy1etPn1XSSagMiGlxoSpS931Vp2yaNalWKtt05sTskPGYXiDETxLtAlz7HYPB8jpK9/aZgiedkgqMurYpJpdo0X2PTe2ev19axaKNNbbJ/e7ud2w+vAAnu4/PsWwOQ45NP8e7PfotHHz3GV7/4Ou4/2MNw7KKoSuRFjSgvpNNA+1MCEEkj9wL0ByMp4rmUM/xiD0vtAIFIrdx8pACO+8q9hwV3pYosDUAErHiBmgn2KLLOl44+mkKkhLiFABDSUVIW9HSWCjlrXyBZlMvMDeaRfPzJ73E5Ocbe/hi3bl3Dt9/6J9y9c1+oKZwpfu+93+Hx48d4441v4LXXXsOv330b+4c3kSxYzNe4c/M+hmEfSEsc3TiSAEDJW+gpLYKmWxFEcLbZpQVwkwXCApnLObuvuzi0wFV6GSUult+mJjNEqD/zGTLSeyPScBwEpXJWIgDh3M21not+vxFklwnKIoVPqhWPkWeocjVjTkG6Fi/TMUlR4AIwxa3IF1hMqeVR63J2Ph5uC52uuHiMjK5SDDOkCxYF1Y6HSHJ0Kly6tXRYfM+RjgJpS8y0qNJcFc1ipFwgGvTh791E7+gVlOxGeCXOnn6Cd//hd/jd0/fxYL+Pu/t9HLx+HYPARXJygXkvgDur4NExajKVIMIoDHF8fIy4HwlFzKVwn88JRfJRKDoOdmooQmcmDal27ChR20EqFA3SeC51EOJyPoUzm0sKOalWdMOi0xW3LVKCtBpZnSPyPMTs5uWpaGGGh4eIRrs4XcxE54KQaewBfvB338bk4w9xay/G/vUY48M+8plKHidAZ+csY9eINsQ+QSZBwEC0HYqGRfBRCt1MHNFkmaJfiWMXOz80AHAUvUxqDDMnkJ0oIkTihcbmmgAkmy2WAIQArqi4naMAyB8d9uubgz4e7G1J0M+syHHWAJAZrY+rEqUXYDKd43rs49V+OwCxReiagiU/ro1A3ex26C83G3xoe14NRnRY4bP1r4rdn/uha5LM9XLd0bCBAcFGOHy2tRRZOfl4L5aE/lzhuyYdu617osEF39Oz7DyfdbStth8I3eWw/1yOn3UMVQx3i4O7uhertB3yo2uI7+3zbNOStF3LKs3Juv0/u97nZ707i2dLr/Ei7lpd++wS9dt6GdtVbdWPv9nJsM0QTP2I/Kg23a9NdUlSxDVdybYOxSZFiV7HPKatjdLXa9Oe1gEE7tvsdJjb24CkC7iY16BpeS+i67iSk7HGAlgDBB5zVfAcXZ+o4WnLwzCBiUl/arOP1cdZRZN6kXuo190kNM8MyDPTwTU46fyMGHoOe51VdK2u/W4KaLqOxe3tzoQGIG1i+bbr2iToT33WrtK47GWf5179e26zSVfj8x7/CgWLGpD9v0KaXuLtn/wGTz56gtdfeQlHRyNEwxpJRr1BhTHTzzM1C82J0qwgzSdQYWu+L04/BBAiHPfCJgVdZWSITiLuy5/yXckClsWk2wSvyY9jKBx2zfGX7IImQ0NATTPjK/a9pJTQpYmUFJYpricdCUXHgZzH4ycP8eizj5AXMyncr710DZeXUzn+o0ePZIb/3r17OD+7lH0HJSSkkHSj3Z1DvP7KF3CwfYhqUWI0GKN2VN4CAQjPS5LgG00LOzwUZesgRZ4fhdsMWSSYEi1IQy3TOhc9c61ditw0Q9HzkRKEFDV6pOZfTPHwyWNxSN31UwwGPUR9dopKsdt16A9MmlGWwiuV9WxGyhGdpSRjIhX7XNGoUASfzLCYXEqKttwLx0PYH8ANY7iLCRakWbmqwCcAqUuSlljZ17h0qXUJELGgLgvJtGBwICe62RlRYZKVaHKc7QOENx6gCHqIgxKT08/w1v/xS3x48TG+fLSHB9fGGN/fRezWyM/nmIQuoqwWCtbs4lKsc+MokmBL5pQQgHiNiQFpVl4QCjWQCgZ2HsRGuEhEZyOdkJx2wD7Gu7vwohhnk0s4tL31fJRsHFBoHw+FMpXMFzh5egLHqzGMexj1YgESSV1jdHgD/ngLp7M5hr0QLrUlbow3//G7mH36MY72B9i/HmJ00MPsyVkDLF2RecxmC9HmEDgTMPe29+TZU85dhUotb/7ksxC4Ctjy/qnmAXUi7A4qQFJWCpyLeQE7aNTKiCOYiK+Ube9U6YLY/SIAKWvK6Tlh77MDMqxv9GPQhndr4GOaZzhNMtD/92JeIisKVGwLEYD0fLzWv5q8zOOwA7IpANGAo8ifpfea1CvuTwvVzY6IFB5NcrrujsjAdXRIZP3GYcvuTNhidDuZuu0LVFv52pa+et2u7ontrtW2b+lUjPblrWhrjPKT95/TbHzeL3V7uxfNG9nkuDZ1axU4WLU/G+y0ZZeY27d1YGy6WJvVrn0OppbDLGJNalXbcTe57i5a26pxsAtsU6QuwNRIvm4rugXI9pTFa1uonnxujO6PXfTrcd303PV9skGGfAZbCnTdoVlF+eO2Xe93pX+btDa7A2IDDDu0sPN+rBBZ2wnYXUX/JsW7mY3SpcFYBSrsY6zLWpHv2Y4DmfkYXeNii8u7sja6ug1mB6FLx9EGPjYBHau/Y9p1FeY2tth8VVem61h2zscm36P//zrPRuBJTgDyLZTlHD978xd4/PFTvPrSfXHBYgckLXKhYHmcLCUHn5z2osKEs610oaKdLik7DKem1qHflw6IAipKUCughGCzASCZhOBxpypHQ0BHEMmMt6ZhcZm2UmURlzUTPHEYYjgYw+9FYnHKjAwn8DGfnktmCf9X9K8S5xfH+O3vfokPPngP2FKZFp999pkcc2trB3fu3BEwJR2JaYlbt4/w0quviGVqFPSRzTIsLlLcPLyBuslX0Cnncv787pQxIe9/JrQXnjNBCulg1HukjcEHQYHeRofFKQcwJbQPWJgOeshDVwBIVLm4PD7HRw8fofQc3BhU6A9iRL0QNQP/8gXqLBEnJ4rLxW29SY0PXEfOgRoDbQLgBw6SyQwJXZ8aN6mKVKcwEgpTVFaYZQk8ahT6nK1XgIA6EorOs+EQPdLfCL4WieRRkFpENyZeB7sGVOuSkuqM99E7uo867CMKayQXT/Gd//wzfHD2If7sCy/h9Xv7KLccIM8RZ8B5AMR04MpyZROcZ4iDUDpVru6U1wHCgLlOgQAJdkCYIMJnkSDZz5ruG8MI0wK160pQIvUz80WKwK2Q1xUzGwWwxlFf6FrTyQRPPn0kOpxRHKMXx1gkiQQabh/dQbx3gIssR8ieSDQQDdSPvv1dzB8+FArW3rUAw/0Y8ydnKv9DJsAcJLNEckpIBxMXtL199ZxzLLNUzAiUg1eOuijRC7eUAD195qbm1lVj3VzC8xSQFbpirkwG2CXSeiv+SQDCfBYTgPAeS6fxjYNefWs4EAAy6AViw3vKxE03xOWiQu75ODsnGndwPQ427oDorxJ2QlZ1QLieBiAaeBCcmJ0Rswui/651IF0BhlJkNTStttwQfX5t9K5Nfgg0papNU2Ju30Xt0t2ONFL0NQKP9OISUXoh3YOlYw8ooFKal3VgRoTxqf+cyJ7btjluxVvPLJCvnHPzwHaBFZO+s66I3GQs9Tq2I9YmGhBu2+a+te64bcXyum3M93USuLlMz/ivyyBpK6BNzUGbK5MGITZYWKd7MM9v1XG7zBP09i8KXFeBFxuUtIm/X9S56UoCdktQoJ3uLddlgYtlhkhHRklbiOJGz4wdmKj3b2SM6ByMrv3ZYY+mxkNCGxvmp60F0efc1UXZ6PytlTbVjZib2W5VbaDDPpcuOtfy+8Kw5f08IOHZ985V/cYq+94XARZdrlXm/v+twnBew79nV+LzPB+bbmNTwagDOfv4pmSBPCl24R78N0inZ/jJm+/i7NE5Xn3pHg4PY4x3KfgmvcZDySwMzxcwYQKQgOF0jXsQz0c6BHQCajQgnJmVWf5GAyJFVgNAKDAWvjzpInBxcnIif5eMEAqnG8cjyTRg2rbM7EdCo+L+5kyyplVpGKLMKVquMJnMMJvOlaWqV+Pk9Ak++fT3+OjkU9y8eVP22e8PRTB+dnohRe7BwQHu7h/h5u2buHZ0HY+ffoaT4zMc7lzHuLeDdJ7j8PD6ssAXipPnyVjoopB8Hi5zoXQsvVjZ25OWxcwPUqC0W5MJQLiuBM1VLvLYFx1IVVQICgcXAkA+Re44uD2u0etHAkA4hy8AJGWqObMzSsymyjWMvy+cOB70qEtQbmLsWnhBgUQKVCaDK5AmIM9XjmLFJEFCsNiLRNgvdsgJk8kVlSg6OETADkLJpO+5dA7YRSItS9HkWFwXqL0a9WgX23deQRX3EPqlAJAf/p/v4Z1PfoH/+KVX8PVXb2MaJpLKvh30cMbAwMk56ozi/lw6K3QG473xQmZz+KiKQO572OuL+xntmKtmTGnlGyKRHA52a/gclLSm7fURDYdCK6vzRDRM7PAwAJOgz61I+Zrj/OQUUUNL8z1P9EW5G2Lv7n2Mbx1hVtKZK0XlMbTRxQ//4btIHj/EnYMhdq+HGOyFKJ5OlOV07SJwA+TMz6GwnODSj+BsbcuzTioVtSridMVOUkPJG3hDuX9JOle2yk0WCLtYYirgKzMB3msB9XSTa4TzvBd0CiPAJABh50Q6QVUuVtcCQP7ocCAuWAQg/djHyWKGhDez9GXgCj/A+cWliNCvRd5KAGJTrOw0dPuLiW5X2oKXf9eZILZVL7djN0TTs8z96LwQva0Wq3MdM8zQ3Le5vQ4o1ECkLaRQL7P/5H7MZaYjl9l1MTsuutNhnkM4mT7X8TBT1K8UkY0wXi+zHb30cjMpve0HgcCoDYDY7lnmtm15IxpI6fXaqFnPfuiVYG+daxbX1yBsnXXwpiBF6yxMjUGbTmGVzmNV4dxGHTKBpL4Ofe1tXRf7PulztTsG6URZYeuxb7N+7rpX3M4Eevb12iGZmwKPVd2K5z73w+cpf6YlsJ2KbW4vyehBtUwifxE6FKfj9PariiR7nWUqd2MPLNtqUGHsaF06uj5XM+V73TZyv2h524AlbbVMlzMNSjQAaaN7bULFWicubxurF7W/NQHCpi5Yy++NNZa7beBjmg0xDBW1xSzyL6becnnXM2ACBHPfXXSpVVkg9ja2oPxFwMgfOpRwnRZk1Wfk3/qeLTq396cAyF+hSuf48Q/eweXxFC/fv4PdXR9bO4GABUpzmUvBoDrWM5zhpROV63iNuY0Lh3auTXYHAYgCFv4yi4B2vloDIvuUQEFv2RVJigqXl5dSsEkXpdGL6I5IWdGStEYUMGm8Jx2XlLPBzFZg+DJzFeBiMc8EhDBhmjQkNSlb4bef/FY6LBQGs+g/PLwm4njSsR7cfxkRDVRDBw+PP8EHHzIA2sXNa3dx8/Autvo7iKkb8H2hlGldhwCOZlaaAXJMSC9p+1qXAkAkd2M2UZ2hMJLxEWE4B7HplhB88JrTeYY08CQJnRobP3eQTxM8OT0TqtlBmAsFKqBGBLmI0KtkDod0nbJARiE5NSAUilelAEF2OhYL1RkI/bkKoKZueMril5EPPBSF3R7S8xRZVSLu9xAOYkX9YZeD9r5FCX8waO6VErcXpOM15BoCGZ/ZIVUmBgPlYIydu6+iCmMEbo7FxSP84l9O8Nbvfoo37t7A11+7h2LsivXsbjjEY7pxnT8VsEPRf85zhoPzywsBICHBXEENjHK4YueDoIN/Cpij/S4nh4TW5MCtaS1MLODB68diJZ0tJriYTOR5HY5HyqI4LyQFPZ0tEBiC7oSgIIywc+8ljG7dQcq1KfwH3d9qvPmP/4zy5AQPbo6xfzMWADJ/eIrpdC4ASCxzSQ3LFU2R9Ld6a0vus1Dh8kTqLmbfyDNBnQ5Ceb5ImWN3ibpualoWiyb1vs6XpgUalIS+AYCZVt90QLQInQBk2QHRAOTe3hb6kYfjZKZaiFUgivlnHRB3Iw1Im+Wu7oKY1rv67yYIkaKqSUw3QYimYhGAtIETbqeXE4BoUGADEA1OuNwEKlrA3tZpaLPHfRGhuUmvMr9kdadj0y/yrs4Gt7ff0w5g5r7tQtLsYnQVnV1aDVt30AYoNnG+2oSq1QWI7HMzC+A2JyomT+uXLRQ2x6kNSHTZ7T4PGJ43INhEuG7v3zwHszPRZh5gF/6bUM7s816VZ8JWeJcrl3zuDIdiO4/DPE5X9odOAd8kDXyTz8qL2tC2WQabAIgAQeeodAEIExC1FusmcNnkIjZYxwQbV8Y5bPi3a/ZhOlK1rbqKOtUmqn5RUNFZ/FtOWquAjnnMNlG4XdxvMKxXVrEzNjZxo3rRY+j12/a9Dqx83mNt2jF5UXvdTfe7yXk/yXeA/b+UGd4ffe9fMTmZ4aU7R9jZcbG1FynHKjeAk+QiQufsMpO6WeDR4YeuRNKtoJVsqYTgBCAq1VwJy5XVrNKFiBNUI8alBoQvoaI43hKAsHjWnRFlSUq5QiQFNUXodLEiNawm/YkBc8x3yzhDTP2Eg9ls3gjCyQpRGRJ5kci5EISwi0JrYBr4jMfjhkKUYZFO8cO3f4Ct3QH+5E//DLPLDOcniaSix5ES2+vuB89Ji+5Vh8dFRICymIn96yAOhJ7EfxMARZ6ipQmf33DB0hS0bFFi7gLhzlgKVY+UqqzCBa+lLrBdLgRQeQQpyJGlMxTzmWhAeJwi6AvoIL2Hv2VRHEgxrOyMC8QeOwwVnMzF7JxaAZoXsVAn66OCl8dgCgQninkMAjiG5Xm0uy0JQtkxUVoc1eFS+gtuxGV5ECPyqesB6v4YW7dfRk5Qhgz59Bg/+van+O3T9/HywRhfvncT/aNt+BSKFx6elCnCCe1wSSUrkM1n0m2RZG9PpaFnuQrUC6JYKFjsghCEEihSaM1Mk5LJ8kUtpk7M4CjZcSBdK/ThJgssaHIQEBhz2FKx+w1IW1skKC4ncl849g67euMtjG/fQ3R4A3Nq1wvGZgCLpMKP/un7wMUpXr2zi/3rPfR3A8wfnSob5tpFFEQiQmdooXSZHB/OaKwAVODJedIumXQslXmTwElpsECHNZULQqDNzpmm8PEeSQeFLJsGxPJOSF1KMO+5kiQvVsYCYam1yp9pQDQAubs7Rj/2cDyfIWGaYRmIaj6pifiUIOpGP1ypATHpVvpLZj5VH9RNHbF0J0TTsGwdiNkFscEGj8P1+aHT7lfJPBNwwpedpK7pWxqMtOk4VoGNVfQqdjpIqzJfpFj5k2NZZGaHrPtC1lkPcg2WbWjbttqCVYT1DX1LF6+mtfC64/J9G0isohfZ2gGzsNZ2pybdZlUGR5e+og146KJbeKP00LN5+81stT3b3JaBYI6Jnm22C09bW6G30R0LfY1dKdimnewmYnrd4VhFG9OdJW37qs9JWw636SNehOb0ooW9PDs6rM4YVF3Q60V2wKH5767wwzaw0tU1Me95W7iffZ5md4LPEZ+BLgBiPitt4vGuz5dNk9LriQi9ASt6HbuD0QYM2hLE16WKL5/Zxl7XPtcujYYar2jp7CQ/NB37sN8zhemrvntWgYlnY/V8IK5+b12w3qogwLaivy3s7w+RzWGfpxk+uMl38//T66zrWqx73z5fG7BczQHZQb37HxHVJb73nR/j/PEFjq4fYmsL2DngbHMNj+FueYV5ovJ5KDJPcuoQSgEgKpDQEYAhLlGl0oOw26ALdkZ+aNenJu5MCkjdFQh6yp2KBZvuCoiTVJO34fp0LWJnYSA1EotJJoQPxiNxLOIsPWeei7zG+dlUFa9ODWofHLfGYnYp+yLd6uTkTPZBKhaPwYLv7OwE7/zix9i9tY2vvvFF/Po3v0Eyq/Dnf/LfwqHAu2bnRTne8RpF6P74sWEz7Mq+5pMJssUUg14I9irSZC6ibwWQlLGPUGoa7YhQnegUFgwxc0rEB7sYxAMgKWV2/nw6ExvYrZwAJEDYI4hjhsQcJXUnzN2iJS3zLUZ90VGwS8NClzQcdkBYWPfwGG7pwi8DTE6nEmDY6wfIizkqp0BYjqXY92IftUOr3znqiqGMyl3Kd6lXEEmzAE92wKi1EIaP5yH1YwzjAH7sAYMtjG49QE5xv5uimp3if/uff4JLd4GX97fw8vVd7L96Ay67GJMUx1WJfnIqDli0kiUA6UWxgCdeHAX9pOCJoJu0ql4sdEA6XQndioCWGp28Qkl6nOsjFnF9JM8GtR9xXoL/sVBnIOTF+Tli30ffCyX0cPLosQrSHA0x3NlHsLuH4a07cHf2MSmBncjHnBS/aSYUrPr8BC8f7WL3MEC87aE8X8j58pkPvQDzeYLZZC775OfFGYyEQsYuFseTGSzPAEiKajqV62PHg89WL1b6jnQxl2csDKLGJavJjmHmSaP5YcfEjQIBIKYNr3bBIsXO+fp+v7417OHe3g7iwMFpOkdWs43oS4R75nk4u7iUB/RoEAkFi/kfOguEy994QBHMsxfBBlG8fmlLXv6b73W9bCG7fKkYOSF6OzPMkA/SIlEfIDP80DxGmyNX2zn0Ytru9ZeARa9D9G2K0OU6pCWJZVCiXsZuysQZYlRPhSKTTQETBNnH1dQwczkBkalt6RywpvPTtk8TdBGUUTNjAyw7I6XtOKsoOG00H3sfXQCubez0thzDTag/PH406l3Jd9CuRqZ9sG05q0GYPp4dKEmQp8HbqvOX57PjXNuCILkvbQPdNtb6mbItm22qVRttajl2jcuZ6WDVFbC36rmyHcDaXKtse1oT7LAz0tX1WJf+bSew8zw1eLAT7vneOpvctcnrXZSuZoCugBJ+5hekCTSJ7RYVywQ8BCVc1351ASv7PDWosvepgVHb/VsVAmmPHQH7Erg1oN3UjJgie1twL/fEbvgZQL9Vc2OcsBup78+V321uKNkjXS8Cmi4nMHMb26JYg7p1WhbbTcs+j1UgzV63C6TZnSj7nNbZ/a4DW+vG+A/5/iqK2IuCq0fpGPXen0jR84u3foWzj07x0o1D7O+HGO1FYOg5wgEiuFLUk9vOgpYzvFpELaBhvL9MBdeFOgt+oQTxdxxKP0A+Oi1bWW/QjSjhbC81H2WC49MTKdaEgsWMD7o6kQJUu6gdX+xuc2oYHBfDrTHmZYFgMMDp5QX2xruyHzppnZ+eSnFGuoumS12esZCrsbO3gwUNdbwKeZkgKxKcT8/x8NHvMR5t4+DgGt5/733MZyn+5I//HNcOb0hBvxXvLelWmkbFP/U1btGhKoqQiTMUAYAvlCzf4Qx9JTQfbcPLc+K62tJXFa4Bgq0h3KHKKYlLT0IDn56dY5Zn2EmVHmJnj+F9iWSO9MMYXuVhPpmjSk5ROtSl9iTFvKb+Y3YBJ58hcAqUXiTjn1OTkmegLbBD8LNIZKadOhHpKrlKE8J7pLsEnI13QvrgKgBSspPCrkNWYHKh8lCi3SHYdGGehb99iJ37X0BSeQjcDMnZE7z5v76D3xVP8Y37d3Fv0Mfozh7C7RjJ6Rkm6YL0EkzOLyTXJJ/MJa2dFDnVNcqwqOcqVd6PUdYeZ7nh+erffE4u8plQkGIvwtZgKM8Zn5MicAWAeCkD/eYCDOEUODs5FSgV+T1cnF/i4viYTyh4H6mBSUNaBX8N5c5NLMIBbjqXmOYVLhcFfv7Wz5A/fSpuXn4wQzx2Ucc70mFymRe2KJBOJ0gXUzhOiSj2sahCbG9vKxesJu+GzwM/d6Qeei6Jjo27mlC3PJFmiNMa/+6q4Eu+qCsntYrPEO8DO3E+J9U8dq7UZ47LNdVP1tMA5O7uNnqhKwCEH82k8KVtlAcBzs8v5SG9NYzwmmHDq4HIl49We86bgET/fRUQMb8UTSCjtzGXmevSjs98RR1gR+/HPoc2AERQYr4Idsxl9r+5LpfpLJSuc9X7tMHai/4g9H4X4Py2mg00r1d1nFQOC79UCdSWx7TAky58Nz22WURr8Ne2rQn89DjoczLBojme5rmwEDfDE3kMM9vEBgc8L54Pu276ePqZ4NjY912v0/aM8Vj2vTO357i2PRtqO/XM2Ps3n099r8z7xP3x+vV1cx+aLmiDEm0ZbY67uY4dWvlc8WQERa7S/ax7JlZ1qrTuRueIcF/aQtjuFvG9tswZMyOlKxnd7AzZXbi27TUgs4P+dGelCyDYY7GqQ2Oua4M5kyJoBx6aXUGb2tgF+NeBZPu89XNi6rfazkl93jazse4KWzTH2KTbPf88qt+Qz0vFY+fT7q6Zx9D3yrzHS5BE8GUYA3Sa9XSE1wAAIABJREFUEzQ7bDMPEzDWoguSa2p0S12fpeX7LaYIprWxuf2mwKSte6PO6dnvwbr9duWv6O34fklePtOLHYLGZ+DUpApqcGWee1sXiPs78W6jGH1DqCk/f+tXePK7xzja38bejo/twz6cyEPpxeg3dCrtGrWQELhS0WL8CF5vpIp+0pEaZyslRFd2oVnjBsXjcOaaf3LKnQUTKTZ5OsN0Ml+Ku4NY2e2yoBXNQeUoZ6kGgLDzwSiD/va2ZIKwa+A5rnRRCEIYaieUFeHkc6BKTKYX8EMfF/NzJNkcj08/w2dPH+HJk88QBn3sbO1KFyVLc7z84DV85Stfg++oYMW69ASA8ZoIHHjdMkMtVrcpek0iOicmCEA8j3kotL6qpMD3mraPcj4q5dx4PdrFiMVmsLsNb6S0Fn5aY342wcnZhYjtd4uJdJmG2xRhK+DTCyJUaYXFdIEyOZc0epdUqF5fXMDy+SXqYoHAqeCFQ9EeJJOJaA4IQEAzAEnCpoyGdKxK0ZoIEinyJhWfYm6mioMJ7tQwuEgWGTzSihwP8/lCCmfELry6EB1J//AODl79KhbslVQZpief4of/+W28lz/BN+/fxWu72xjf24M7DJCfT8XJbHp+ImAooMB8sZBMkCgK5d7nZYHKTRFR1M4sjtJFmlOM5MPls8bcDb+S7gmBLi18RZtDgTzpV4GPnPqIggGNteSVECjStreuPcwmMzgltS45cwulu5KFfdz82jcRXL+HLBqiP/0Ml+wCZhV+/fYvkT15jKNt0sFmGG0HSB0fPvUnqqiX553OaFXF3Duex1CeZ943fh6WAvIkkee13wsagXkhY888E/nsyPMbIcsnsi2XaVtqHWRJAEuXumVHpAEgki/Ce8sO5RsHFKHHuLO7hX7o4TRbMGASi9yT1lER0nbsElVd4UgAiCryzS4IAcjnARTrihu+31a0mct1Icf1bMBhnlN/eHXGjcWeLp7tQnKT87ILRSk45+pDY4ISs0A3C3LzGG2FsA2mtj/uYfFSLuNsF9fcF98nEOEY9IfxEnhQU2PS2MwUeSkwjNyStqJWF/X6fO3ium2snhXqzxfpHDeK320dCffDZWYxZRbiy+M3Y6z/fXJMsZR6Ju0x47JVz8Sza1KhmfqlQVI8iBETEPBHqXmRAmhmy3B8Li+B+TR57vgm6JEPXHMMDV7aOh62zsMGYPa/N3lW5T4bWS9d2SSr9sWukGmMsErk3rYfuwvVdf/tbW2TA3UtKl1cd1zM4rfNJUwDjrZcl1VgwD4Xe3vb8lmv3xaC2da5Mfdv0xHNLBZeXzqZQ5sPPDtOezd5lf6qTR+lx7TtfMz3NklqN69Tr69BiPmenRavj92W/t7WuTHPVWiXG7za9DzrNmOnRgpr/bLByrodGO9zX6u6L22gwnQLW46RlZvStg7XXQdS9P5eVL9DsGG/rowR33RCsT41c1NWdWsIlMyslYvgLurxfxB70nfe+iWefPAURwc7IkLfIQChuBwBAglXowidM7hQicyOrzImfB+VHz/LJWgE1lqkzdPMmT/BPA/fQ8rvdqn0fBG2s0BaJNlSQ0J9CQu0re1dWcYCyyXI4QzvIpOZbc5SswOydXAAN+TZ0Z2rwPnpmaxPG1dt48sZ/CQ5Re1WIuL+7Qfv4dfv/QqPjx9h73APt2/fRuzsyIw7aUWBF+L27TsY9Ucg0OL5Uffy9OlTuR07OzsCaqQ4bv5n6DaBCfs7BCCS40A9REEXsVLAAl+8Hp4nz43jpmfBWQz7O1vwtwYIqA6f5bh8eo7jcwVADpxEHKviATtHhbJadVwkkwTFgmF6M2IdOHTn4ow38y5SdhJ4nxgwSOpPJu5VtLllmCD/ZBekH/fEearylD4nL5gfwQR4Bw53WlZI0olcH/Uz8xk7NtTW0Gq4FJDHRPQimyEtK2zdeYBrX/4mKCWvqznOH3+Cn/31z/HrxWP80b07+NLhHga3d5D7JarpTGyGk4kK0aMzVj6bCa3Mp66hLOhtTDIbegx4DCmQr7Gg1S4DG/lcBIHsQ86jmRsXtzUW8AHrtAHS84lkaRR5Il1+36dmJxKnKtK4SPviNdD6VmhbYR93vv5NePu3kAU9DKs5bwkWpYP33/0N5o8+xfVhgDCaY7AbSm3klg7qtEYxS1Vnic5ZVYaiLuHHQ9UhawAInx/pSOW5PK/DXn+ZYs8uk4ALjn8DVs7OFN1PnNdqmgss1OdFgLYn9sV8LSmLjYscl4luhwDkRj/C3b1tASBneYK8rjHPXFRZhdPmw82BOxrG0gExwQf/fu/aMwCi6VYm7cr++ybf2euKSQ04nu9iXE1f57E0wOjqVox3fVyeFs/NaNs0Kw06zGIuuVAuDvq1qptg029sZy6TStbWOTHBh36fHRACk+Xxl0WuKk7aujp6XZuaprs29v1pA5d6v3b3oi3xXe/PnqklEGGxpIui2fF0CUDaqEp2t6UL0JndibZ7aObDEHTxZRod6PM1dUT0zza7WueXyhq5F18tAk0AyLHp7T5Lu7SdsMxxNsXmXSCsjZq1HNvGOln/m9Q0+WFpCYS0wYB9v9dR67rocSrJ1V8mp7ddH+83C2n7GrluFyXQDOjUz4vWtJgi+K4Cd5Pvm66xatt2lTGCvb4GSzy3NgCk1+d6TE2nuxVTzBe1CojSrzB9iPR8oTROBg3MpKbZ3Qau11bQc7nZvWkDR11gw+xQdHUr2pavAxH6OjcFEzaFiwWwuYyF/qr8Ff3+qvU22Yd9v9toXbpgb0unN9PcV6W48zjrAh3tc+lKnzc1PHaafBu40Ps1QQaphfpemeMejq7qHttAh92V0cDDvF+TwSvA4BuYVbkAkPPPJnj9wW3s7gUYbwUSZpYVLqpcAQEWfxpYMJeBRbSE6zV2vKxf9CytFp2LexXXqWspcFlTcFaaVbKkh7u0DFUFOTsf3B9F6+TMc1aeeQr93lDN8Ca5JIyzA5I5wHB3l5WqABB2IkhNoshXuh4ls0iUMD6OHFxcnksRTyoO9QDT+VTyH6JeD2Gp6O1i0xsP5DqZ68Cimy/qEBiMp5PPNfDQIEf0EtRo+Az8I/efad50OK1FgxJQYNHoPwhA9BhpYXov7MEZxvBGQ5We3QCQp+enmCQpbkUKPFEDQgAimSq03z2fgW0Lp0xVsd7MeLP7wrBCOi15Dq2PFcWHgnLO9BN8UF8Quh6Gw4EU/SJkrkos0jnqspBkcAIQdklmyYW4j7GIZtYKO1NBEKrQP8dBzwGSxUS6GVv3X8PhF9/AlB0ZZLg4+QTv/PWv8Jv0M3zt9i18YW8PvVsjZD4T+1Lkbo30gqColvNIZ3P2JuRaeP9DZotA3VPS0+iAlSaFdDiiUGWuFK6DwPMkQ0VoSNRX8znzPKHrlfO55KIkiynyfCEAjsCLFCxS/C7OT1Vxz7GqXZRRD3e+8nVgax+J42Pg1vJnUjj49du/wOzhp7i9HWM4Bvpjlz+q8r2RXaaYn0+Rp+wSMYODhljUCPuqo9fce16bBiNyz1zlMjNnrkuhnlleqwBVAvSp0i0JaK0KzC4vsJizY+jK9ZdzNTkg3cIG4JqfP6FgsQNCADKIfJwxJKZmS8dVhUQU4fxiQnOwJQCxv+heOfSeo/+soh6ZNKx1FCXzWF1dFnNmmeu3dTRYvGqgYf/Zto2p+zApC/LwNTP1NvDoCim0x0tvx2PQ/rdMlMbGpG5JkSGOEM8KXHusurpDm4yZfU7ysBkz9Pp9TQtqW1+7h62yAm6jh5i6CSlIoy0R5xPM6VeXVsIGeLYGg/uz7XJpY2unh5dpqe4jZzcakwIZ84bGZYKNNjCsz9MEHOyYUL9jPy/m2K0r7ucX1dKhbRWYa7sfXGZSr/Q6m1B02s7Z7JTY4Yh2Von+XHRlodhOa13nr69Bv79JGOImgZWb7GcTxzLzvDdxHDPX6do/HdrS3h7i8faVYek5J8+oLXxHU3QMqk8X7cgEAbZAX2+zabG/zjZYg6BV9sn6wjTdqEsDYha5m+hE9H5tANL1fBEEaO3IqmeQ7+l1tU2xWSC3gYm2/a07ltbWLClcBoXpObMCIzfGPBapZDb40p2HTbob+hxbaWQtzxyPrY/HcVhHqXp27xVVq+tl6owIQNzRf8D5YoYf/8vbmJ4m+PqXX8PefohBn1lxnDV2kaaFFExyv1xl/ylZCq4vyz0ru4PraTDCwmgchQIQqOlgAcmC3nE9oZ+wWETQl+KWoIP6A6GfsLNSVXIcFpritpTkmKcZxjvbqNn56PWwyDP0e1uq+GI2BqlgnrcsxkLPl3MmOCHg0Na0k/lEwIFklxRKEM+ibTQYioiYAGZ3d1c0ILWvUt1FhxAE8ncpvCm6Z4I1x8Dz0I+pA5lLWnkcKVoNNSDCO2vGROeB8N/clv/eHo6QEbAMYgnIwyLH9PgCT0/PcDaf4kZYoz/uIx6GKEjrgSMJ5MnFAlGgQg/Z4ajpsEVujaO0BkvLX4IJNLQqApWyELtbPrdi58rzdGtkZSZWsA4Lf9G+KqvanPusXaHLSQcsZ2dHBQHyusfiADYRy+DhnZex9dIXMWMCfAjMLx/jZ6IBOcEXrx/iNbKAbm2jih24SSodnvNPzsH7xPtHgETaV04XJ4f65BBB3Tis0d2KHRkJ82tsbqXjGSi73tppKHvlMrxyNByizjKkCbtEKXKG/S0W6IUxhv2RgE06vNFhjQGHCalo8QC3v/glEGFkjif2wOgNkZYufvHTd3D58Ud4+doWdvfZfcyAdCpMJt6P+QVDIisB2Z7PvJISdeUtKViamsjnVdOpqsZGeZGlSJJMwiFFSM88EAcIeW8IrGi+wPDNspDrIdBhtypwGFDJbo6y9uVLHL0kTb2E87U9BhEqEfog9nHKQahKzFJHOiAlAQg5JhShNx0Q+wukSwPyb9F+tH1JmU5abY5b3EZTq9q6HnoGvQ2IcFt2QfQ+zG6HLhp1IbdKSMzt26hduvvSpplo00psAszauj/2uK3qgOgxsnUX3Ic5W28XWtqJy6bkLE6V775+mRQjXRhzZp6AgzbE9ky4ue06IXqX9sB0+dJ2xG1aEX2ftEtb23ibXTb97GmjgvFhKN0bDWw4E09KEL/kdaFJA4J0cr58HszrM4GdvlYB/Dm5oeo5NOlHZvFqP496v2Y4pgly7WeiDdjYegB75tzWO2jLXZ4LKU6c3bcpQm2fYfO6NnEAM/exzra57ZkwM0+6AIMOldTgqY1C1XUtevkqq2JqV2zKEbsdi+DqbLF89+SX0oq3OyarwI7pAmee5zpnsOecuxodhObtm/ki5n6fo9sYbwplKcNSB2DqJVZtt258297X9KgXASpdxzEBTJvgvnO75lr5/lKUb2tBTG1Hh2mBDSKW+7OE/W2A0zQSMN3TNHBaNbYlKUaWdtJ0YrM1KBpsdNGpstm5gAxzuzYQpp+FtnvHcZztvoJg989wOZ3gB9/9CS6O5/jKV17F/i6D3+gslNHpFZXyPJXiW3JApHjypfgUTQMBRUMR4TJdlGvL2VHUEw0FKVfMbegN+hIkdzG5VK5QES1KAwyGY7XPpjjne1xG5yApxvIK00WCrd0dASCl5+FyPsPuzjU5P56DzPRzNrjhzMuscU69gnIUotOQhBsmieR08Fp2dsaIe8p5iMW9BgZM/5aizqmXgnZd1Gm3Lm6vOxpbo6FQsPI8k8li2qjS8Yihd3yJtqLJAdF/F4DWHyChPmHYF6cvZ55jcnKBk3MCkDn2vRxbO2MMtnrIS6W/YXcinxfohz0R87PjURcpZ24FAMk10DLL9aQzQ4eoPEmEftULAxGqLy6nkr4dUbBdZMhLFrSFrENrZod0Obpf9YcyTszhoONUwQwWxxUwyQ7WiOAhm0nQX+/6EeLbryBxfWyNQ6SXJ3jnb97Fb9IneGlnhFe2toSCVcWAl+S4TOcoT1XQpFCh2Dhwaul+eBFtgV3UC+pqPPheIBoV3hPJkyFuIkXLCRHQcMMPVPCgFOMqxZ3AhuPCjBbXZWo7Haomcp9DP0bKrlqVYchnL+yh9ALJMDl8cF/yQAi7A9INR7uYF8Avfvw2Lj/+EK/d2sfhtRCZM8P0+BEo6i6SCuWiFl03x4WNL3bbKPInIOAzqDVAWqMhRg21yoPJCCwoc+jFiPo9lfjusObJms8iqWqp0MUqPmdZIpQsbq8Bv34eVcfIl7Fyvrob10ejPh4c7EkOyEkylyDCeaYASMUWH12wauBo9EwDkj+tEBwo96kX0YC0fRm2CbE3EYjLD3YjEjcLexuEmMdcJZo2RcAmF3+Ve9Gq/XV98dvUIU0Z6tqXCbbs7o5tLdwWpGgXqPrfqygveh3b9pYFfpcWQOsTuE4wcgRo2C92Omyth31+beGGXKer8Da1NzaY08/RmQGOusT6PIbuYvDvm3QyTDqSnb/C8dCglvuz76MGuXIsQ6PRZtGs9QZacK1DDnkMM+9GfowbnY099ibdzX7P1iCY98gGg2YXxwR3mlLXpY3Qx+xy8drE+WxVMcX3TMDx3LPXCKr1tbblu5jbdNGX9DpduSe2yxcBRdDvCSc+DfafuwR2OpLjGRZnF/Ke2dHZtCvTBprM89jUHUs7Y+mTNLsb9rJ198J+v4v21QZ2ue1K2+SWToFss0IMrjUYq6hZ8jmdPm+9bF6LBlltFs1cT79PUTr/rrslJiVqnZ2y7ly06i2ejxsSwLf8zuaMa5IKZU+/9LNgg05zOw0a2joaXS5WerkpRDfpWc89A5b7mRmmad6/yc4XUI2+KcXYD77/Uzx9fImXHxxhe8fDwW5PZlpnEwppQ9F8ECQo8bWavfWadOwgVjOwOtmbRZakgDeOT54bYjqdCgXLpctTvyc0Hi7jd4lYqzq+FGEsuEhDEhCTlzJzzKJUiXIdzJJUaDUFKUOOIyL07R2V1M0ilQVYMpsvE6MJFESoS1G06+L09FRmuwUAUKNR1zidnWF7PFY0sTKXfdE116NuhZ2XQlGNNK1Fd4C4TFFeFINih+fVABBaqc4nU8l8CFlINsCD20iAXgNGZIxIv/Ec0YD0oz6yywUun57hcjrDNEuw4xYKgGz3scjV5Bvl11XKnHpPclkIPOqMGR9zAT3SSWIxzUA+WgFL1yORzskgCsVilwCMICmuKrAjxDyNiA6PKJDPpuQJIWKS9vgQaZ7DI+WOonMGOjKVnIfl9delOj4pQftHiG/cR8kwv1EPycVj/Prbv8M7Fx/jqB/j9b1tjO7uIfMKuAQgyRTDqod8kWLO54EdCLpfoRSqHXwXheijlaGBaI4aC+eiSUN00RMNixvHogmSl6xUSvI7z00MyVCgLhmUy24Rz52J77mYLQxGWwh6I9R+JKZQuzdvICPo9V0Mgh6qqI/JIsfPf/w2Lj78PV4/2sfRnW3U7gKPP31fAIhbBHAKR/Jo2NmT7odbSw4MQS9BuCSZk+5F4FTT8pjgSnU7pFHmuwL0GLDJ20oq1mJyqYIusxTpfAqHX8DseJH65zrIM4UR5Hu1oWHxeFqr5HxlJ6pvjwcCQEjBeppMJYhwwQCurMI57e0oDKpr3GYHZFDABB/8+x//VyM5gE2t6vq3PqEubUFbgd5lsWuKye0vuzZw0vajqWe1y+0xdkLF7dd0oK5ux+cBHl3Hblvetawt8X35I+P1hU5kzoS36QY0HWYdHUjvl52NrmJZF7UilO09460z84Qvprxn6dXOSNu16c6FpnPZ2hpuY1PUzGfO3KfpuGU+a2Y3qMt5yxxLsS+OVDeiq5uy6t4RDIaNBMQca16r3i/HzxR42zktJhBo0xrZdDaej+5QMQ+Gr7ZEdi5vu//r6FrraGGbgIiu587sum1SeGtaWFui/aafKbNw1wJ2W5huU7xMgGWua+eqrAIdPD8Cj/wyRd448XDZKstg8315JmkFar1MYb6691cpL12uW3o361yvbGH58vPCwkw43FfDKVfdhzatiHazsrczwx5XWfy22R6vc8iyj/UcNc0QntsFu9yTNeGPm4rBM866NwCqq9OxdlwaYMb1CHzsboQsbwl7XPd50QDjOcDQCPT1uEfbSpugvjNbkJJB3zKPaa872f0SqvE3xXXorR/9HE8+u8CtowPsbnu4dX1LAMjZ0wm8gM5KyoFHFc6qG+Iy2TnL4EekxjR6C3Lyi6LJ4nCEVgWEykWKYXdhLI6RiyzHfLGQ94V61bj2ZDoQjnSYJJGCc9gfKIoUPNmOIvQFCzw6XfkeBoM9RQlzGEQ4w+XZuVC+WIQxU8IPVZeClCiGEY6HI0SSu7AQEOSEikrFApzrMLywL3SjSmViFCpBXXHzFRDTuR6qcFT0FwIQUnyovRgOessOiAlAFHB7pgkRStZigTT0Ee6MEAcx5qcTXH52gmmaIqkK7Ac1huMB+ls9TJOJSsvmzH5SSVfIJUWtZJDfFFUylW4GbXkd5kd4yi6NXZA0SbC4nEhGCQEIZ9BJe+rVNc4n5+LYNRrEYA8quTwn1QB9dppGN5VmIQiRl5WIu7d3d1E7HhYpQQ1zLVjk+4j2bqB/8wHqoI/drQiz40f49Xfex1tP38PNOMTXbl7DzoNDLJwMflpiVqTwJjmyRIm341DN2pdOhf7WCAQZfpLJs5A1ts58jjTFjDStXrglDlxOL5auieTX1J4I29nloUNXGLjIcqVvIVWOD2MyY1AjUAceot4IlRcgdwLknovtmzfgRAGiYR8Dv4ekdvHkbCo2vOe//z1ev72Pl185gNcrcf7kISivcXIPbumTRQbSqaj/kCDEohAbaV6D5JsYRg0KkGypThsph/2+XEPK7JK6km4ht+ckQTK/FAASejV86YKw28XtAhV6SOvqxoqXzz7Bt9jyEoDc6Pdwf38Hw16I8zxBVtWYpg0C6/dwcTmVD/HtcU9E6AQd+sUuyKockD80Dcv80mJBSQqNBjJthSfXX2Wv68VjpCSVApLd0dbtWEWfWvfFbb7fVfSuE7Gv6mqY+zc1KLaDlFk4tgmAzf2sCl/U3Ykw7sPrBa00EoIPAo9kqsBc20vrLszZew0wuD7vZdv97L7Hynygy9FslTmACdjMc9XLTVqUfn+TDBWuy/HSoEIDAvMYtrvUcv+NqLyr+2ZSBNuoRxpkEjhljcZIzsdwPXuRZ7dtXU2rs527Vu3XdPGyt2tzvLpyP5oORluoJZetyzvpEoGbQKarADe3bevwmNtpepWt6eC1RPkxSHvRoEMDBn2dXd2A1s9QA0DMTkdbaKbe1nao6rpPq0InrxT/RnaI3tdz2SDWQbpCGJermXa4xrbrtC6bWCdf6QLY52W4XZldi1XP8ipg0aa9sKlIpu6D3ZI28MTjt1Gsls8LCxbjtSnYWT4Thh2v2aHR9LuuLo89LqYmZLnvDr0HgVF+MVnuQl+3KWo/67+E4d63MCsTfP/bP0Q5L3C43cfOtoO9g6EE+zH9mT5EdEyizSm7BswDCWnB24+Rl7WkRMexcvZh0cMCmyCART8LLwbg8b2ENJjAl6KOM+rk8tMRK476AiBqApq8RF5V8IPGTrUiAyNGfzBSrlMsNJnx0YAZAQB+pDQEzL9IU5weP5Vib29nS/ZLzQnPizoQagdUYaZciHiOl6dPl4JzTo2Lo1UzO600Gyp3Qb7bw1iADTUHFGaz4FtMVIiiDlsU5yGz05HOpDh32EnyAwWGhFaTCt2J4+CPYgQDFbiYn88wO5tjkmaYw8G12JFClEnjBBcxhfcU9E9mQlvyYpUhwXtETQcdoSSgzuVvdSxZGCzYmbXBRHm/if3xXAfz6Qyz04ciyk6zBfpRjDCgOysdwXxcXJ7BD3risMVwPxb8xIpcn7kbhWiDCN4STIoUo6P7GBy9BAQ9kMCUnj/GL3/4EX7y5GMceC6+eriDnZe3MKsTRGmM2huimFwsXdYkmDEMxZVMPpe8v0I5K5BTa5EthOI2p3MXHAzHW3DqoQBRRK7QAcUIgN0zh8ZHJ3CcFCHvFeUxnisAtEpmOD95KvutezviuiXgsxdjVpQYXr+F/uE1ZC7BSYTaj3F6fIEf/t13gOOnuDH2ce16jOF+hLRkR42i+wAFndrYeaElc06HqxgJ0UkT45gtEkkq531i94k6DmpuRjt7mJPeyCT3MBKqGYGw2Aez42W4pmmhuQbB/K0UMwg+V432h05wuiMoInQCENrwLkXoVYVZBuRJAXfQxwXj4KsSt0dXAQjBR1sHhBe0qvthvtf1BW8WmpvoIdr2c9VaVbWCzG6H3iaazUWMzPC+z9vZuP3RGT6+s9P5e7Vuxt3e0CwUV6WXr5ux1vttAyBdxaguEu1iUXc7dIFl89V1gJ95LTq5noBDg41GUrQEGV2OZzojQz1PKltF/90eL5M+Z9sJbwrg5Eu8CRZss4k1C/18QhFX0hqYyKLf7OTo/ZqdD7sLYN7HVQJ80pzaXiY9jddArY2ma5najE3BwqbPlXkuXVSttq5Ilyi8S1DeZpdrUqg0ACFQ0Mv1MhuctIUs6i7KOlpW1wec3Y9srDqAJvCQ2ToCj8WJUHtskKS7LiYI0udgdlQ03Yt6EvOlAcsVvYdpFWuubOoPrFl9M3Hdpiht+l7b2Oh9aWBiZkSw6DZDFu3tu2hjbZ2TTnChr5Mz/73hsluxCXhYlzDfJfBeirpbOgDm9ZrXx/OnA5r90vStVedrprJrbYa2teX+Omlchr7kueOGvmhDdFcr3OohGF8FO2ayvemmtUporo9j0sNM4KGv99i9jdH+tzAtFvjBd95EPs0aAOJhb3/QWO66yr6UM+2Voi2xII9py0r70LoSnry48TTdCxZGOtmcAKSYqfwLuA4i0mSiAAlnastCuiGkX4kY3A8EgLALQicsseutXRFmM6VabEZJ4yLYkD8DlR0y2paCeTK9FOrX9FLRLA/2dpSNLo/huuJkRUE6aV2ciSYIETvUhUoLaaUTAAAgAElEQVSilvtIagsr7Kag43ZRpK6NxXHcH0rHhlkmnqfS2lkU8zw0RUvTrfQy5AuxyYUbIIhioZSRqkUAwm4E9QzuIITfjwSAZExzP5tjyi4RHOwHFQZNRohoSkiwKmhby+BDUqPYqUmeC7mT70QBhKpzOr24FGAk1vWkZrmqY5RfPlVJ7tMZGUACYChqFycyFrc1AboqjAlAKASnDTDF+8l8ruhqfoXMA7buvITo+l2QJBbWKZKzz/CTf/o1fj07xYPtLbxxYx+jewNcZlN4iwDwR3CSqQAojrGmKBGAaNobKXBlmiBdXCqqF61o2Xmpgd5giNHgOrI6F6Dl0IksXciz2vM8TM8uUJQLsfEtHVfOnQ+2WA+nc0SBC8Q7KItcAEF/NEQVhNg+uot4/wCTnM8oO20hLs4XePPv/xn10ye4dzDAjaMhBjshJgsV0ui77Ibm4sSWLxbSsWD6OZ93jimfJR5DQKDryd+1vfVoZxeFE6AOIgG5HGe6cuXJQmhWih6onlfdjVxS+XIlPpfntqGqEYDwfTFMWAKQnbHY8J7nKVJxwWKipED8KwDkwUz9AGrwYXZAXpSC1fVj/iLLze5HG+DgvszClRx/UmtYGBd5KQ+xfnXpB8wOSpf4ve2cdVFspqibtrDrAgDb3Lf0cV60QGwDG6tm8c339Mw0NR0DTDHDUETkpg6B+w+j4TOdRuMu1RYOyGtoC43k/WvLazHT4nXCux4HPYYEGbyvBAXm2OjlGhCsK/xNqhmPYc7yd1GHTMBj3jNbL8P9rdKxmB0g+Yw1HZ02kwC+bwIa8/nTGhIWsnT7IgVOGwRod7cX+YzZ69r5JV2GBWYoYFtnwUytl+sR+ogStNsULC34N122NnG20oDGzg7puv5VVrnqefBgAppV3Q5tnUvgoV+8Pn3dXKa7OSw+9Sy+rS0xwcc6XcryOJxtbF6dlCWjONcz2AQKrbPelhtSF3DoooWZ422DqOU5O1cLXNNiWZ4Pps8HDBVQYXd8aatcLRxfl3K+iZWtbVPbBTQkfM8Qoevr6HST0gCwpXPU5aq1aTYIj20W/usE/51i9pA20FfzO7jvLjvdVWOzHA+DpqW7cHyObeBhgphj7w76e3+JRZHgX77zFrJpsgQgO7ukeXEG1kWSslhThRWJ6pID0R8ImCiZd9FkF+jZa3i+ojY5ioLFwDwWSHT34QwzC+4pC1ffk04Che3xgBa0vgCQoq4VAPEUtaTfVzkKl7MpSoIfsikcb5kt4vfHovs4v1A5IEWWCqBgB4QggM5OLP4uLiYYj8dSjBIgSacCnjg4iViXXQsoO1N2QJTTl9K6aIchagUIYFggMhdDROnM3DCcv/TMtO6CBFUu+ScVxcy9vtBp6EJFQbHvOSLOd/oB3Jgi/2rZASEAWTgu9txMdC9+SNG/stKlQQBoi82aM2s6AkzZpiGA5yLNMioQRJwdwhXgyLFhMcuuiBS1nASnOcD0WMIbRY/A62EBnS6E+rZ0UmK4YhgJvUkDkCotMb2koLtCFLuoIl8AiH9whKz2BICwA/Kzf/oNfjU/xUs72/jKwTYGd3pY1CnCLIYTjFHNLpbuTdpRjIBUF9oEIEU6Q57M4Vac7S/EspZZMoPRGOPxoVCe1DWz3lRdBdoMk4JVIxOL5yDsCaVrQY3QfAqfKfAEjv1t+S2kJiYejuCEMQ7uv4Rgbx8XKdk/dKMKMZlm+N7f/APyRw/x2tE+rt8eIBw4mKeUbgRi61sTFeUlkgWB8KlkjkgoZtPNIQ2O90Key7nK8ygCH8PRFip2P7xInis1KUHt6UI+Z0JLK5UZA7fVGiIZI2ap0K2N9Dh24hx1TAJh2vUKBevWcICjrSH6kY/LIgNlQovcQV0Ap2kqAnRFwYrxYJZdAR/sgLzxBgdQXYhtHbtpodOWH7Ju2zYNSdvxdRq43t9i+mwWsSvtWq9r6wY2pWNpoGJTgkx7X/P6NGXKpk6tGwMT3HDddaDG3p9tHawLaM6g66JNbyNCIwYMWYGB+n3d4dBdJNLjpqRhfdAUFvdTNcNhpbQzLFG/CArlOlwKx67O9tuBgOa10P523atrbO2Owzq6lk1h0wW4KUI3wYHuYBEItAHHtuN3CeDNdGz7PphifO3upT+T/NMO62Rg5dgwYmoLRuR2L9LBePasPK9PMAFDF/Ws7R52AY1VOpE2nYYJHMyOie0itSo0UG9H4FHv3XnudDXFKrtYYNNCWzuJaWtjvZ0+lm15zMJ8XbChBipdmox1AnXThcv8Hug67ip6m9n10V0dm+alnZfa7r/t7GSv05V3odczC9s2AKK3Z7eGAIZ0E75MYXVbwS4FtAHilufVAjDsc97ExtcGH/ksadWbPEftsjovS3DZpslowJxpp7sqMFDGJXsmbtfjtPzcW7QrGwhpgfo6mtuxfwf93b/ELEvw1vd/guQiwY39kVCwhiPWGgqA5GLxWgF5JTQV8ub5fRH2e/BZlFbqd4GBgnHclyJ4QZcux1N2oLXiprNrooEEKTTsmvQHAyR5odKhmRzRdD+oFVE2pK4EC5KScnkxEdAy2tqRDgQdtaRAZidikWCRzGUmnQCEM/r9WDlbUcfB82CRdnBwTQq4x4+fKovfKEIynwk9S1GWFJXMbyhVKvOjWIYuihNUk2kyGIxkuVNmUiBy/9wHAYoCPqks7/sVZvMEVU06T19x9SnSzxcIqVshjannSweEOpbyciEdkMskVQAEC+kA8TeCtqsOHa2Yy7JQHRQG+ClKEoTe5kchsroUTQE7TA5pQaTmMGOCmRlMEBfdCgvcFEUyVWNdKvoTKqaFp2CII7MmBPDwOExFF4etWuhZ7ICwa0IAwluU+44AkODwtnRAYieX7sq73/sA/3r8Ke6Mhnh1q4fh3T6qyEGcxqi8AfKLU1WPBCpQUjuqaYocj85zcCoyaDIBUhxPZmJt7exI0a66Y6oTQAoWOw7s0mQZU9QDAaxxj2MYyrOS0QFtMUW2mCMa7kjnh9dMQEyS1O7te+gfXgebG0HgIIOPxbzEP//vf4f5w0f40r3ruHE0QB1xkt1RXbxwAEecl2ss+ExdnEggpb4mgoL/m7c3f5bkus7ETu5Ze72ll9c70ARAUiRFyjMeySOFZmxHjMP/pH/xL/5JE/aMRpTEISWKFClLJEUtFIciQBBAo9H9ltor93R85+apd999N7OqIdsZgUC/qlxvZlWd755vYevculZgu7G2dkYjQq5OyW5zCJn0Wd9RbFbcmQmGyKZRNZuAYumGYKziSGmsMF5itoB7jOPyRAAAyKPRkB6OBxQHLi2rnLIads8IkXEoD8C1W/JBnox79PZGARAubBonLDMHRP+ybcvu0NfRwYe8bssKaaNutYUe6ra9qhCDBd7NQtXUqPDDFl4r9/Xz3Oe4NTqb0qsPlPhalkM1CbYMkTcpjPVjwnnp7ltjFtKDsrP8dEZybngd5wgrYnPButEo3oWXLbKAOx5YTOBhnhtAB4pefXy5y/FBRIuGqz7GrGwDQtQ4Cxhx+csIoCOvrmdB9e7UrZNteaFtvG0hlDee075mI9NxsC5dCDbryj0xXbL09W3UKpv9s0lf6xqXmx3BmxqZrhR2fZ96IretyLTZA8v2h9K92q7B1IToWSS68Hyf6xb0Sijq8QxjaUsK1+lXuFaza4PiGVSUVd2/ldkB4JEtNlRu4flv73hI58MEFDg36YTYxkK6JnjPBCcmzUzvruiCc9v16MeyaWjM12zaGz3l3BThY/839ClappFY/fI6LSLufa5RPB5ZvUvb1mfjD9lWrt8EMCVCwbZi4KAmq8QdDEBJAJHpbiW6CaGWSTcIZgS8NK5YvD9Du2Hedxv9S4DGvoBEHpcGbNgCG+VYZpbHvqRybCdjrIO2G8+R5bj6ubRdt0nbuhq8Q/2Tf0/LZEU//uHf0na2pUf3pnR85FEY1VSV4N8zJ4ezNTywV3KVe4HMBb8XsaMV/FBR/Ky3CfX6Q+qDY6+ypblwZRpPWTKvH+uDJiW5GpjphiEPNB8qRE5Z78Y9BBE27lcoylDQ5xnTU+CaBfDBlr/43cSsM0eBK1eh7Vp1X9jOFZ0XXzlYYeLt5OSEgdHLly/ZvUoVvZjEW6kskr6abUYHBAvOFQBkOp3yurhuHAOFOKxbUUiCVq/ngYB2hkXRvHIa+ciaSJAvTmHc4y5DCgCSqY7EJs+pilwG5RDHKxveFV2tN7QsKzqlNY8bwgg9zyEHoGq1pGy1YS2IXwcs6Ef92hsPGQBClM00Nd+jaq1mx5EPwv/HTDnuEIISHQQUIrSwZPpXHPh8rzEmoGlhcRBqqKAPpWx/C62Jz7XrdrVmQTsoWKlb0/TpFyg+e0alG+46ID/9s1/Q3168oOfHR/TOOKb+45ic2CV37VNWR1Str1RXLQx3VCLRL/DnzGXbK7achWYG44pOmR/2qD+YUMotZWWhDGG9cmCTQD+fxy4rCuoNJvwMgq6XrBe0WcxoeXVJXhAy2AIAc4OQVlnBAGT44CGleM7cgrIajB6HvvtH36H89Tn95ruP6d6DAVVBTukW4AidB3Qu1LimMEOYX3DWDFsZMwPP5+cBCz9LTUej7o848R2BhdgPKHYljAlWC77eYDLh50soadL9wBixdqpWQAOdH7YrBr2uschGt4dzQJ5MxnQ27FHg1rSsCkrKggGIW3lURuENAAIXLHN5EwCyT89hs+S1/Sh3vYaZXQER+9K9u3IyzGOYOg6xWJWiXrf/tWWB2M65ixLT1i3ZNx7CxRfggf+bs/ooeAFQZF0AD1CrZLHldNjsbuV+tuVo8P7QAXlL465/ENH2bL1LETe7ItjEdELTRen8IdGKGfl3m8uVPl5t3Q1T+9EGJLCvXdp37t8IMbTdF+zX1PDI36ABIieEr6cfcgiiLLrjl4ztIVoZbI+uBvYH+hkyRXSKlJ5bYmZN7MvZMK/PpKR1OWB12ePKfnXKln4uZiAiCnK9YNfBiE7j0ulXOq3Lpu/BOYhw3+y48H4mD26BDn4Wli9YUK7TrGznwz9WLUJ5vdPR1jWRMTq002Dmjty+d9cASz+vNxHBm10LHVTs+45qe1+yKwSU6DqDN9mnLXtCL35NgCJuUQARm1ezHVjFMdmOddRnypBY+eL1NuAkxTQKbwle1M+9LbfEVpxjX3ogIvZziMbi0LGyWe/q26LrAtOEG+YBjXaH7aXRBTKWN7k+c1u53tfOY+pDA5Ku6cc//Dtani/pyf1jOj31yA9UgFpZeRxShwLNr1WeRJYWDAZgFQrAEToFz/avt3CoGtFgNKUaM+QIKixKFW7HVKo+dzrYKrdxpcPMO+xTWYMAHUBFNJ4ccQ4CQuJKOAM1ehAIfVGoJaxLqGg0mTBd5TW0HUjGjpWzFQAIgAHDH9C5miA3FHyT8ZSLtvV6y+fMNBXQtoqC6WL9nnIOAgBhzj4CFLOcC1e25C0VqMGpoNuD/cO3gy2EkSOCLkpPJbrvAgspo22KbVyKYpW6nm3XTLEJkL4Ng1jIIfoR9Xs98pKS5q8X9NnVjK7SjO44ChyFcUBhFDDo2CzmlC03XPxHvQl3QHAucAhDejbujxLsu+xyxrPtEKdnyAspmfqFcx3EPbqYXXDBDqgJi2IRoWcIzE5T6ruwk3VYo8NApKgoCgJCPiGshqHP8IOaytCjk7ffo/7Dt7kD4pdb2ly8oB9962f0j/NX9JWzM3o+DMm/75E78MnfBJRVEdUbZViAohljJloi/l5AIe2B5pZSXeR87aDsOXABo5B1IKWLcMWKwVy22dIGeSLIpenFNJoOyfMjSjIYJ/QYNKITlG2WtF3N2eKWdSewdUYBDyoauXTnrbdpfPaYNkC4dUIZweLZo+//yXfJmS/o6+89o8mJT1VYULlBpwvAw6cSwAj3M01ptYTmiCgglV3CafMwPkAXCsC3UlSszIkaGiPocz5h2jpPVrSdzyjwHPIGY362dOtm3Dt8ltjedznbZYxA3M7aI8fdgWIGIE+nEwYgvlMxANkWBaEWgrVcHSOIsOmAQITeAkD0LxI9Z0FeN52qDv2C1NcTColJJZF1uoBHmz4E27bNmredI4pDHXRgPZlhl06D6D/0HAhzfzZ61ucZF5O+dQidSzIbJKvD1HTYhNCmRuH63iqBeJtDFdbTAaH+940fu2YfbbQ4/XW9e7JvXPF+NJpSPFTUCv6SNehQUqybAnbQynR6V5djlg40BMBgnIUqJXoY85o3q+SGJsbMKcH6uHahTLWlwYtOAroPaGFs1KW2wt7WydhnqXuIBgPnbgIB/K3P1Lc989Kx0N/vomPto2rp9DXZp0lpMwMZATxsC0Tl6VLxq980UBHbiEEA/g06mhd5DBT3dUNslsP7hPMmqNCdt0Aluzm+151RaEFkxt+cddeF6eb4HBKAJ3QnXfDetU/bMeS1QzsDUmybBbyuI0GXgj9vW+iQrgMkTRoaAJ6AEr6fTb5FG4jo0oroSfNtHQudsiTnb4YE8rNohAC2fbb0sePz17pQOnjTNUGyjW4CoAOQtjHQx1sfHwEbct5iG4y/L/rvUHT0ezw7/Dc/+DFdvLhgAHL/HmbbKxZs10ipcEsK4OCEag/0o6Jm56a8RvEbU1hnTPdJsoq1HEFvwCmZbCcNAbFXKtFyYxUKsICiDyAEhZXf73PRDvoV8kFG4yn5UazcjxyXQmQzlCjgPM5FmC3m3Fk5Pr3L+7yYz5n33uvHDCZS0GogvobaG5MeuZoVx8LUrN6AizQknnPnZr3m97jIR/4CQIXvM4gRChZ3UBh4eCrHAwnVobLqhc2raBaYEiMgq7ER9vM1hyuCKsTuXihQ85TqPOFisw5CSpyCnAj2vwqAXL68oo9fvabX6w09jhIGZD2MdUOR2s7nVAMcRDG5/fHO3hXHlkJe0raRVI/0b4i30Y1C9wPdDRTioCd9dnHOhS5bDXs+W/biPWgiMG4jJ2c7WZx7yRa4KtsCfySrNXcRen2fnH5Ep8+/yB0QaEAAQFiE/q2f0d9fvaSvPnhAb/V9Cs58isYxi9CTIqB6c6VyXjgoUukihGqE/6c1JsNSTnCHuBy6HQC5sg5otd5S6akE9dgLqNjgdz5RwCv2aXxyhFYo0wOhTer3hvxcwD1ss5yxFgSUMzyTbJGL7pTj0f0vvEOTB49oXdbkOxmllUtp7tL3/uR7FG0T+o3njyjoF+T0KnLTgrKsoLpwmaaIDhI6NtvNgjUgXoHsnJS7ddA/AYBwtwcABO5WVaw6inGPO1YeGj7ZhpL1jPpMp1NaQ7EeFsc1BtkuWDHzHdjFRIFaWYVesn3yV6Zh/dbx0a0OCLTmPpTvMT5UCoA8HsX0Xt/eATG/6GwgZN+Xofl+G9DQ15NCtDdU1B3oO9p0IOb+AQCE8gP6j67v6EpU5+Mk15avAkjQaZBlH+VH9iFABn/rCe02Stah49fmbqWLyWVfeqejy33J9p5O45FAPOg0fLg3NAv/3YTswZZX/1tmopMNvvBTvndSjG+TYtchGXJH6zZlTETa0Iq0idO7xsxGcQMQ0RexCz507HXRvb4Na2G0xfx8AFxgEaCmu3rhdem66M5keF3+bgMLelEuhbKM+6EAwyYIN8cDBZoNMPA5apQkuRZ9+zaxPnRI+tKl+dALerMgl26AULFs3QE9iBHdQBvwgOvbbIOuxzmfls2UQO826ecOkAEbZvm/vCdaGHCG9c6O/Ft/DeCjTcxv3g/oRGzhc22p19he72DoKeiHUH7k+HpOhGz3JsBCnYfy4rR1MWyfwxt2ts0KbXkdJt3qxj2q4BpE7PaE9UDF0sEB1hVgom9ne54E9KFADyaK9mIem8dY12Vo4nq1vqJtiejepHyZHRh9vPR1u4IXcXzT/tfmMmaOu825ynZv8Fpbx0YHHOa2V4N3yRn+Nqdb//Vf/ohefviSHt87ogdnA4r7cEtCGjMsWMFMd6jOkEegxN/oQiRFrmi9xZZn9wFIAiR5+z12HEKRCA2HH6mUchRhoAAhYRwLAAh3CqqKhhMVqAsAgq4KqDBFWTEIQPAhtu0NBjSeHnFyO0AQxOhIU4/7AxZjx72IC2YBIEj7VnoOBCOqTBHlshRyt2O9UseHngTggmkuIMIgewSuXI2LkIjQUaA6nrLRRSEJAIKxGPXCHX1IhPfYn6Sv+9mKrYOdAOY8CoDA/pUD8iD+DSNalQlVvhKIA4Ccv7igDz99SZ8tV/TOqGYb3t4QdsVIds+4A+JXREfIlwj6Sn+CiV4AElCl0DGGJgAWVf2Itmt0BVRhill5jBfrN9DVoUK5ibkeh9uxiLmZrYdmwU9n3O2CKQCCH9mGGfSsUnUc1vMZDYYhecMeHb/1LmtAAECgASmW5/Q33/x7+tH5xwxA0AHpPY6pfzSg7LKg+bqiqFJ6J5yDdKNYO9TQstZ5yp0PjuaDBqkk6vUnVDsBLZYbWpczcvKSBkFEJJa0Xs1gaTAdU9gbM1DJS9WF68cxd0Dml6+ZKjWMAx6n1WrBHTjYSt/9wjt09OgJbWuHYj+ntIZzm0Pf/9Pv0yAv6IvPzoiCLbkDogC0xAS04JrNRQSAbNZzJULPVZcNXTuAfQYZjT4JACT2JpSBQgY9lcp5pKpMKU+WNB0PaHapkuDF1IBpVgiFLNFdTNnli5PqvSYstHETY+E6AOeXxn79cDSgx5Mx9Xs+LfKUOyCsAanhXxzuktAZgBhBhLg5oGB1LSi2dDBxCLBo29813UZx2vElg0UXluvbvgnFCtsJKAEg4f1qQEP2a1r1dlGvukCNjXYDENJV7HeNs01kvaMWjU5pHCqOH7Qd0vGQwEXbfrtAkE0kDY2DVbDc5Deki7RxH6t2LmQCGAEadYqRABA8O9LZsnWqhGqkA4Wqwpfv7QwSvZsh/zY7HBgH87VDqGc2epQ+pgI4bJ0bARv6+ub4CoVJaHOybpeTmX4v9nVD+EtWklqbnYvjEwpfm85CBwRmevubiMz169aLegEg+6hhNoBj63a0AQYdkBWjU4ommjIfPO75Yvd5afv86VkvQnOTdW20KlNwru/X1IjgPdmH3s3oyuvg+wnHKH0xnKxYQM0dHDWppOsbbmzmhkzDMRcBLGY3Yx/gMDsk+vam5S8X6HLeLYOvgw1ZxXYO+xLQu75b297TOwSmQF8HITfub9Mt0UMH5X7plC393zpIsNGezPPTRfO685Sst8/EQD0P13q8QzodbWMknQ79//q6NiAyG32JwuPfo3S7pJ/81d/TxWdXdO9oRA8ejinqeVTCArd/RLOkoLtHR+xElKwWbCPLM/9+xOefbxac2oyZdrgIoXuBX0HQldAp8B38VgDEwGgn5+1912msbdFJ8ag/HDc2vX2m+SC6epMmDIKK6tpsA65HnN2xXrFwlzsPTsV0LYd8WsyWXJSNBgBPKPzWXLiKZeligVlpNXOMGX8GNj1V7M7nc9puU9aJDIcjBZjghuW63CURXQIKP7YNbjo6LgL5tlvuoOB1OG0BfIhzVhirJHgUptCHoNAXO1U4TjmrS6oGEdV9JMJ71KOALl++on/4+X+jy82S7rklHR9P6c7dY85bQbEJUIbrBQjabJXoHgs0B6JrEQqY6yiBfN0UrFgPM+Uiht7Ml3ze7JzEugQFBiDmhzg/cnNycb8xjgAgCcYFUM2jJM153TDyaJ1t6PT5uzR+/DYBqiIHZPbJ+/TjP/kp/fCT1/Sv336H/s07U0pHKRX+gKbeKb28fEV9P6UMnYvNlulLOBdY6mYAaSjgA5UBg+vCe1jElhb3KJ8vlA006HQI58Pzg3wZBFEO+jTonxDuOyhloNgBxKXbNb+WpglN4wG7khWJSiqH8B+dnLvv/gZdbgsKsiXQLaWVQ9/74+9Q+tkrevfsDp2c9NgFi7yINTnovgAUsjEArH4h8kfwYaCMDlKI46GMgr20H3HwIYT9wzqkwiPaoBPTi5mqVSKeA5+zFBJ85X5145nDJADuKVtGq+7ecrHg35BBD5PFFaXbRGl1vnbSq88GPQIIiUOX5nlKCZB/6ZGLxMYwpNkcH+LrJHT58tBF6G/y5d3WHenKB9Hf+zzAQ9cUSKbEPntdswuiXyMKXxF7i/C8DYi0gRjdphfULVOr8aZdEB2A6MBDP2/peJj3S59Z13NAsJ6N4mW737DhlYVpR2x1jOAm+LVXVCaLG2nmOujQAQf2oXc8xJpXLJTxvuSL7AqO5kG3nVfX+GN9HVDq7lF4z6SDtQKNRteCbXqxf8vty+xomFSvrs+P3tGypYWLduHGj3oDJvYV77JNF53Kljj+eQEG37umI2KCVbkO8/02+2M5d+kO6X/fer61Lox5XFw7qIgm8EDHI9+s2Bb4et/Xky02oMA/tFr3oe2+6oGBNuvaNnAhNrTmfg8K+OOTu222YAIQveOxD0y0XZ+t2Ne7I7pm5tDfDiugaoTdh5yndDR0oKVb5upWxDgnsyO0+65xlU2tLG2C7Ov3bwrQ+TY0N0zPSeGMlDSjYvyMes7FLqxPwIRQwval1V9/B18/t7bn16SR8TU34Gh37hZR+aFCcuyjS2zfBkiw3Xz8Jerd+fe0Wc3Yhvf1pxf04N4xPX40peEoYgAShCOqwj4No4jWi0umrIBOxaLlWrlUOXVOrh8qOha6EaBegYMOxhZyI1LFdQ84AbxiAILCCVQZOBJFoyOemebU6yDaZX1wAe2DbqOoTkwp8pVTEovax1Mu+pE4jUyPunRouVizHmAw7EH+zkU09A7iqISCWgAI51wUBZ2ff7Yr7iBQ5yBCOD4VherArNd8vlhfsiokGI5BiKMABQpevI5rkeIf41w7oK2pfTFQKFUwIGsRkCS/nVM9jMkdD8lFjymr6fWLV/SLX71PSVnRPS+nyWRER8fjJpwObk/o1mB/EXeNsF8OooNU3MH1QruSqVnzKlUuSaPhA/QAACAASURBVKlKFMf9U9eoQBiEz05DVwPFjtO1Mca5cvcaxR5lyZbcUmkwIOIGZQj3P4Wzlh9hDp2W6ZqOnr5No0fPOaW+RznNXn5A/+l/+yP6MCf67995j77xuEflUUnbOqRxPaZFuia/SnhMeLa+sZJFp4VthNlWWHWa+FzhEtY4QuGe8v1sXMqwPtOawAhB4Y1nDg5Ri4JpVuiqDAY9Fnmv1gumpfFSlNxVSlaNHXB/QEfP3qHJ0y/QqnSpV20p93xaZyV9/0/+jMqLS/ry4zM6Pe1TNHSpcAOmohXLFXdi0EWCzoYBaF3QIIx5/GCpy88/Qg+RUO+FnC7v59CxEGUAu6M+eRCoZ6XaB4IKnVrRAiMVzokxwIJ7yZ9/QidNdbTweYIIHdcEuh2Pw2/dG9X3+zHhP7Bc5kVGKdBo5ZMHvBQGuw7Io2G004AI+MBB9nVAsI7eBZEiTp8VNn+E2tyz2sTlJng5xA64qzuyT1CuF62yrn4N5my9ad+rO2rJ9tL90Dn+Ogix5YnsfliahGsbzYrHX8vt0AuwfcXdocUB1kNRDaCBRcAG/i3gD/Qq6QDYROuma5lsK+uaGSHm+3KuNlc1eW9fp2Lf9dr0Gfp5C9AQVyvpMInGRMZJghlFX2J2r2w0Ohu9RwcYoPFE0x6n06N43l7NSQ8h5O+zJLuVhm7rWnUJtbEfG3gw7Yn3jeUh7x9CLbO5VWHfeo6Ebke7oyYhzXV0W+MhjlZtQXjYt+wD60h+hw00dNnL7q7fDAhsGZgbIX7NOjrwsHUC+HlrmheyvW5r23UPpDjWtQZWGpHRHDFpXmbgnjmuknMi5yL3jXM/8KMk6eh7Hhgb7YrvVQMW9NwOEwDw82IAC9O+19Sr6H93FdptIYKmo9SOejZ9j+L8M9pefMZXLDQp6Vro7mZdQ9JmKLADsQ14089dP1fdhpjHUQMn5vWaOg9d34Ft9bG0nbNJ0wIACY5+j/J0Td/+5ncZgDx9dI+ePjmm6dGAascncmKKp6fk1zXNL19RvkVYXaOHwJw4HHeikAsdgIcamQe+zzkeEKGD7543FrcsOOf/VOQACij8N5re5eKehciBz7PG2B87O1XQlSjhds7Ao6b1dsOA5vT0Lhdr5JWUpwUl24KWyxV3GOIYoX6wAq6584AOBVPHGqtc7I8dkaqKAQiKOxS4cMZCYVtAHxFFChg1IX+iCUFhKRoF5SKlZryVI1HNxT3+xv44lNBRgnYuBqtahc81BSpm8L10Qd5oSOHxWAGfZUIvP3xBH336kpwooEc9jwbDiAaDPrmeylSB6SUbddUK8AggKjknA8BG6Vtw3DLZ0Hq54uPiv8gPeLxB1eKgRow5zgnn7CvxMmengB2GLBRC3scl1WlCIfJDAKBAHmOQCRaPS2Hk0jZPaPDwCQ0fPuPgPhjaXn38Pv3n//2PadGf0jeevkXvHJXkn7mUliEFaURJnVOVrJj2BWBTI2sGDIlKCd+RG1NUqpshFDpcH84b54xwyaBWmoqqcS6DlS53cGpVJy0ultwVGMKiGIByu6b1ekk1AG+Tf4LOjiTax8cnnOjeO3tCqRtRv07Yjne+SRmA0GxOX332iO7dG1E88ligDipauljzGCGFHUGTbAIAGhkL3OHCCNMDFRhYuQF5EWIYYqoy9Djg5lZQPBqwWJ7zPcjjTJaqSHYBjULFks8PA3snU3kiWc7dKc7rAZ0QjUQA0G/cHTIAeTDsUxQ4uw5IWkKCDiW9AiA46OOhomCZiw2AHKoBaQcatzn//EE3bHS7voDNrolkc5hhgibYaAMUXXSsNote6ZR0aUrawEnbtdlEyKCriKBctutlW/4CN2fIhXO/D3zY9AW2ID8pnkVwL4DDdK4yqXcCRnC+etK5aavcdc//pYACxxZwLP/Wx12nTLVRwAQs2LQM8pp0PPRUdtOlat/9kPMyAaTce6HYQRwN4LFPLyLieBPsYLt96fE2dy9bZ0HOWbfQbXuuJS9CBOqm7at0HMwOA6xv9eJVL2jNMDt+1vo9K/Dg+5+f36IbmQV113eO+d4OgLSBDCOcrn1s1DsCJvadg8zeo+0NTq9eLOuCaHFY0vcn+g+9M4L35W8TQOh0Ht2Wt+0cxdJ23zXgfR3AtblsMT1M00p0hRGaBbZ+DvuKZPN8uxy69K7I7p7pzwBb2iKE7frZlTT0LHrAHZDNy2tNod79aAujvEHNavQkbWNhSy43BeL8vDUakUMoWAI69CBHGTP9NRuINcd2MfkyeaPfobTY0rf+y5/R/NWc3npyRk8eH9HkZEiuBx0G3MmOyKsqWs7OqYSjVZNZBo1HCLoHMjxqh4FDhuLHD9hGV8awAkULs/MoVjF728ziYhYfxXQ8GHFBzGFojX0t02FB14IOo1DFPRf0taJKgU+PTA+87oWY8S9pvUppOVNp374LC+GEKUuocgBAUMSKmxAKfwAMttxF1Ewzqwx9gdJuuGy9y8AKqdVpyuBFinqADLYBRiej6c5gH9jfZDJR2zXFLcIh+JwcBcBYitFsx6F/8yuiUUz902PuaKSzJb344GN68eo16yqexHAbA70LrosKvEEDUxTKEICT2RuNAJLSFUVL6Vuw5KslXz9m1HEf4HQF0OI0Tl+gK+kABOswyPJUpwTvza9w7zeE9ATY1WKcwjimKO7TeolxhqVuzgCkd/8R1fgiSed0+fEv6Ud/+lO6CIf0/OiYnvU31HsUEgUDtuFdpCveJ8AOZu9LnvF3qPbQXVPWtXE02mkeZNYf9w73BM8COjoMQMAhqlU3iK8bjlMAJakCmzAY2GxWlGxWLMjnMSMEgqPzUihb5CAgfzyhwYOnNHz0FgOQMF/RpqoZgPzFN79N1eUVfeXpQzo7m9DwKKLcCdiliwFIkrFbl9Jm4Dce3Yic8zzw/VIWqquETBg/7lPUG1ANoFFXlOQZeRG0uMhfCfic8QzNL17tKIDSvRMAwudbKYDCoZR1zZ0uWD3jWWP3ra8giHA0oEfjIVNHmIKlaUB2FKy6pkejmL74hja8ZjHX5pT0eYIIu37A2kTLb5Jkvu8H0gQqJpDRReUozvX1TUAiQOVNNCAoAm3AAyLZQ4tZuca2mWZ9PyhMdScn0+K4yy5WjmPqgUw7XdvzIc+G2bEyaXVyDFv3Ce/ZulryOswIRPcDUbuI6XXRvO154BC5qCDoX2TR09jDeMx0MdGomJ0QbAOr3EOT7TH+vePhrfsu99zcjw1c4Jhv0nExASv+DkYOC6IBCjAGTGVotD77ninbOOpAQToJOrCQbfTZ8d14a0UcXtNdnvTgOxSzto4Hj0djp8v3Q0sR3/cdcKOAtRgl8PtG4XmLBqUVzzol6IYAuoM6te8c9SLeBqba0stFdyL3WBy4BEziO0PuR1vgoXlu1i6RqVVpNtppILRius36Vo7T1m3A+3rHwdbN2LlhWYTZ8lx0dcX4GHDE2bN0pdmjg9k7ucd7WL/46NaeRNCON9pE+jodDePVBqxsIGT3mdLE8YfY6koHIxxd66f0XBYBILZz1rUwQrNb3/06BeN/S8tkQd/79g9pPdtwB+TsbMQdEAEgFPbJLUumYFVwGGpmVkdj2OUOaIXMiaKiBJa1Zcm6DWg10BFha9pcFcNcIDrKyYq7IwAlSBSPlAsWAAcoUxcXF5x34fnKUWq5yblgZotZD3pZZTt6fHqHi7TaBeUFeo+cri7n3F2AFgLPXx85JaVyAxL9AM5JggdRoMEJSsADAuVUF6PPeg3WbjSaDQEfQgUSW1TZlou/HHSpyQ4wofDvx4HKDkFRj44D6ysQcKiAsZNuqIg86t05pl48oGyxpRe/+pg+ffWKnDikE0qZOjQYogsgFBwEByrgJXkeKDhBweI8lTxVQAX/YXYeYdc4Fhys0NmJ1Sw7zoVch+8Txh/dDQYujnLKUlSmQHVAsoR8J6esscodTCY0mRzR8mpLQVhT4dTUu/+QonsAIHCkuqT5Jx/QT77zd/TrzKHnkyN6OlhR70FAQX9KURrSxfxC5amQS8lmw8nlfJ6holC5oU8nx3eVzTNS29ExwuuNRTLGFSnnuCZ+nnDvAWAaEMWuZBQwEMW2l+evuAsxnYwpipQGaLHZMgUrhN10FFEOk4IHT+n47fdoU/vkbmeUuR4tk5wBSPLyM3rvwV16+PCIJqd9Kv2YKU/IZSk2W6aRQfMBpzjW4+RbqsuCE+vzRN2LsnIZgPQGQ6ojZY4De2t1P2BY4PPzDeOF1x99wM8rFhGg8/psqKBMINggoQnPxD3E+GBhMP3lSVADfDyejBoResbhMyJCBwC5gq0aOiCj3i0AIknotu9cGwjoms3W12+zYm37bv88FCzsyyxq9eK1K/V8n3WvKVTHsbqse7vE4OY124CHLbcD29n0A7K/XR5Fo9fY/fiUm50Q3gwYfJOOg83pSe906NfVdR90pzLZRgcMAG+68BxFvp6azuOAoKTI40IZi2hUZH+yfhc9zdQa8ActuRk8uTs/LdMD5yqhinqnTAdQpsWw7dnEa6aWREAhr2+EKba5oe2uuXEnk79NHYgpprbRslCA6gV/2+ez6/U2LQV/2asJI16ksyHHlPdtRa0UikLjAfCIjk4pvVIOVrKE6YtdhschlCtsp+/bvC4UUAIc2q5ZX6eNjoTiXx8XHQzo128eQ8ZLCuGusRXLX93aV+hspu7FpP2YwM52rSblS1/HZksr7+uUMZu2Q0TsJkVMn1nXtRWyX4AvGW+bMBvr6Q5Qh4CJ1nusCbj1dfh5bACXFPa65oY7Ug0FK1tfd0B2n1HYjea3QY5JeeLntAlpvDnuTfCYEf5oc6pC96PLXpjHy0g+l0R1OccuGhufoyWdHcdcjL9E3vB3GID85K//gYMIoQG5d29A46M+U7DKEkLZiNO3N8srBiCYcWatw2DM2RAXcDIDwKhQOwXU7w+oDycrx2cajF8huJB9sRmowY4WzlslW6+i/QCdB9ISwO/P6eWLj5RNLTjxoU/hQGlEmCLlh1xUIfcCxS+6FNtsyTSoPAdNbKEEy4i2dkCVCri4VPtSQXciOOfZ8cZ+F//GftGBAOgZ9IcMWM7Pz7lzI7PqeE+KX6FVQWyMRShCOFe8x/oUaEMiR4UvQmTtw+ZWARIUoujURLCf9WrqnRzzdZbrjD776FP65OVLyj2H7jgF04dAw3IRyseFKGiTCEBE50AJ3plu4yo6mOg4OP8D2S3QgzSdKzg+yXUgZR7nKCAqT5PGYMBRrlgYo7DP5gNUJuRVKXcQ8qqg0XhC4+kxFXCvrTNKqaD+vQfsggWNQ53MaHv+gr7/n39A729L+vLdu/TuNCP/bkVeOKJh2aer1YyK0qFB1KOqKGg9WyhrZg657FPYjylwlbsZinAOlmz0LrtrjqIdAIGIHn0N/i1r9CSwDMb9WCxmdHV5zmN45+RIZc9sVrTaZPyMSJ7LhhwW0p88/yItcmIROjQgm7xiETqS0L9w74Q7IEd3h1SHQ+5yJIsVC9EdgPX1mpJkw/Q2z0WSOyZQU75X0J6AZIQOYn8woqI/YJCL64f1NT4zyNGZnBxRNOjT4uUnfO0SRsi0OQ+5JErjEWSbHQDZuWVByF7C/W1DzleP4xr0K4CQOPJ2LlhJAQFX44I1U21KvQOia0C+8ujaLaPtC9l83SxkTT3IoUBF9tsGXtpAUFcuiH6ubfQsG+UK25nApC34zjZO+wpGiLyz0U3ffvd8xkXw50lNR6EOC9zl1eYGtc0Uh+Nc84+UeDV4nN0SWfP7WbGzPza1HHAq8wMESN206EVXQKg+pv2tjA80JeggwGZXByICQKRbIevIdnhdFh2MiHgdybP6gvOTBcfSgwD1Z0y3yRWQ2QYkTB3SIR0i/Zz0z4ToX2xdN74vDfhoE6zfuFatU9HluCQUKClQda2FGYgnWR9tn3+xyZX15O82y1zsB7a5Umx3AZ02alZXx2NHtdJC1WQWXzQd+rWYIAeFrA6IzOsWUCaz3TaQhvEVhzH+4d7jQibr6GNnCz00OxZybvsS481rsGlrbJS2nVaj2UGbFgVvC/Aw3a72/W6YnaF9XRvsz/aM2o5jdiQkcFAvjlEU24pl7E/vELSJ4W15JzYbXSRO54NnNzQg+8aGn4s42oEBU5+xL8xxn91xV5K5ua0cWwdE0v0QDQ6PmUQCaCJ3/bwv/GcUDv8HmudL+vnf/ZJWV2s6GvfpwQPVAcHXN8LXSiekGLP26ZopWKANoaADAEE69jIHpUVRPiBIRhEPCgnE2Uw5Am0HdBoUgn7M3Y8chS30I25A2yznEDl0PJBBcf7qU3YMAl3F9z0anz7kwly5UiGErhF99wdMP0ryBRV5TVVR02KO7Qrq90PuBlRFyhNTQuHCPvBvUHeYfoUwvkZcPpvN+NwBPAI/5GPCKQn+XUK3ErqTuGmxRqRQAEfSrfGa/neWLrkYZltcz2MHKgZsKDgxmw9w51YUHE+p1xtQtUzp/NNX9OLVZwRo8zAi7oBEMa5bCfBhJRwGfQZwmFWXAL8mvJx1NihY8TpCBtm1zHVVij1yNgBgEDwI29+G8V9wBwq0N3UtMA2o65IyN2LzAYcBSEawl0UuC2eTAGgWMRX5hgqvouHZY4rvPaEC9z1ZULG8oB/8lx/QL1c5fenOHfrSSUnuaUF55dGo7NOmSOjyakOTwYg7VRBzAwyh8IbNctCLaDVfN7oU1dWRe8F0sjimFE5ZTZcK+0CaPOhuuBbWUmAwatEcbViEDmCL1xig1Uh1b2yRoemJezR58pxGj9+mq6RkDQg6IAAgP/jWd9kFCwAEGpDpnQHlfo+oqGgzu6JynXCI5RbdnO1WpdcbAASdnrJwKOoNGYDk4xGDpipFQCS8xlzKXaJ4PGRqr7NacCcOz49ojYQ+iHvoAMRBH9VkqQDoszYJWp4iv9aAwAkLGpBZnt4QocNC4HKmOiCPhp+PgqWDDSmq2mbSTYrOIV++bToSvXDUi8Eu8bmZwM3FHYiAzYICUGa0UVjLzDbexnsofEVY3GYHa7pVdaVuY7888z465TOAUw9sQQE8VvPNLv/CFMVj3a40bV33AAcqfQEVTxZJKdffRzGsO1KJy5XpTGW7dyYI4R+j4Pr4uFZ0ZhAUmG3gnqXe03M+dHChv2frOuF93FMI4PWlDQDPFgn1Ph3cSGq3XYdkk5j7Ndfd95zL+tOPejR73DhfNC9i7CfH/Z3VNEBS3A933R0bbQ5ZExKaZha9pqaCx96J2OJVL9a68jbkfG3ZIGaBK38f6sR1yGcd64glsfzb3A4FOqgs9cmT3VvJQs0mh4sL7n7pehO8rncYZCOz66AfRw+pM0GUAIub68OL/ebnTL9/yB6xgUEdeGG/+jZvElrYdg9sXS0BQjpolGdFrskEIroo37wfAtRMO2JbGKX+jOrp9eY+dbAmVEB9nRtCdqF4gcZmocPpgKktm0LvBugF+Y1jGs5Wu7Fqed32vnRAeLxnP7/VxbCJvWU/tuJfuiA6CLHlhWAfsm9zDPRr589cfHPC0QQ45jl20a/08TMByPD439H55pL++R9/RbPXcxr1Q3r8eEpHx0NKMhRoyPfw6Qh8dAcJ0it220GtMhhOWIReITUdxQ88nFx0TRQYALhAoeQgrhtlHzj3HrIOXCoqh7slEOGqtPGEnYr6cUTL+SUXh3CvGkBfEo6oPxwwaEDgW384VIW7HyiKEHIaNhBf17RcbNlKdjzuE3JAlijOslzZ3zbCZQAM7IsdoTwlcMaC1wAAcM7oqGA9RV1yFbc+z7njgv2AJsYCeU6jVvQemX2GDa/MVvP2ZdJY48JZSoEeWOJif1xsQxzv1QxAAIDKRUJXry7o5fkFZVTRw9hhVy/o+7OGWhVzqveUrYgRqocClXUAYPCwY5TSp7AdcK0oOVy0Nk5YTB8rVODfEWxo85xyACnuGihqFrozLGL3+5Rsl9zJoipl22ZQvOBQBo2DVw4oy9fkhgGNn0AD8pTyyqFye0W0vqKf/Nef0s8Wa3raH9CXjwsK7tW03ZYUph5VsJ9NiDsg+P4EAMH4xsMB6z9Kp6Y8UaJ/CdbTNTd8jxpaGrQP0EEgSwXdG9jQMtWtRsq7uiaAXLYjzrZUQDAOul00ZOtciNABcKKjYwYg4d2HNEsrGjoZi9ABQP7q299jFyzY8N69O6TRcUyJE7LwfHM1p2IDnYxHabKlbZLwmEOEUoJup3VAqtKlsOmAVMdHisK1ThkYAqAj09Af9akOAhqU6e7+4j5hLAByReOSNUYauBaAENAasUDEzxMA6ICAfgUdSODVdJVuKQU6KT3VAUEQ4VzRTABA9gURdgEIW/5HF6XHFAfvS0K36z781oTuNjoQrlVAh+SM4DUdbOBvmdmXL1Fzpl2KbZnFv/FjVW4YrGCRGffdfsKAnDtHNDq57nYsL1bkzRaUrBMSq9i2LlFX6rwu/NbdpfRrQXdArhWvx/2IgQCOrY+HnC9bqjWzt/p2ZtdDgIYpzBZdidlJ2Hd9OL6+zj56mP48YdsuowSbQF6O1eawJjRA/T63XUMXMEHuyeioT+VU8akH+AFsgJoANAANKRDFEldPYtfPgZ9do/g139f/1t22cAzTyKArT0Onqdkoa13H5c9UA0BZRwNqoObapRffeu4GF0+ZKvBFE2Va6tKrj3aOYIcGMHaPUXv2kQlAulLmJb0egMgU31sBpkZJ4y/y/Bo86efblTSPwl66G2+SNq/uj7pufR/77unue0KzM35TUCqAQ+/K7HV50mbaDz1HWU+K7rauh/riVtP4to6Pzd636xz0Ih8akCS4xwCkLfXctLAV0KD/Xz+eTsc6pGshxzWvX09kt12PjZJlngc/tw3Prs1Naz39KtXTf0uz9RW9//NfU7LK6GjUp7t3oDcIKclAkeqTkyVceOfpll2HNqslF854bdBDARarwq1xkgJdBIUvinNoNBDsJu9hplbyNfA+Cqlz2IlWNRf1oBqhWMPM+2Q05n0EADTksvuVAj5j7qgA8qDYRyAiqEhYmNO/WDWOTgrElX7NtLHpeMghhZvFgpaLGbtBocviDVUIYgmHIoQfNjkYKFpZBF/mXNwjdZy7Jbm6Bgh98b4X9JQDFh5Xx6HJ8RGvj3NdbdYUeWC68AEUPaisaLtcMQDA+EC8nToVuf0+TfpjojSn15++os+urmhZZfS10xEne6OjA6cpCJjD3pABILogZTJjyg80NhxQ1+RQ8HdIhcJWFfXogGD8swRuTCpwEQXvyFf0MwVU4HymKHagxgGkAQhCo48uAWbzQTFaLi7ZTSqGWUCNbJOcSkpo+ugpRXcfUeYE5NcZbWev6e++/3P6+eUreuI59JvHLoWnMa3TiGKK6dX6M352oElxCqVrYArfeMRAFTP4aGAokwB3l/iOThgKcDYW8NGBQbfMVyALGmtkZPBzUVHsK7oSaHkAVVnTXcO9AOWPvD5V0GgUJXddVnlBk4dPaHT2gMXnUVnSlrYcRvh/f+cfafXpZ/T8QUBnD8c0mt7hDkoCZ635jF3iAs7mQNJ9znk30ITAoYvF/Cul5UAWCJ6P/mhIQTjlCT84r/FXnusri13PpZPjO+RConF1Rdu16oIAnMOWOQh8ml1eUr8RtuPesg6mAcui8WENCAAIKFhswwuPZvhgVz65lUtl6KsckEYDcggAOfTLXgcUtm3aAgzbgEgbAMG+bZoSm/DdBjywPQTKeufDRiniD5WWd2EDL7YOi1y7LrY2C3qADjNNG9tJhwLXLmnwpt5AH1udErZZKTiqX4uAJaEoyXtIKteBhgi2hRYlxzBBmk0QbqMsmUBCrstWwO/reNmeJZvFb5uORx+jti5WW2q8Sd06xMFLrhWdpeDh3R3wDJdK9CaLFOX8JUFqZgyv8f9z/0Ynad9n0AYOzGIfXzyScG4DHTZL367jdoUm8nOoaVJ0RzEz5NB01AINCa9tQxUEpYOPaHtBm4v5vuFo7U6Y1y1uZrBZhu2xToGSg3QBDvNEuvJX+D47oTXcc/dM1EoPoNPQ5D1bV0JPRzddmLq0PGY3ou289S7Ym1C+bNkWABhdoXu73A5LmvgNtzDdaczsgOx9MtQKXRSs3S5sQY8tHRehotmAzuDBY94lNCD5vCkKGgqYAICudPHds2HRgOA9c1tTg6KvYwMgeH9fvkfbOmZmShsAWU1+g9yT36d1uqRf/uxDmr9eUj9y6eHDCd29d0JZXvHstFcXNG6C+cCZzyGi5aKxsa7tTa4FsUHARaK4TPFMreNxgY4CEUUS3hc6EgrjeaLEtCiipxMVOoduiOgUAkeJxNM8YxcsWLOC3oU8BdCAChZbqxlu7H8+V65P6MCwc1ZAXODGoU/L+YxtdQFAOHuiyGgwPeFj4RjsFiXHporPCVoE0XsAdIi7lACRuDfi62Pai0MsQocgX3QlcRSo60fnJ83Y7Qmz9aA4Ibl8mayoDFzyh0Ma90bspAQA8mo2ozUV9IWByq8I4oBDGTMUqm5IUThkob9XJcoZDHqTvhKXM/VGnJAw0w9b1uZvOW9cPwfceSpRG3QuFthz58Nj8ILxQJgdukoo6B0CVQmWx8hbKSiMfCrzkNw6obTccHr44MFbrJlw8oyW5y/o73/4S/rn+QU9Dlz62tSh/v0x5fWAgtyjl8tPKIp6PA7IvtiuN3zsoBezi1oNNNjY2eL8mDKlvi2UpXAUkRcPdqAWKe+s9/EUiMK/0SHi7hA6OxCol3Clytj2F/Q5NxgCrbOFLbo666Kku2+/QydPnzEAcZOEMi+jbenRX3zzxwxAvvi0z5+TeDimwIl2AARuWPi8lPgMJFvyEcTZuKHBlhf3iLsScPmqKgbgXjTlbg8ACOtxXGWLjO9/BiC++mwgqR1ZIhxuDzoogOByTgNY8EJjUlU7ACLH4Q6hDkDEhhcAhIMIK5eq0N/Z/Zx+1QAAIABJREFU8CoK1u1wI9jw6tSqti6ICTjMbJAuO9QDfyd2qx1apMp6bbQsAQKiEZAuh64lkKK7zX72kHPX7V713AyZKQflZ3w84MR3k04m3QvQc7BIFgeoUfoi4Ehes2kY9PVtrlN4TQp36eCAcob0cKFJSRGOfeldA/xt0vHabG7NLJQb59UPd5oXm8bGpqVpo7lJ4S7/N9cTbYpOE1NfMZjZUO5WegdHBxyipTH1TQKG5L6h06F3u9qAB44pjlsCPPRxwfso4s33bMWidE9keyma22hCOu2Jn7GOYD/ZZ1vXpasDoZ+rzbpX7xRI0Z2NT259xAA8YEfMxVSmHF0AGPRFBw9dM/LSiTEPsk+zpa8v+TzmeMvftuuWcdJth/e5MNn0K13fP230KFM/YZ633pEQcNJFjWsDGLJfXZy9e80SiidA4BYgsKWlN8W/AC3YL0vYH3+GtaJep1V1dj20wbzhUmYZZNm/zc2sNbMlzSg+PSUvBO1jS8n5TdME7FMHDG33VtbpSoQ3qVX6vnQalqmFwXpdAKTtnGxaEzN7RcDRbPhF8k5+n6q6oH/821/Q608uaDKM6K237tDde0eEj/RqVWA+XaVTg3bD0/wVF9AobtitKlbJ3yhwRQch/HwU9tuGty9CZ3YBagoxrD9bbWmApGkkmI8GVDDXvVDCXM7TULkOmOEvIXRnnSOsSj3+Nwo7JIPLsl4rVyAAENZ+9EMaDYbk1CUtZlec6r1ZLzl5G5ayKPjQiQB1R2kmKjo+hiVuQJeXl2gEqI5ApWaXlVgeDAalp+gNlO0uZrm5QzMa7ihZnObue1xowgEL9LXF1Yz31W8E7Zt0Q04vpGgyoWE0oHKT0MVn53S5WtHGKemMchofjWk8HnIqdpJkLNx2PFgTR+SUyjmMC9qh+v6FpSsKXVw/OjAC+oJG+8F5Ec09qLPNjg4mAmemXkGTwR0Q/DtnAIUCv8i2HKwHUILpuXqL/lRCabGmkyfPaPrsPXLiAdTxdPnph/Sj7/03+mCzokeBR1+eEB0/u0vkT8lJSno5+4j68YABSJVXDEByACwAiCimcNAjCOP58+CpEErphnCIow/7X9VhYvcrKpl+1e/H3PHBdVdNoCJ3u9iiGTVTQsl6ozogbsydKRT3CNDc5CU9ePeLdPr2c1qXFQVgqwQZrXOHvv2f/opdsH7j+ZgePZqQHw3Irxw+b+4MoktENSXLJQdYYhyHRyMGiNwtg8YD3bvGpYttdOMj8vE9WSkDATxw7LgW+DQZH/F2+HuxnLGIHaArCpGDoux3Q9j7AiByiKTSGsm9ZVogktDR/WAKFjog2BBCldwhqly2WpstlMr9EACif/kcQonp+nGU92zUFnnPRuuy7VN3ybpZwPu3nLCwvQk89H2CijS/VMUNjm9qKPA6dBRd2grZn62DISBDv350N0DLkqV+fbUDI+b16la2mFU3aVOmbgVdDL0LAmG6TYhtOjXto0jZhP4AL7CR1Zd9FsDmzLmZ2n5jX00go7xmC8fTuwU6ALFZ5WI/Muttdj10hzA9XFMHVTfOrRHj9ycu0en9WzP1KJiFSmTeUwEfbTQr6RLYKFO2z4PQlfT32opw6YRg3bbC1NyPCVhs1yOvgU72povoPBC6qC9DmhEc5UxNi14wi87g1jmFSHe9eS46MGvLVeHvC617YwN8osuRY7Y5LJmdDFP8fiPYUBPQm9ci4Ov6eNdFkL7uIdQ8XBs0KrvPlEbhwkygfi3oDLUV5nrHIt+qcdY7MrfuRwNADgUEe58hrUPRCmT27mT/CrzvTFGzbp17YylsFv+8XvMerGx1IboNAHSdhYAH3U3Mtr5OE+N70Yy3mQdial4OBR/1wwtyPrmeHNjRupqx6bqGq8F7CoBUFf30Rz+ji08v6PH9u/Ts6QnFw4DSDLQRlyro4kJoO5QAGEZMbH/qKsCRkaKMoNiSTgKKIcksKJrCCsWjFEcsxo4iLpC3GyUMB4jhCdI0pQDAhkXQEKurYEMuipHETQ4hbM4PkT9SU1qmDEBEpItuCIvAWRAfUAT7WnYZypiCBQCyRR7EesN0nTHS25tiHftYb2F7O+BtUTjCrpV/oxA2yKALeRKbHYUqiod8PIwPwBB3fYqCQRtfc6GuD2MD+tNypopRFN28XZWTP+xROB5T5IaUzJd09fqSZhAyuxWdVBlTbob8/YCQQBSccLyCwDmkqtgSBPQYG7Yabro0AtCGccQz6CiS2Ra5oYoxZSnA9iqgUFF48L5ibcj96sVKNB8D+HmgZW3YLhkUMu6cbBNO487KDR0/eUbHz94jdzCEfSUDkL/6zj/RB8maHkYhfXHs0N13H1DYv0OEwMX5h+SUmFwPya9VBwv6m6wuVZ5Mv8eJ7ErUr2b9WW/UdENwjctNRhEMeEA/A6hyVDYKOjYYFwmIxL1G9gmeLZgcbFdrHs+yDhiUMP0uDGiZF3Tn2XOaPnrC2o+gJCrDgjaFQ3/+h39N209f0FfeGtHZgyEFcZ/qTcHPw3a9ZJAWgrYHG94NQLBLvdMxazjgOIZFtD84HpbSG3Anj53NsDQABFQ62DJHAeyCt7Raznm8Q+iWeui41UwHRNCniO1ZeJ4qih13WkAT/PqdAeeA6AAEGpANAEjpkNuPmYIlAORfTUtaGb9lhyShy5fNvzSg0Cx69+lCzC+5646HGlB9ll/0DvyAN+JngA0RMUOgLIsNYOjv2a5XPzaOCyG3OlaTFJlVu46BjW4FQIPj6vQkG8hDt0Rd2/U1tlG/xL1q/8/q9RqmPgLvSFekzfULs8VSpEnR0zUT3jbrjGOJiN/Msui6Bn222tbt2EepErF5l3YDx4d+YzxWrlTIALkhNB5HZM7Wy0y9nlhuAi6ZPRdwoms05JpFB2KOgVkM2+hBPKZNAa0LkEWo3QU62oTn/OWV5TvBuAASk1rF32kGANGvBfkq6ProC1Of7qisBH1B+nu+uaattVnJdj0nNhDWpnkxuxYyXti/jRIlx7UF9+UrBEApKlnXAj2OubSd3yGfaR1Y6Ovb9BVmaJ7YyR5yHFnnICrTm+xQW1fPDbGmp9cZAfhIlwj0Lvwt/5ddddG++LnO3RtWulLI69fWeZ0mVcu4XmR9hIPpLR3I5xyWzs3awI0uaL/1nWKI0PX3bXbAuo5FdwOz7Ve6JOiAhHf/R8qrin7xDx9wEOH90yO6d3/IY1/VAWW5R70jiKPVrCxKU3RCMJMfhJ7qjDArR1GmUHyLWJiFzXlOURzvilkRzqJYxPpcHGLC2/O4SEbxCDADwMOiYYAQt+l2+KAFoR9TUxD1FL2KarpcXu1mx1EIIpwP70FQjv33BjEt5wu2VobLFihYoBCBCoWiNOQOSkr94YhzGTiUj5DujWwSFLQKyDOoaoo67gy4HutgalKFL9vfOrQDIOiq4Hoh4NY1MuicCEBTz3pBwajPFCy3dGg7W9Ds/IoWScIA5LiGLgLWwE3RWakivQJ7BqdWK6oUc/4DX820N0CJKT0N9QfrwIEJ54lkcAFZyKvAeij0AU48z+X7AIDBnSi2Y1YOXlgypmtxnKICIEskmWfcAUHRPnzwFlVRTG6R0eL1J/SjP/8n+qflgp4MhvTekU933nlA8egOOYs1nS+hG8wZ2DiVyx0KDy5hdUUFOeRFIXkAnZw0r7RGfE2OAiscttfQ79BVStBNqgBAenyOuO/oOHAHjXNOSvLwjDX3H7kqLoM4+LlVNBhPaJUVNLr/kIYPHlIKPUxOlPkJJaVP3//mX9P2kxf0/KFPZ/f6rMWBZifhsd1yJyVAsOM2YbDJx+0pIM2flSzjzhuAn+SVpHXEAATOZvyckaJnAczCynoYBky/YvBe4DOVkqL1KeCfNtkpbPjgOMpyuckE4bGCCF2CCKPQpQUQpwZAKAq4A4KTfDQ4LAndBjJswmgzu8P8QmrrfHTx6rEPmyWvWfzrx9L1FrrAu6u7ge1Nh6g2K2D9nKSTgQ4GFnQj0E3ROzlS5EoHRVyp9L8BMtDdkDBAW46EXKNu/2q7N+bsvZyvTrfSx8u0fDWBhBRmbbP5+35IDw3la9tPW/jebjy0jA68ZlLRBJTtM0gQIAbAgQXtftDedLF9NI4oGPqU9q5nAuFiJrkttmvY1xHCNjZKDwpRAVe2e2IW110OSDeKiobCxNfYmA20AZ5999b2fltXxwQffOy7ih+vL0NnQ9l8eyszxHRdautu6Ps6pCOgj/8+6pYJHs1zN0G57Fs/D71jt09HI/u3gVShQengorPYtrlGfZ4bbNmmrUA3AYEOEszd3NKA7DnfHRWrZzcQkGMfeolmQN8hNr1d3Rwd2IgOBDSsbGnPGjrkPLtS4bE9W+NaQgfNLoit62ELOGxz0sKx5FwAQvR/y3XorwkFi6KYzl/M2AWrB+epsUP9gU9BMKRNUlNvOlEBbRCHQ9ScZZSsVyovYzBgsTAKHUXJUsJlsYVl+1dSwXDczdBm35l+4isKFdZRTlKgwqQqcA+zz7CDDftsvYt9FZjZ5ZwXZIKoPIRff/ohDQYjPgcW6zYdFQTc4fz6wx6dv3rNAGQyGjIAAfDA9wr0HsVKzSyj+JweHVNe1rSFoxKshAM4RhZKT9BY6aLQVd0DRfFKc5UcDu0EXu8NlEMRwNg2S8nNkh1FDXoSKRKFTlTnBUWTIQWjEXmVSwUoZMsNrbKMKVj9dE1xL6Be5CG0XFFt0H1ICqbpgnbEnYMmqA76AglLBLgAbYezMwqVC4HrQDHMdsOeR/OtKlihu/EcogggBp0BdB4gac+VGJ/duxqaD+hQ3H2Cy9diTk69pbza0vThY+qdPaMC9LC6oO3sFf3Nf/1b+tHr1/T89C599d6QJm+B/jgmb7Wm+fYTKkB0KSsqEkWvQgikE3gMQHDfkdGBewsAIl0ZiOVFZE2gYLm1SlNH2F+aKM1NAMF5ylbRfH11yR0QXCfoVtCAqGDHgDsWsG8eTya0KioWoI/PHlPhh+SXHmVeQjAy/e4f/pCWH/6a3r5PDEDiIe6Z6mowCETjBqAoU8YFLHQf+Gx4gM/QermidL0hUOG4kwONyeCYf/OhfREKFgOrGhqlmp+f9WalPl8OGEFbpvWFEXJMNlRsFaAVACKObJJL4/zGNGQKluSArOCqgOAbdEAKtHd8mi+UEO7hINq5YA0D2nVC9uWAdOkxbNSofQBD/+K1icvl/X0Ax5z9R4djtm18woho2lNfStJ1gCUquhbSFWnTjZgaDp1mhf0dWuBiXfMabJoVAVBC3bKNnw5wzA6GdC9AjdJnqPcVWviC0QvdNqGy3A90GQBeBncmO16+rfgTqsvliw2HNy4/ndHobMrUmjdZ9K6GadGrp7gf4qSlC8XVM1HxtUjooa7NkCIRHZDqdLo7ZR10mCAL1BXbImMqY2K6TMk2KNZtupCu8drnBmUDKAIWsF/9eLZOhe3Y8nyZ/5d1dcG5FPd4LT6JboA4vgdNx0O6DWInrHcRDhWJ6+dqE+ibY2U+612g+ZBOnd4hlHNpA4g2PYV+/iYtqgtwCBVq3+eqDaiYRbtVGK7tXH//kG5I1/nZdCOmsH73XGkBgPuuVQdBct1yHrcA0f9HIE10IDjXbWNlaTvvNhE31rXZ5erFP3JIbgCQN0ic5/0H13a8EjyoAxCsowveTT2KLQdFOiSgYNH0d8kZDGh1ldL8fEke5RRFJbtgDQZHhAzEKoy5WOVcHhSgNQrfjOJYhfax+LoROaNAhAsW06gkMG2r6Fm7kDRxj2oSrbNK0WqY5hOpkD6XFJedLUd7EyUQB/UIoAQzvRA5I+W636PXs1es90AHBVoIWPViu/F4yh2KXi+i+dWMKTKjQZ8pWCiwMUvNmoatMtAI4x7nIhW1Q1mhuPheGJKLIMWmw4ECVixtUURy16NWoIs7DyGCGPssjOeMElDVsi07eHHqOkTTobpG2LSqHBCieDpiClZAPs+oZ5uUlnD0KlMa1xlz/pE27nK2SU5lDtF0ttO+sGYA9rsRwgpdDn3EgiIYxTYKYC5qQbOCG5fnMfjg35ig3+h6EqZjgdNRFokSPMPWNoqZ/gSNC3fBdvtqsk3QVclXlBRrOn36Fg0fvs2dA/iC5atL+tEf/5C+99HH9OXHz+i/e3pK4f0BlRRSsN7QOntBThoyOEq3sPmt2QUL+R/QY1SuQ9lq1XTYFLDj7pOvumJMAdyqsWfQVVcMBKD3EMCE72YeH0d1sCBCRzcE1wa3NaTJoyuB/Q6GQ9rWDh0/ecpgKnN9Ciii0s9ok1X0p3/w57R4/wP60pOQHj2EPfSI7zWbJKQp5Y1uE0BEnNB6R0MKfJ/pWQAg3EEqKj4mmwAcnzHQJTyVeDZdfwfMAabLlcqsCX18hpRzF3Q5ynQhYxYV3hfRPa4f/8Z/nJDeBUDqAh9wnxZLhPnUNwDIrqh8XdE3vqHcZ7q0GvL+vi//rn2YxbgJIPYJz0UUzF/qRvYFgIcJOECnsQmx9WvYByaEDoVt9OPr+2jLlNC7RiaAMMdR13roVrjiViXryyw9xPSS4q13DCRZ2xZs1zb7qhdsNs3FrqAyLFW7AIucU1th10WZUmOtOIw2MLbPmUq6RHL/zXyXtmdYAJaZVA/gcUg3SEBG1zjj2DooAQDSBfKiFdmNefOlc8jM+T5AYrpR4RhmJ0QHKG3aDlv3RAcksh3WQ3q9jW6FPA9YFmKRcEOTomaOwT7xu1DGbKGKZtF/qCuU7VlpAxAm7QlULTNxHGne5mITpuuAQS/i9aTvfd/FeN9cXy/IbVQy2z73UZps2wg4sVGk2s6769pMmpUJXqT7cCgg49+zppMioEfX63xeeppcm+hA8Ldux6tfu60rYWZwdIUMtonQ9zlcyfv/bwEQW06IAJAUTkyXW1permgQB9SLC/KDmobjE6qqkArXZwACqhCmRKARQEGHGWYIfkUbwpaoVcW8e8nYYBpVE4wmQIWL9sY3lznqUdDQfZCrEXJSNAor5DigYB/11QTTcr1mANJD16XpqowmY/J7Hq2WG3r58iV3QDA7DhCApPSjoyN2DcK+Ls9fsS1qgGNSRav5gq1ZewHcnHp8ZSmckTCjDpG7r4p5z1OdFczSg1YF+gy7YrmKKuOHfZXS3WhkYOWKBW5YcO5y4LwF++FcuX3h/SzPVRK67zMAQQcEFCx0QKptSslqyyL0i2RFTyZDCkPQ0ZAjAgethNA1YcObvCQ/jLjQ5HR60Lhcl4MCcW7s2FUoPj93MRp9B3yL5R64gwkX/tDFFBlyLBStC9uBjtWLoE/waLXe0mq14WJZAAkaCj2I1deXtEnndPrsOY0evU1J7bENb766on/81l/Tt95/n77+/F367XceUn0aUZrWFEAnkb8kSgLuFKB45+7MYEBRL74BQBicxgqAcMBfoPRDeD5wH3Et6r4QrZZwQVur0Ec/IGr0Rbjn6FqhA8KOWPwcp5QlOVOjoG2JewMCEe3O8y+wo9e6rMktfXLiipbbnP7w//hTWrz/S/qtd6f0/K1jivsDmm1WfC5w8VJA1OPkTdE7DU4nyn4ZIDtB8GFNxTal9WLJwMQbnapOW5M8z/k4AA9ZSov5iqI8ZYDI95IdwWo2hnBrZaVcNcdiulejAcH5sL4KAOS37g7ru5FPT48nNOyFdJUntEX6ZepQXdRU92LugOAAj0c9Or26PQv929/otWYqtIm/D/nxk3V0UGKCDLOY1OlGOsjo6mzYHKh0cGNSouS89MA+/Xr02XIJKwS1Sz+3rus3OyZd1sA3jjuaknvWBBamc9peAk2rtHFZ9PTxtnOQQtpaPGki7y5RrioMrwMNpVtim9XVC+quc7K9Z6NP6euZTlRcOOy0MTcNCNpS7M2UdhT8AtR2z2g/JHQxJDASrwN4rF/vt4C1zZDrOpe2MdlXULdvd53l0EUh0jUOWE8HF9i32XGR+yjrmdoN/XzQMTEX2Z+AKIylmechtrpdmSfYb5sQvOtzZ3YO3uQ7Sl9XQEPb9nrxK4Jt27oCLHSh9r4C2Sy0285B1rMV7TrI0MGDThFq007o53fIudiOL6/p/9evQ4Ca2Y3QxxJjJ1qPLqH7vnt8SAK6jcKkuzuJ9SyOZWogpJgXoHBju+l7fHpx/hlb8t74/GSqO2/TVMg+sM9yu9rpXKAtwaJ3PcxcDz1UUICBbGMCE52CJTkjZgdEtsX/dTqYvm/+LmnOFf/GOV2NvkjV0e9SUlT06uNLCuqIBj2f/DCj/jCiMBqQ6w8oS3GflZUuZzGkKRfUSL1DsTudqCA7FEA8494ImlGMAQhQU5hj5pddo3o9zp+QVG7oLkAVQoGMghIWsjyLDcoVxNyDPq8P0ThC3lB0pWVBAYToUUjnlwulT2jAD8TWKP5PTk5Yp9GHe1RV0eX562bmu+ZsCwjMMeN/NB7xcYV7j+4BqC9MH0POReXRYjHjTgDnmTSzz7AkBm3H6Sm9gYAAADGsB7DCHYdNylQZXK9Y8mIWnscQz15/SCWymUYQTpfUqzxavr6kLfIsqppGbkmeW5NTZpgZ48wLprMx9a2mItnQOtlSL+4TABm6OFmBEEZY2iKdXiWFYxtcM/AF7iXoSazFGfW4cGZQ6SjhMgCJ6AjiEMF6CRf12AbdKXbTKitKs4THgzM/kg0dP36LwuMHHKA3ihw6/+SX9INv/ZJexzm9d/+UniPd/E6PKrek3jani9kVQZ4IkTYodxiToB9zCniKAMEooFEJDcRqRytDtgrTmzyPAyYvzy/V/StV8CKoVXwP+Hkl1pEs1yt+xiaTsQLQ2w15NVGy2lBdJY39rzLsyP2Apo+f0PDsIbtg+UGPIhfWwyX9x//4HZr/6lf0r56N6O13Tsm5c0zFak2h41OyWFG6gjYooBxZL2nGZgnxKKRhr8/jzxoldK8AQLeZ0rZ4isoHKiPGPMS11Op5wn0MPdVNYZ0VnkfuxhWs48GyWapOitAf8RpT7li4H5DzjTuD+n4vpKcnUxrGAV1mWwYg28xlfl0Vh7RYrXnHcMHqvVzQoCksz59WdPqhSwAgsnTpP7BOF2XK/DGwdTRsNqfYzuZEZftxEdDQpoXQ92MCDDPFvc1e1bTjtek79HPTtSQKDLm7kENbcji2xQyD6zYBdRxWo4AGz4af3t/t3l+e36AumZ2DQ2xsbWFwNrvWNv68rSvSRWnBe6Bb2bocOpWqjUbVpQHiD0ADQNS/b1oVCwiRzBcZSB2cwH5YLIcxftve8c5GF6AjX2IOIGGQ0rZ0WbiaFKA22hV/gYUBdyH2OUmJ7a5JT2oTXe+jHNmu6xDgIefcOjAAbqP+LboV1pcUc3NboVm1dRYklM/sMNjOwZzVb3Or+jxgRY5vFtjmecAa10wab7PLNbfVr/GQjoCtw7EP5Mgx9W3bxknd75tOWW2vdT0T+nvmffw8HRZ9f4doP0wgom8jwEwHaNi/qRHZd307INNQoSSQEACkjYZlOllxOGKdkdcbEihOyBGRc5XXBIDg9Wjau0HV2gdAdOBg04DgGm1CdNt+zXBEgCUeQ2Ri3PkyOae/T2lZ02cfXZBb+DTsBxT1SgYg+IAUVbCzvOXfxELpMFA41U3BBB49/kbRhyJJrGxRz6AAStfLXUGEPAqmh+y29cmLVAEsACRrwgoBBLhrQpj5RZ7DluJQ0b4gUkZWBAq8j1+8UoJ23+dCFQJ5gByEFKLYBABBgbZeLpiaU8K6NFC0KQABZEZwwYa1WQTt828/U2hcCLojFhjjGB40AxUyRwBSFIAomuA+cR8Su1WhwPTDaNfhgaYCnSTQaECBQuEJtlcVB+SN++TWLg3Ip/lnF7RNE05CjwqI8gNynRyCVtav8LOP0EDQxbYrldcR9ZSbEqxpEZ4H+hfrbEIOYsQ9Ak0Nx8W1cHI4nMVcBfQkFwTgQhyUVNhiRS6Lm1WhzlRAjAG0FS5E9BmhXEUH4ejBMwqO73H2yyCsaH3xCf30Lz+lX9cL+sKdI3oCl8rTmGq/pjiB49iGynXC3SBQophKBWDZjymHEB4hiPN0p6nBdaPbxPa6lWhZVGcEXS7WP8AlDR0A6ISQMl8gOyUn+KcBsADoIBsE6eObxeoWACmDkKZPntL44WMGIKBEhTXczBz6oz/6S1p++Cv62sM+PXlrygCkXG8Iqpl8lXCaObofyizBYfCMetH3QqWdQkeC4CTnUJ4p7Y5TKcAALRSAh48uDYyNk4QxAcwHRPsCfQ5/9uqSPwt43SMF5jF24rDFgYxNNggDkLN+RM9OjmgQ+3SRbhiAJLnHHZAyDG4AEFsH5Pf/zehGvgNuxL6U6X1fxjd+IBraQVsnQtbVaVR4rQ1AyPq6yNy2rVCjZH0T/NwsZK8T12U9cc2ygR5dhwERM6hRcN4C4ACw0Gfd8ZCIFaw5bpK/YQIJLnAbICIgRDobXR0O7F+KYxsX3jz+vkLVLMKF667rR3TgImBne7licTgKf5t+Q78nNkqVSeWT8ZZ1bW5qbc+t3iETOhYyV6TbxGO2PN8ld+tjtA9oyLqmnuZNPh9mKvh1gbjferVLw2PrsJgaIf6xoZgBl9l16MrxsF2f1wuoPnly6y1/+YJF5uYiRboeoKfrQbrG8FAAceh6InDfp8845L52pZgfsj3WMYHIodu1rSfJ523OYkJbs12/npq+L0H90PE2z3MfuNRDGXXqFKhSur5j973S2ATj77ZODkDXIdfzecc+Pp5QGqiOdpi+oHS2vRnM2AAV2b8AGCnig7HSaEh3RayBd9e4KthRSoCJvq6Zz2H9vGoakN13DgTUcNiJo51GRPQh/Fw22+TrhCkfXhxSMIi5cMwXEF8XDEDWd79Cwf3/mZZJQhefzskrIXR2Ke6DBgMGv09lDQ2e4pOjuNumORdLAAfgzvP3MjxMiXjGX4pc/C26jjRZUy9UWR6sIWmcjGBLykngFe0SriEFrDUNAAAgAElEQVQ6Zqejhl7C4YUVNA/oiKccKAhtBY6Pme0AnZz5WuVsNABkMZvzsbAeZv69SBWiKJTB/a/ynMRalimmpXJTQsghU8YaAIICMEOnxVd2uQA1yCNXbmCKfizboeDF69LVkXuFQhnbYb+hH7B+BkU8inme7YZ1bFFT0VMAxCOP4oLos1+/oPlywQDkfi+g/gAFNcY84fuIIhruVAEK2+2cOyDQwXDCNitFoNVxeAwA8AAYMK5MX2q0EwAgrDkIXS7+VWELnYTqMkHvwgWuRxRHEZ8zgBgoTNiWO/aeMhgYhA5tsy0DkPD4jFZZScOgpHJzST/5s1/RzzYv6Qt3jxmABPcHFEQeeest5aAVpSV3L7i7ghBEXAOeqdBnWlvFdrnq+QJ9CQCEx5lF5D5NJ8e78Et2LTOMDpZrZNTgQVW5KKCXMRUqy2i72SADgO8JQgNrUJrCiI6ePqOjR0/ZhjctSvJKhGc69K1v/Yg2H39EXzsL6eGzIwrundIGtsqw1MV1wGU1LZqwSHyW+lS7qrsnGhF8fkJf6VI4x8MLCeQ4BhkwZIDAvwH7uJ7hQNkPM62xkU+DagbKGV4LPUXBw36xD+4awo5ZLH+/ftqvH436DED6kUfnyZqSoqSkUACkAABZKqHNY3RAPlvuOiDyIAOAHLqAV88H17jMNmqShBJKR0KnUMmxoNloo0FhnX0ULKyj29ra6F1C4WnL+tCBlg6Q9P3iONBoyGKzrAUowMw6Qv32LTqQ0NcFCDHBhegRsB6sXm3dCBtI4C/vyN8V1YeGrrVpQKJRj2e2kUptAg65hjZdh7qX150KvcOk62R2+7Hw5Pn6W143x1vvbOkdqbgfEYCHKSy36TveRHPxeQL72p6Rffkb5nb7krjVc3DbNUgKfX1/puuU/p5OS4LlrCxiXRv0h7fAR7KYcdejbdEBCNZpO/6+IlH2f+h6+z6f/3+/31W0m8DBtEY2z1V//196HfIs6q54eh6Lbf+gMa5eLa3PnG39NovofcGHbdcGsIHu6z5Ag+1tXR+5F13b2wCNTifb5aiEPg3OlN20noq+++w0uR2mo5Se2wEtCW+/XOzcrgA4+PyZ851xp0angl1/Nq8NWfSuhtCsZN/6WNrAhv7aje8LLaldujK4drgGLqZfoejsP9Ay2dDs1YoBSODBZSqhqOeT6wHgDJnqg+JmsV5RmuQcdsd0j8a5D6nMMhuNY0soIV5bLBbMt+ccjMZ6FIUXNJSs7xiNCAUiuylx+F3JCdzsYhQqlytY21YQZicpU7DYPhZJ2YFPpQrKVoUlaFaXlzS7VO6X6ICApgIAwnakyLhw4JZU06CvujXzqwuV8I0KFaJziMLZauq6IKxK0GICBlEottGBUDqWgoEAgBoDkaYztNNWoErkWAf3OvndV/9GHokI22EN6wxiCqcTtqPtVT598s8f0KvLC0rrip4OIxqMe+yEtU2WlCdbckGRKh3qhT1aLS+VwB1UMN9jsTi0MmVdc9HugkqHkD5xrZL8Ce7ElKy3EIE6inqMQQxKUKWCCKE/QTcBFCwAj14U8P1DnklZIbagDyNXBijTh0+pd/cJO3hFlJGTLenvvvM+/WT+a/rSw3v0FPQq2DxHLpVXC8TgUZ3Ap4pYE8EaFRd56zVFwz7T8AiBkU2HDR00PAdsYYvAQs5nUZ0Tfg3J500RLiL17XpNfhjy84J2A3d7AGASWIYn5DrQsICuhtvuURGGLKafPnlGCQIK85LZGKBg/fE3/4o2Lz6hf/1sRM+eH5Nz54SWFxdUwiwIdtK10rJsERbJPgYIVEQCu3q2QZkDEGWwkKpuYRwqCh8CGLEOum7obuHambLY5LCgu4eHncFsqDJcsD2+nwFk8LnAteHzxzRH6FLwbP3mSa9+PB7QW6fH1AtdBiCw4d3mHqc/AoAsV2veGDa8p7NrDci6Ebj+T789umFJi6K9TRBu5lu0gQT9i0rE4fprbYBE1tGtawUM6NvbilGbMB3b2I5vAgzbDxrGALa7IgQXgCDr4m/h+uvFtw2IdBXn2J8NfMg2eE/XJ8hsvZxHl/B8XxGiz5J3uVTJ8Qe0ovW5ymowwYoJhKoKXz5wvLiZsi7nBCCiU6hM4bk8hzbxvw4czWdVQAccz9CRGh71KRvdDE9EWnmWXmdO2DoDco2H6DlMPU2XvkPX0xxit2tqOWz5FQjnAxgw/2+7/yb4MDsRehdCZvN1AKIXbngd2Sjx+NotDMADWg8BKnq+hn4+eqega5b9EGBhK2T1WX1bh8Nm69sG6GzCdv1a2joncj92n9W03OWrdH02u7Q9+nZdz9K+z/4h7x8CcLGftuvH90bX94ppBoB9mcfU930IsMA+5Bm1rd9lDXzImGCdg3JCiBiAJME91oEIDUsPLbQJxnXhuXQiAAJMfYa5npy7rlkBjUtoVwJC5H10LiSxXbY1AYj+t7lffaxYA9JQVtG5uQy+QOGD/4VyKtiGt9hU5DkFBVFOfugwAAnjCQWY+Xdd1g8kac5FLToPKKZ4Nhd6goaTj+JIaCCoZ16/fk0xbNNdVyU4+2qWlm1VG2vSVaL0ENgPePpYhuPRzjUrKzN23UrXSOBOmD50dHJCIWg6VckAhIXXacoABNkPrE2ZTul4ekQlAttgEwxnKOgKMMvvKbrK7PKcczKYQ984K3F3xVVFImyy8iTnY2LhDgoq3sa5C+edgUbfUMskKwN/Y59MsXJqFuajYIbInovorMk7Q2cizcibDCiYwiHTo2Hl0Ye/+IA+evEJbYqMvnpvykno0SigxeKKsy78wqFym1HPD2m+WqhOANLb44i7BhDTQ6vD1qyhSmEXkISxxHlLoruD0MfGIYtzW3xkqKiuCTtOhbD/9Wi5nDMAGfZj7lgAMACAxP0ReXXO9rAAIOOHzykBdSlfMQD5p+/+in58+Sv64oO79ARA6/6A6oCouJwpcJlUfPx0teEcEBTjpUPUQz0AF6zlQrmqQceCLg2E6r6iJSFTZQ36GRLvm1wYfiZIaVi4PtjmFII+FypQyW5uCPBbrwmJ8Bysud6wIxqct0o/UB2Qx88oc1wCeSuqM1ptSvq//s8/o+TTF/S7757Ss3fuUDkZU7ICBTMhSisKHI/1+zlcroqcM0pCABB2HHOYigeQhK6HAMIaKFo6hpXSnSlXLAVaQPdjCuF6zSBaucs5rMPBuOD7GfdNAAjWEx0Sd7h0ABIHDlOwck5C91g5X0YAICog5kEvpJOr20FYtg7IPrqUfPkIkECRLzQoUzCur3PoF3xXZwT7eBPgo4MN6WSIuJx/PNG6c9WXE7QD8m+hEPENbITgoh2Q67BpMPaBDXMMTPDRRrESEABhrz9/wUDgTXUKttwC83xs4nQep4YWhuOXH79/oxNi7mMzr3Y6CxlXcffSQxXFLMDWCdmNsSY6v35NfbBw75ACby7odMTDmJxHD3ZvIb+j+vSc9TZdC+hzXeuYQYpmd0kHFW0FnFlg2tazUaBstrRYT4p8MyW8DZSYhbH8fQh9SABKOOlRMboe3yg/5yIkmSnBrRT45vlJYN++oMQuWpB+/0zwIu+ZoKFtfzZ6kh7QaAtklGOYXYJ932+HAot9+3nTTtm+/enXc+i65no6UNDvyT4Qgv2ky9sUwH10uH3alDawYtOc7ADFAba8e+2HZR9OSPGJSkXHAjcs0JQ4ZNHQmJh5H9JRkO5Gm6BcQIhJmdI1GziWTVyOfQKA8PuZokia3Q6bDS9Ajeg/dCct0LIgqse5XACAnP0H1gB8+ItPaDNLWAMyPUbAK2bSPQqiMbnNTOqCqS+YaVcBgnAigmMR3KBUOrfSfMiCYg+2uD2k1ldKuMw0rMbSlnUGoP64nsrhaCag0IEQOhempbMiZf0H6D9rOFcFAd05u8/ro1BdzlcNxSrnIk20DeiAnBwd06Yp9iGWRveiBmhI4bRVULJZUT9SoXAAIDwTDUoW6E0NAEGNhiBAOCUx1x6dFJy7W7PgeVuomXcUfWKFirFAUcgaGAjCl0veBsfiDhBoVI19sQdwNBkQ9XsMUvp1QB/94n364ONf03y7pd95dp8mJ2PqjWO6XF2yC5Zf1pRerij2YypAV/JcGg0nqiuEXIqq5CIYAAQ6CoC9XYcAIXlZxqACY4BzxoLzwvVwiGOT0s42wpFKQEcHBFQlJIkDvIC2hd/1yoEDFIThCY3OHjMAAW+rzlZULM/p53/xAf3t/CN6+3TKACR6MKI6cpiChfuXb3IKUbgDtHHAItQaNXe50EGoM6SMK3CCtgI0OOiEQfPBOolaAdAaHRA0snxFo+NOENyzyFOUwaqk9XbFAAbESQAxv3Y41R37d9H4ghOa53GiOzogACBJntEggEtYSX/wB9+mzaef0O+9d4eePD+hdBiTD1reJqNstSHKa4qCiHUjGbJNQDFzcgZYWGDoUGHMvZDHlGlYm4yBGLtnMctAaUJwHQD5cOoSih9AtEp8z/mzw1bVHlzFrtfBvZVMENaYCAABBQsABCJ0hKxsMkcFyfQitjjDYJ31Ajq5VABkLEXdHZeQhG6jKJldivKVS95dxU/UF1uHwfYjZuo0sI6AA72jcci5mMeXfet6DdDFJDhQX9+bqWAoJJgDbOiiZJ0qJPoF011J35cOQPSZfvP6dTBjbn+opkO2G5wOaU3NjP75y1tDvc/dynZvzNc6Z/BHitdM5y8ZANk6HCIw32ftzF9OLR03vbMxOupzN0N0Nm3XwEGCjZOYrIOOUbZCkXPtRGMCR9s9OJS2JmF1byImt51/1yy6FO02AIJ9CVixvb+vkJNzsekvbMW5iMyl6wHgMd/6DIrNroLN/lbO1wZAus7Vpl+wFb2HJKjvG5M2apANQLwpGLDZIWNM9H2/6T5tz5NOnTrkM4913gRQ6SAN2x5yLw49jxvf16HSQuhdjUNE8wAgbWnp2J+pJWk7N5vGxFzXFLDvPlNRSBCjq/PfUnJ+zkJtHutA+y3V9CAAI7o7lgkubJ0Q6XTIcQEkdJE4H7/Rdsg6SGvfrZ9tb4EP2Qb/1zUlNiE71hGaGEDTYvJVis7+V9oUa3r/n35N66st3TkZ0/0HY/IC0Gkr7oCkjRsVOzo14nHWL8QqTVsC4rhYbWbaObTw/2HtTZgkV6/rwAsgkci1tq6q3vt1v5XiJpIiJZq2IjSS7LHsiZifOTO2KVkejyckDy1qbEq2pPBYdFAmJZGPb+nXa225IoEEMHHO/S7ySzSyuh8lRHdUVSYSewL3fPcszvUH7k3k5jvAod0PBSPUGHQH7BCgYwFQQf1BEFDXoILzNfMTwLNH0Ylp//BAukiPTrpy/vKsBiAovlDBGSA42NuXKtJ8BfDnATw6WPZsogLgqpBRX+2DDYBQsKzsHoIHjJIfHhw4IbDqLwA+MCJPLUJ3oLQlCLvdfuNvE6WzSHYZIEiUR+HLgL+ipGh+nCTSPRzTCQvdloNuX158/FQ+/vQTWry+P4pl/3hPBjdGcjE7JwDqliLz55fSDxMp9w7UTSnpk76DMfQQ4Imhfn0pMSRfqnaFnaJUXczQFdFMDaWPAfxwOQh/RDcBlq7LlMUxHKUgfMbfuG5BKQIlLYFtchVLvpxIUaxleHJbeif3JOr1lbZ08Zn87E8+lr9aPJUHByN5tDckAJFeKP11KVlVSDoBqBOJ0X1YZXUHrYpCmgyExZLGAgAgZbaWMssJQrAfAEwhRP40RYBvQoeFO46DFvWBDKqIIvQ0TwlQgdeSENT3THpRLEs4ZCGTwwGQPOpQhA4QkgahLLNUBhEctgr5/X/zR7L89LH86rsH8uDhoWQIkETSOnRMV3OK0GFb3IkTySFEZ3bK1FHE0HBAkjkyPZxAHh3Jteql2IJxKehdZq8odRB2vCYqB4hWPclSr0NYK1eqm8K59QcCjApYA5C3jg4IQGDDi1YPwqJzpD8O+rUI/XavI+8PNvzt/EUpk2wtbz3c6Bv8G+ubUKeanQ//M23i7V3p5Lbeti4K3rPlNrspWEdTbI75dwEPgA6MxPsdEFu3jcz7tKA29yQDLM2uSFNsze3obR4ybd0S/3j7RfCbFL/UeIyPBbQojCC2aRF2OTDZvH5Ks21LmzDdz7jAdkJ0vxoOBInwFqC4OY5K4WsTkjcf3BDw+wDQf9+obKBy+RNASHMCOMH2jG94VKuXT8U6MU1aXFvauv9amwVxMyPD8jDwOvIu/GkXUHhlwxsvoIhDN8I+3+yCNJfrdxd2LXvXSLCJv32aFZbRpsWwgrx/uC/L2EXHuxUiUHB5sbErtkIaxewuAIKP2ns+PWpX4f/K+XbH2wdITcpVGwXL1nvdOn/RLoV9p5rfOf/1N6U0YTt36Tl2Le8X3W7/2H4eALLrnDRff53O4/PSqmz5rxO8+wCkuU27hOm/iPVv04WrCTDWew9lf6RV5/yzT2oAsnXcAUauASGm19hFxbJQwF3OVryePicAac7vdzts261jYm5deB3HdnHzW9K/+89l7gAICsGbJwdyfDqQdbmSxTKX3uBQCqfNoLNQr6+dgxxOUhpQOBhsxOcGHnwdyOXLZ9wUFTbrVkE0PuzrsiRK5MmTJ8zsOD494Xyz5YKUL2hEqqAkAOlDQ+KsWlEboEBFN8ZoLaBgEQBg5Jni6Uj2RmOyAliYIVF7ncn+aEQAQutghNOBBgQKVZxo0VeVBCB4H9sxu7ySW7duKYXJhTFCiI3ij4BntF9T0dDpwITtNktifOfZAWJmA8xu1tLrKwXn7MVLOR6OpHM0ljSsZDFdyFF3IOdPXsonjz+V89lEHsVrGR8fyOhkJJPlFeljg6Arkydn/DlLkEaPBsqQI/9BhKR4dADU1rgskR2CnAsFiCjeMUFYDvEy7ITxmiWL93ta/OI44rhdTiecF7oDHGsI99EBobEAxeIjAhD0D7qHJxId3JQYnTHY254/kZ/9x5/J367P5c7+gACkc2ckRacUfN1mTCQPlZ4WdggECtc5Quw7AGk6PSNQg21uwZDGJYP8YGYAEAgrZhT6ZMn0e0wQh4UxumcIqiwuIXZfSxWqqL7X7bDTMju/ZEYN6FcAVjiu0IBkYVQDEAQqQqcSl8hAKeT//Ld/LPOPP6EG5P7bRxIeH0mepTJK+gQgi6u59Lo9QZYHwCs6Kuu10sghLsdxLmDt61LPcb30OoMaQEANg2sF13XS7aluBN0gdNKQGwOACfbUEkBKQe/0UlPSzXXNrn2sk52Qb5zCBasn9w6G0o9DuVpnUkYROyAAIOGgL1ewAxORW72OHLkOiN1AoAP54geDrQLfQIV/g7Tux9+l2+Evz9d4XNdpaa7POiZ+yKAlifNGFEdSHGwXSMl8IelCKVavPByd2M1eb3Y7mqDC1gUQ0+bwhOVcBzrQLXgToXobAGkG3fGLvj+QwY19ekyjCPSLkF3OTH7qdhOA+JQuo5JNJu2BgKaRwXYAhPjAzae1+cd8l1C/SVtrghIDe83z1zzXACBN62JeFy7/xLoVu4q1ZoHop3nbumGZGyBIKtiTsB+LVD3pDPpsxaK9DjcSmyo32ll/1h/1bL0iX30Ry9w1BR3nmOL5vpbm+crOCNxR2t20bJnwDo/ibTtjvIfXbcL7XSS5ssEsMuwWMkfQ4Oxsaz68h3n9z77hbu6cDQ9VTMpd/fuZsEwEbX3eyQdX/mejFhrg5122P7/tq+37K9d9XgjWifn8471rfjt+HNVrOY6w4cyZnpvLanLOYLI30d5ct49tuhvM/3mX69sfv+6Y+qDkOiex60DPL5o7QmqWOXc7mhVAhU/Dkuc/ZrbH5rsXtnZCmsJ0fq96m+TytmwSfAa6js2yN8+8pgjduirXaUA23/3Nerkd3f4WZQvLht4rX+h+4Zm0uPVNCU9+m6OpH/38qZR5IHv7AxmOQbGBZSiK5pEk+11aisYRRvoTFlfsTEghk+mlJMmYuRsocJELgQlFrY24o4C30VjSe/rqZAVAg2JqOl/KKlMO+9HRkYjLCAF/nhSh9YrFMCgrcKy6mk1luD9kSja+JwcdaIrXMpmuJEX4MYpGFMPdWPYQ4gc6TJbK5dUZ7MoIfui6lJUs8sJSQ/y4/asV38f+oTgn7z4ZUdBOUa9LejfLWgQUJoOE+RvYfnx+tlgo5x/FLax+q0rS2VySKJRep6sdBIjd4w6tcnvIgoO5TTeUKOxIUoi8/PSZfPz4U5mtV/JwFEmSRDIc9aQq1+xExCFE4cgEKSU8OCR9JwoiitJhz1oiL6RIJe4EsrSMltVaHZcosC9Is4Kc5Wr2SZ3ajX00rQiOiXZQkIMykcV8yU5IwmtLO1zD4ViCqCfrxSUHxaKDfRndfiS5RNIPCllNz+S/fv9DOSsv5dH+UE7HXZGTnoTrklSzs6CQvTiS2cWUgAbbDlOCsNOR8Y0jdjWeffyhRNVa9uCcVazl4vkT6nxgLxzDrCCAVqRSgIvMjGLFrhnqhP4gkSwFRwu+ZUrJgtAemg2EAQL4oC5Cl67fReetkiwMZP/BIxk9eFsWVSi9qpR8PZdl2ZF/+b//ewkfP5Fvvz2W2++OZbqfyLjoa0cmz+Xi7FKGg4GM+kO5urjkdQTnNIjgF/lK5ouFaqG6XWpeZpOJ9OMeARSE5wS0QcRrEKASr+WSkZIIQE5bXrjAuQnfj+XFou6WZBi4BxhxGhPMFnzz1ri6OxrI/QOkaIpcZqsagKAAhe8wckAw3ex1pPdkM1JpeSDWAfGBRxsIad78hy9jmR/nBC9t9Cqbv01wXt8kHa2rDWhgnjaxsYmM/e0xLYBfkOaPn9eJ2n4YoGkR8HkfLLTRrzBPW2dk1+ttDlm2nVZk+0X4LqBx3YPW8kL8UXqAkFX/hthotBVKuAaaoOI6UGXCcF8g7ms2mrkbOO7BySE3F90Q02O8DmQ1wxXbAAiW4Qvx7TPNrBRoUqDvaArL2wTe9XXnAc/rKDEWuIfRDzh+ROOBhOFY4tGJxHunEiVj6SRj5wbSkQDtWibxuuE4G5Zz9n0Qi3GiMwq5DWzp8iWMQMCBBB71vLW8SnfE+80pgGE6F+Dew53Vm6pKl4Obuonn2q4vtmrd5M8HjmkJ3oQ3hbSdNKDFfjR3Sfcd+xLC1dCtz5arIyw6AyqZkPv7d5387fa3v/m6HVubx9aN4/2LTruOZxBGPAb+stUNR49LPeFc8fThvTc4Fnb44KpSBnwoNveHl55bCdfvr7BSO0wKLo0Lgq7XaiYF/19KNvlU1umFlNlcyjyVap2y6MDI7HVTG13vdVS3z3vcd4GXttebwKVJzbtu3T5A8S2Am5/BaP8W/Qr6D0wVrDz1e9ndG4icfoG/x/OfS3o2qd8HDasZZonXAGaMiuUHJSKM0O9yUCviQE/YVZDSlnBu291MWm92Nayj0dbtwDKM2tWkiOE9dEG4j/tjOe++K+nwOwQgL19MJQp7Mhp2mQPSCaGTEOlEQ4nHHe5nN+5LHPcJQAAkQGm5mlxIv7/P7kWWr5ydrnYg0AWBcFnWKsJFMYaCFv9NK8LR3JWK0JNen4UWRqHphkWBdyF9jGnkEJvnpM3AjWs4HsgaI9O9RAYBOCwdSZc5uzaljfAPegQgdCbKV3J+8UJWyykLODgIiXQIQJbTl9weFH8oIpkp4lKkGWzX0e0iaHBOS5ZjgsJ8tV7xM3AHwwTxN6kxoMTkGelDEEsneA2J4/MZOxTI7MiLXDrLtSRHe8yDw9TJCrl48lIeP39KEfpJuGIhPR5BCwTqFABJX1ZpITn0fE6PE0dw6upzlDxLl5LlCwUg7HyoaBu2vZbU3Yli1SCsLwm0GJSI/RgMXMK2PieQ9k3r23Qlw+GIoZBI6Mb8o+FQhsMbslpcSFGmEu/vy95dAJCY4YTZ1XP5yz/9VJ4sX8rDvZ6cwrb6OJG4CmS/M5J5Ekl3nbMTFJQBXctA80PB3uknksIxbHLBAMa4zKRMlzI5e07NRr8/lPHenixncCHAsw3uX2t2HnC/HowH7ERdXkzpbAY9iX4/1NIZWkgAkMUUyfKpJB3c9wsCkMOH78jew3cJQLoFMkDmklaxfPdffE+iz57Krz0aEYAsbwylM4O5lnaQLs+v2Oka9gYym0x5HaFKiNFtWmc1AEGXKZuDWjaTsAzoeEWwkSOgCuc3qQFI1dH8EoZzuiBP+35w/lS/X+qypSJ1ZI3QAQvPfHRAAEAeHI6l1w3kfJXKGsr7dUdKiNBhcTeds0C4mXTkEcJM3BSfOI/t7dqift8HGP6N903ARhNQ7Opy+PMd7OnozS4HrjabXYjKDXwYvcrXH9T72g0JJKyAbjow+fvXBjiuAyFYZptOpDlq3yzKzSWq+VDzX2/mifhhcebcZCDDzw5Z/PQz8iQBNpDift2067j6n7lOB4P51jc0PBH6GpwHABHsLzo+zck/Dgammo5alqaNzwIEIJU7Rjv4RPnUNgFwwV/fqEltPPrX8el3OWCFcU8kHEk02JdO/0C6e7ekd3xX4sGRdPtHEnVHEgQddhnwpURvPYDVHYrwrSrTbS2dMzZgA79XEJC5m5eCEiuG8dMrSLG8unh/TcG8a762bfIP5nZlXG8rlWs2cftg0wjur5sF+0D0QcN3/YnCF8DI324W2Qq8CLrsc/42OKcSWx5BhAM1rdewE+DxPUU8OttW0b0BQHr4Hfhrzse/XwdGcB4awNA7b/WnUVAg0RfHwL1PAIJzba8ZGLVjUV8mupRWwFjvyuZYbh0Xd7wMCPI9nj93/bjzA4pBBQDJ41QxNA0go1ynUmRwoFnKejWR9QLGAleSz55LlV1KNn1BQGLTLgoc3t/VAWk7j9d1RXxrXD+F3g9ctNdb9RVuhXjPEtb9/JC27bkuHNEHDFs6Dm9BzXDD4Z37dMNaXbwU5OLoCd6AFGxXc8I2mODd1gmL26YzFroPyN5oApBdgnIAGl/c3vq9qo/Zqou9sq8AACAASURBVHbR8l23DBT5gAgfsXWeJ+/Jeu/XJS9zmV6kBCC9fiRxnEkYlbJOSynWHenuxRJ1eszDCIMeR6c7nYiF93R2JcPBgfR6mmugnQ5NesZ7L6GnoYhbi0EU8koLUotRTP3hmH+rE5UrdCINXKNgO12Qt49BSdjxAviAmrMqMwa9Ca1ie7IuQlnMIbCG1iGQ4agv4/GQI/4oTqezS1nOr1RAH6HYA8gXFs/MG0EOgwMgAEm0dMWIdDwgaNL8DxUIQ4CNvwFAsL/oZljhDroP94/8fz0OEFknUUeKJag8M1KXev0+6TXBIpPRrRMpeh1SgYLFWubnl/Li4pIA5LSTcl9Go74aCMCqt9+X5TyTJQTlcUeG/ZHEMeTWEb8/y/lEVumMtzFsF93JoJ8oUZtHBCEESNAghJukdhwbnCecI5wf7P94POB+oobhsoKImh28f7R/JN3eWNL5OQFIZ/9ADh+8xyDCaJ3K/Oyp/NWfPZEPzz+Wt/b7cu/GSLp3RpIEkeyFQ5kBXS7mcvbinF0JUvMGY6ahVzhHxVrWi5mU2VKCbAERj2TzCYt77MkIhfkMnWZNAkdmDDQTkLH3R0MZjQasKSnAd1ogZpiskAMCR6xCsuVaitUCR44UuTwK5ejRu7L/6D1Jgw4BSJbP2AEBAEEH5Bv3EgKQ/Oa+dGalICsT659Np3TBQjdntdzYBXeHfdoDwxABx7YPjchqxS4IaVnQIDlACNoWRed0Z+vIOsjZYTTbZsv7QLeN7nO4ZzqdVhR1NBW+VJc3bFPw9ZMBAchbR3sKQNKl4FaWFh0NIuyoDS8egqdJJO/3Nzc6aEAwPXonYAfDJgMe/t/x/U0R6ztUNXM+QNVqTiZcN7Dha0PeRKRsy2sGB0Ln4U+4iVix3UzL9kfxX7nRe+DkutF+/3NNbUiz2PbdsgBELKDQlmG6BrOp9ZcNBydMGOm3QtxG4qF/gEMTPo/fsR44d5kOwzJZsP++ZbKfjdHMNNklkG/TtOw6Biw4btyiBmN6NpP+8nzrMO/StPhAo6mxgL6BlCl4lLfoDtDyb9p4+sLbtrT3pjC3OT9AB8BGsn8k8d5NSQ7fku7ebYl7hwQcUYy2ZywhhkFgQ1eowE5Hk12hd90T3d5j4WzdEPdi/RqViHVxyPloz4g7vAdS/ILbX6cV7G60vcY0W2CgbSOtgDfwY/cEV7xi91g8q0E6Owquk8GRL9bmKGppns4OgNa9VrBb0ezARxOA1M0hV7TjiOK40luepvgbUGb7ju3hcQNQ2QFA6s/i8wABrsPE49EAEx4A4eZsdSv0BYg8uSR0lLAI8Hux/8Q1eqww0haSKoEOl3ZDtEvkjgG6I3ZirBvGhfrADcdxcyzscuGKuLxX77XcH1d8cSMdwKiBIEbTeFxxvAoHEN0x8I8vaAUV7jXwyc8lX57J6uojSS8+lOzyYymWl7Sa3OUs9jp9RtvV18zgsM6DzYsiuy2cD2F4poHACL8Jppsi7OY6jcbkj+bbPEaBav2WuJZDMxiwpl/h3t2QVVoqOu/rlz+pXan8z5g7FuYxAOOnsWNeBv3FJbsMJgaHs5aBj9fdenwBu9/l2OWGZW5c9W3Lyxxpfh4iewMgl733ScFCsvmL5xMJypDFZqeLAdBM8kwkXVQyOsKzMSFAKeD4FKi2AN/R9Tpj8c+QNQT89RVczOYT0o8waosax0bW6yIdI7eOo64C4k3XA98Z2t4SJKCYviQ1B9apBIHgyA8SWaxSdhFC/N1FWGAk85nSqOIOaCxddg4CgQNUJekKDllzdZ/CyPcCqeKFJB0dKUYxZ25CVoRjG+eZbj/TuoNAt61QcKQUK81mwDGh+Bwidgi484ydBSSE7w2G0u/GpP1kABm4JcKwhS5NHRnevCEYB7xCh2q+oi32xdWlzIpM7g8DGY/7Mhr3JV9hFDxnkB0oWOlyBYqIHB7cIL0qXUDvsZICzmHZQqoyl/FwqC5RJfQFGHhCbgmclBBMuMIFW1PkbD9MhE673lD1Iwie1CyXiN0t6EAOYHMsXcnmF7IuFhIfHsqNhx9IgVDEfClXzx/LD3/wkfz46U/lg9N9ef/+qQweHBGAdFalXMahxEwkn1L/AXE2Oi5Icy9gVAAtS5oSgJTLqXRQlBcZs17m8yUpWEk8ZJcZ55AWxEw9V9oTRPKDBJ0mtealfilNJcgLdqPQWQMVL1/OCEBwbAFAbrz9HgHIUqK6A7IoIvm9f/VH7ID88u2O3HpnJHLvWIqzJY85u2iwlM5y6cUI/lRAi2cBgHJelRTD4zrBfgJwYZ+xLdhuABAaPQAiRhFDMHGe0AEBBZD2xE5sjp+04CVFUQ0PcP2i04XvGMMt0fFCN+Rbt/c8ABLK2XIuGUJhig6RUw6PZVh4ichJN5SH4Oq7zgdeAwg5vKMPsiZAsJvOrnyNJtgA0NilEfFBy3Up680bKETr/vym/TAtxvPBsRxdPqlpUk1HpWbOBP7eBUaa9KK2m3mbvgM0IRTrvu7B734Y+Gh2A/C6TXBveuUBWSxqh6mmDgP7+bqk9r2jITsRuBHaZBbD/rpMb9EEHLtcwHwxfZMOBlG8UaLgksUHroC+pPQNK/ivc23iZ4KuJAf9V4BH02npOuHtLlF+8zjD1i5MRhLE+5Ic3pPe0VuS7N+RZO9U4u5IwhCjc/g+FSIAG/jis3grlTXDmtNG/T2KFVa0qxNitB+/62EFKYGGK6wNNFgnwOa317e6Jm599TpRDruil9viF9tG13JHo268+F0Y70hxfR51jIW6AyZwr/HBBoZpWGBvPMj1s/bfugBueVgNV2uga/M6wYsPQGwfrFjG/lsXxNaxqdQ3O8Dt9bozbMPwoHgbtn1lYCSSuKY+yfa+vgG6HY8CqHNed8uWSWcejI6xy8WnmO2otvWtE+POuzZnsCwFt03AWQ8RGfjw8KHtiXagSj0fgEPuOlH/Gr0+agBSA1IDd8YCM9TlAB1GjAPQVFCAnEt6+XPJLn8q+eRTdkeKdEYNWnMCYNg5OY2EpX5vzWf6CXvR0ZqgUeG9AanPXsegrSvStj347K7P2aqadCj/M/568HobSNi1vxCRmx0vaFhwjOLpDjfgqUmdalrdNjM6mqBh17qpC/BSz5s0K/99Jpx7GhVbpt8x8TUgTQ2JHpeVoANSHf4GOxpPPjuXquzQBSuIFrIu4HQEIXJXyg7oUSMJpCPZCsBdNOisn9BBCQBjvphqqFoPuoI1R/kVzyNdXAtz/I5Og2WFMLvi4IDcdnttkWZqVwthNu1GoWObU4BeZitSlddZSuHxfDlnYTcYjamJKItQlnO160WdMOwjowSp7ZrivUxn7B4aACnLUGJkf4QZv4MGKOic5HQgOFbztOT+osADAMHoNHRa1sUp1iruZuYH7G/RKQkCakGQS1KUuewPRuyA4LmEWxWT2as1i8z9wb4kN/YF48uL+VzCZSHp1UyenZ/LJF3I/ZHIweGeHByMJF3OnBg5lGwF1yqRMg7k5vFNPo8vzy9pK4vU9EBAY8skm05VF5D0mG+CwhwgBEVrmmZS5nrMSTFzP82yV52wzsgewK2M90vQe2AeAH0EnL/KUPLFpeTVUpKDYzl+9L6Una6E2VIun30iP/iDH8lfP/+pfP3RPfnSo1uS3N2XbhVIuKzkqiuSVCE1JTQewvZ1OpKVa8nKirUIhhJBkSoWE3ZAgvWKpgSrVS7dJGH3BwADxz1HAQ+rWpirIHwQwm/QquB45lgMDDKEpqhUK94Vcp+QrcK8mHyLggUAEmUrdptBwfr93/1jSZ6/lK/f7bIDEj44ldXzK1nOls5iupQSgBvX6xpicQBGkT5AAbp4cIDDdrncEySxd9C9cACEXQ4cG7y/hp6jSwBiXSx25BxVnJkmZSn9oEdAiHV1AOCgz0Jjw62LAOTOsM8OSD+J5DxdSFoCqYGPHsi6E9cakJMYACTdAiBY4b297UTy69LLfdDhW/LuAi+WiL7r5vimYAQj+ka3smXhorqus4H5mqDiOuqVv40ovv1MELyHv81By+Y1G1/7G50Qv7vRdHAC0IC4CxM6GD444Guui9OWLn/dMTTXqeY+I4wPuhgI8Yt0Uu+DLaupgWnr7PCh73JQqL9wU7N7AXE2blSgCUCPws+9eFbTo/i3caS9nSlWG4AENyn/85gN+o5+hpGA7QybXdQq38nnOoCCbkfUO5Dk6K4kh/ele/BAenv3HOhIJKgiCaAVwY2HhR1oR64wNI69Kx75J+tLV1w77j27BG5eFKmsGeHZaKPXPlWppg+VWrDCQ90KfxTeNRXJoxDtuiisGcNt8mhJ9Yi+P8OmGbNrcZvX/a6NK+JrPYs1gRodDx+8sC42zYoH0DzAUq9LRSX09q+n+nj43SaPjlQDsk1HN0BVw66E63h4jCycNOht9ORtveEAmxbs260QD+jxTaffqK8BPb/kyGLVBpLqDsiGlrWhhOm8fDgDOADcsMuzaf4oqPDO59bJ0pWrrgU6Ig/8OaBU4zLiDQc6PIDMS8UoXDxkOg8vHwNR4ANXqeTpC1lNPpbs4m8lu/pIyvRKg9i8kf+t0X26em3uHT4Q8C11jbbVtPjFrrKQQCpw8vdnRtC83ndZF18XUOkvY1c2CU/bzXc4az84k8XTjSV4DWw8F6xd30MTou/SbtjnduWG+BoQm9dPXvd/b+pJeA7gAOSmXXa8ePtF+ECCG79JqsvL50ih7sjh0Z6s0peyTCcyHh1J0hnL1eKCo9JIj1vnFbshKIjivmZlwBUJxRBAB7oBWszriDAKqV5vVNN5rMDV0dpYjo+PJV3M6a7FbsdySRcnLB8aLRRY02yiIXSwk18uZDmbS7/fY/EOANJHwGqJZOyKHYDFfCZxGMhohKySSOIeBPILdkAgxsH2oQMCYEQNyOK81mywG1Op65Clgwcd1URQVG+J4oulLgfUGdH8E3Y/4LSFYjJWUTsoaABpoORgtB0ABOLvqKOj9bjtxWFf4qOx5DGoNCLdvJKrFxfy+OkTma6Wcn8/kr29oRwcjpgBAoE/9hdCcgAK0I8OD2+w4L08u6TjVTcJmfAN2nOUOhvkTszRdXXJinn8VLWt72MyIMXryOlwpJhRO2KUuLCCVoLj9CymVyUsbVWEHu8fyuGDd6WKuxKtV3L17FP53u//uXx48Yn82hfelg/unUp42qMGJFmHskAi/QIatkKgq4F2At9jBF7OMrUALleFdMOKlK71Yi75QvUoGDZFBwTPDYx/kf4H/UjSpSUxqLR8HKMbtM4JtKEFIQDJ1rxXLWH+FAAYqgYEACSViiJ0aEAAQGS5EAkysQ5I/+W5/Mr9Hjsgwf0TkatUVi6tHXQ/GBwAEOOWrJ3BQLpwa0OMSaXZLBg4W0xndODqMQUdrm2xXlOVDkji/BgAqa+v1YrzGDinEUA0YKeNhgmBBn5uARCI0G/1EwKQUT+Ws3RBb+10DU56IOuoQ+U/NvikG8l7fUU56HxYJwQAxCajYgFoTIBEkRmCkYVG/gcAR9Nmty2dvO1G6oOS1wEQK6x9ulUb8Gh2Nuzvto4HXmva8LYBE+totAERAA+8jqk3SMQHFm37bGDDD+OzED7Mf10OSpOy5lOorBNk4m8f0PhiewAR08jY9vkdG3Q1fJDR1JrwAdrVFGfTZPj7afMbCMF7ptdAKnZ6tnlwlbLhkNsyoO9YdvvsnthkwnIUHdZBqR9+GH1yk+9UZcv2twezmWUufifwGBxKcnBP+kfvS//4oXTHNyXqDCQsOxLkEJCt6YoSkF4FEZhyPVkPAgz41By/wEehRp903CzQMdlQkliUYqTEpx7hbywL67CRcBTKDoAECF1CIYjl1NQqG/XfFNn1wbBRfdahroDd0kWgqDQQ0aA1+Z2Duh73ivKt1bV0SurujAeWfLBB6pBPIXNdGRbmHtXIdsbAnSeWrnUmNo9HN2Ol7HeWeOJRVKMToPzxGtDV26GBZdvakU1rYYs+xnV6wKfuTtnGuGPFZcP1RKlhBD4UMjoallHttOWxoVPVh0YPvgIQbLtrpDmg1zzrdePHbUbd2DGKmZki1B22DSjmR1zIloKxjeZGlwM4ZM0iuKmEBMbo6qyrVFazz2Tx/K9k9fxvJL/6VKrq1aBb/z4BsNFWpL/OfrktY6TNHastSHOX45UBH8u/8Yzk2m7h3v3mVUdFrKPZmWkuZHDrQJaVDsxUz35a55rg7zexIm4CFQA8o5+ZE5UuaxugGW0L75kOZpfGBdQuLsN1TJqOVxCag8IDpyufHmadHPvci/C+dG/9U1nma7k8X0ogXdnb68lk9kSydCpHhzcpQk/zuUQdaDwqKYtARuN9pYRglB0gOFfx9uWlUnpRcGNEFvfEbhLLaHzEYhbzoJDCf4q7y5KuVwAg6DAgUA4FG0bnrcBaw60qUOoTRorLNJP5ZFKLwnuwmYcrUwGNVEVh79XlBcxP5WB/JHsjdPYPWFiiq4MOCGkuoOVi8EpCmc9e1roKox6xS1KWBESg9WJfGGrn9CvIoMA83CdRRyhMKBoJQJymBNoJiu47kaznS6nyQob9RAvMSo9HWXYlGPWk7MHqtivdPJAXj5/IJ08+k0xKeeswJpVoPIIta+ZoWJXqZSOYBnRIg4OrYTpPNWyR4KKQOKrkMI5ljvyOqpJ1WTGDDsBjjfBEpNwXCvxoUdvr8T/pTDhOVSVRuWL/Q22F8YzDsahYRJOOhuOznkslmQSDoezff1vKqMvPzV58Jt/7138uf/vy5/IPvvSuvHPnhkQnfSaZx1klsyTmcQFdCbSkMVLVo0hSUKVAh6pKWS8VgECEns9n1IDg/AGAZAx1zHm8UaxDQwRjghjHQ/T89DqBLFIAW+3wgC5VZWvmiExhxRv36ILVAxNlncmyKmXv/kMCEGhAwlUqYbSWaSZ0wRqeX8q33hrIycO+FLcPJZhoHgmOF84B9gUgDa5tPH7RkKAK4AOaH1L1kAPoAEiQpdwPABB9eunAGDQgOK8d6MzCUI0fQEdDVku3y/PB30u16FXrawUg6E7R+hkUrG/fO6hu9hSADPsdakDSoqgByEoCakCw0tOkUwMQ/+YIMAKQwRtPC9DA675t7utSytvu3q8DGvYZ026Y05VvsfsmHY9rnxzuzeuoVtYBMHDhL8+KfKNUobsB4AFNhtGrmkW+CeKxHGgy2kIW/XWYzTBeM/DlO3j5HRcDG9guC+mzZZk2pLn9RvuC9sS2316zkUWACExt3Yq244uREBT4/mRAxAchi7ONA1vtLjUOZJXsvwI8ktW2pbABCgAMc63C9tm6bZuvTRhfJ8zF6Z28I8M7vyTJ+L50u0fSiQA8MISQcxSJ4MMVXkpZcfoCq1ONclUfbK+oBh0AN06UcnjgEcS7EhGj/B1QcdxINsXHGIZRIEDqDYtxBxzwBcfoFrYBpGmOwmw0BBvBum6IFtpYEOhhbuOsyN3SQXhnyjQCuoTNG3z6t3QZbMTcitl6+fp53KTgra+0qW2KFQGYD74wIohC2wcf3vLrUXxPhE5NCP/2RO92TPxuj1dsbzQ0TnRNeptaWW6Ok3WJjIbk8ZtsH11lr6BkQ2l6pTvC/TTKlTukDvDUGhCjXzkAQtcw1/6unasMgPBc2PnUwqye2NTR7am32Ok8arDM68udS+pWFGTwunbHXhs5ugTdXaf1qUE3jPIL1b24ba7AoaaAdyrLiw9l9tl/k/TF38h6+pzFGEBDm5uUbTsF3I2OqN9BaaaD43MmhPYtZ9tC99ruU6977Trnp9b7XqYnxfQn182D93qHhxSiY/JpWLpf/jl1g4TLog5L3Fp2S6fE9CH1sfVAyFZXygnQMZ9v67s5J5qOns0vqVPxHbgg+vfDIH0QYxQtW86LztsSHv8WOyCzSU4KFroGy9VL2oKfHJ5ShA4AskZmwwwp6qHcOD6l65WQ8bqWbhjQ7Qp0I3QukiSWZ8+e0ZKXwvPxkaZbl0olQYEE2hWKKQAZdNrwOqYVijcAZ4jDHcc975YMqeujgFyXMrm4kL3xmEVn3ItlFSWksuPeipHo8xcvOOoNOtnhEYIUUfBjZDmXLFV7YATpBQE6OoXkxYxFL7s6LvwN24oCD6PKo9ENbgtHm2HhCzBCoXvIwr0XaV4GOwbIEEE3kw6DFfcR4AHBd8ivQJAeAAg5/HDPGvRZoK77sRS9LjslnVUlTz76RJ68eC5B0pV7e9DqiQyHsJXX5ePegLpFrWh13Ab6nA4GVaRUAXoF0XgPJ47FKbpMSJ0HAIG7GAPuen3pVJogbwCEBay7z+G4LC9e8o5DowD+FI7cQxOCefdP7kq4nkkRZAh3k+HtBwQg3TKT6dkT+eN/+//J/3j61/Kt9x/JB3dvSHLvUPZh7zvJ5HmVySCCVe6KxgDQTpAKB/ADeh/oft0RKVJViiy1iRTpnGAFIOji8pL5HdQo4bkeocuRsAPCQMIykF5cyWQ2pR8Lry2kwKPLkBcyubySbF1JWOa04QUAmRdrGd97ixqQLOpKDCpUjE6cyL/43/5Q9q6mdMECAFnfOpDifErxPylgq4w6EKSdJ7HLU6kSbgvAKa4PgDZ0e3AM8V9WsKGGuYAbsA2Uroh5DYDw3uSsoQ1Y4NoyDYhpQsJQDQrQGcNEa+JfOUEOSCJv3UAHJJHLfClZWcii6LCoQrlWi9DZAXnVbWMUb/QfdgNpE5rjvV3gA4W1P1JvI/p/F+Bh+oVfFHj4XZDXPXx86hHAh4GN130O7zfdt9DZaAYu7kqBx+ebVsO+zbAPwLiuRm4JLwRwEr0cAqOBAWSYRsP2A8X7dRSGZqAeH46Ok21J323heH6HwToktUuX04VwG55/8gpNq962F88EdCwDE81j74McfzuboX2WGu5/PurtS/fgvvRuvi+D0w+k2z+WqOhIsMrJ/7Xiaqu7saW/ML2DLdUDHR4FKcAdO+lpRyNdsotSgwYODnW0+EXnw9yvzFEKDxZX+OGhBvAR0HUCQndXPFPc7VG4XjlIarFaD5tbUW7UpTe5oNvm8atej7ajWgZPv+Q6EKQQueNiI3gsXHEjp17E285asK52g+ZmhVGlGmiYuJs0BtCTHK2KoMwVzz4YIkvNbH/dMo3KtSXgdpV9vX9Om+EfgyaFDdvuH4PG8eJ+4zjY+XUP3C2HM9OHeKCDEKKmafExvaH14U9/nTWgwBfUicn1y+qAhbbajUZVu4nx2On2l/jdwRYjmllxgGsU1yrOAe2h3bJrkbuBQNepKwOM+p1JevEzWT77S8nOfyplrtpDm2xkHgWxDy4AKmBb6b/edgmi0PedmHw3KF9w7s/TthzftraZOr512l3l7gMMn3ZU75frFkA/4U9NcTu2tzz4gLP08mcs8ndNPtDy12/CeUs+bzpdNZe3K5iwqQlp/m3gw3caay7bAEjUH22BMGzji/47Uhz+pgwGe4I8C3QuTBM1HPZrYfblRJOccTmh4ITgGcWQYu9A8ignoIBLm1JFQhZ2GP0f7w0lWocshKD3sIwJajtIGQkkiLXQ6vdGzPEgr72fyGRyKc9fPKP9L6haFsamzkxjFl8othDIht/xH8uEQxOWi+4KOzWS00aW2ozKOPioy2cEAp0q5vLoSgUOPu5foY6eo8jrJgMCDWw79sN+AnRgfVEIShdcldCpKUgnglVwUYYy2NuTmMWliuzxnWY4nBO947W4k0h0MJTkxoHMpqnMz6dSZZVcTGeyKDK52RPp9TvS72HcfMUCGhQyCI4BWHJy/zssWHEzwn4AmGCbATIAliDiZ65HAsrcSqaTK9La6By1VEerJUT9SV9Ge3t0n8L+4fiu5zMeKwxYjfsDjvAj4wLbATpZ78ZNWaUTcMmks39DxnceaajjeinPP/yJ/Oi/fCQ/ev5Evtbtye33Ejn82gMZ5yO5AuunnEkSQNiuICKMurJI1zKbL6WE2UFvIMOkK5Orc1lnCPkTyRYLKVapDLsDpoqjB6WJ7h1JnHuZ0eDwWtxBQviS/wEMoGFB96vI0NUBFWsqSBhHF4O6mEDk6N4DOX30SJZVIGm5ln4IQBzJv/rdP5Lq4kK++dZAHr1/IMXRWMrpFfUocLPCMy9bwSwBAZfaMFgLOlRd1Qg5pzX8jn3GdQlQbQBdSRGwUFE7flIWY6U6GiUQ9Cre6qFhwfIwYIHum6PS4VybUxtB2a/e2qtu9bvsgAx6sVxkCwUg1IBAhN6RCey4QMFCB6T3KgXrvdPt0etdo/Sfp/NhNKvXARCIym0CzcqnEhnw8J2dbF4TmzdF56/cJLstTjGuaLd5/eLdd6/yuyC7qFNYhonBm+tuHi9LbL9OKN+kVDWXaZ0NX0zeDPczKpUvcq/31eNPo4j39RdbxQISuT3gsfVg7hZblCZ7z7oa9rdPm2qz0MV8ZqMLfYfvgoVtA1BaTbbpDtYBwWeNElavr5FITjCDlvv4RIZ3vyqjO1+RZP+2dIK+yGotslzyxr6h2TSONkaOeWPfttXVAtPpBmrNgasXQb+CawqK3RUACPQc5tTkuPSdWAKIdjmSBSctbT0jnZXUK47Q4+GZSIDllUoDs8kK+9bixSvsjTaG+a4rmHdWQd4bdZfCRs7dezYazj/diL2N0NUj8r7OwMAXXnMPzU1XwImkMcpeC60bnRjbP94l3Ui+RzWrl9UKmLy2kKOokR5lAMEBAPfCRhfi9qu+MzfdtriuBjGKYNN3sLJ5nK6iLuxd16GmhHlOYZ52ZONiZeDSuyYNcG61RryT54TnxHBOpF4DQHfetrJr9IAoAMG1imvSCX05O5YBeiJ/OkoiRhQhDpeVpJc/k9mnfybpi/9BkbqfH3Kd3qENDPgj+9CG8bR7uRf1vQeOnw7YQERthXNTOL75EkH8vTlGbQGCze+Fzd9c/3UghofSE5r7AASp6H76eXN9/uc2+9nedXldnoefoI5lr8nnlAAAIABJREFU+d2PZkih2fS2zYf3rBNiSfPW/TDQhGW/jN+V6vgfsxh78eIF9RKwyUVxZDQqFJ79oWo4cCmhS3Cwf+QKaliHRpIWC7VpzVcsAntdpYQAhLAARD5FH5a4mg7OotvlblDIHUAE3ZFBf0yaF4oqpG5DR5KulhKFXW4XJuuKAFiYjgQj56QdihBIYV9wLwVogX3pKp06UXzIFGzSu9YZiz8CAuSfwB6YoErF6CgAjXaFohjrZZHsRPT43QDIOscQcinhGja9KD4zhitKECsAcXaoRmmysD/rmvSTgYT7A4n2RwQg2TQFl0uulkvJg0BG5VT6CRydoOuALTQMVirpM9CuJ+lUASKOBwZIaMMaqDMS81Uc4OmEIYEdAMjF+RlpQDgP6OCg1wrAgqnb62kGi+tMFYs56UKgOrFDg5wWWNnC4TMIZMkQxIJBwp2DY9m7+xAcQ4myqZx/+lP54Z/8TH56dSW/OtqT44ehxO8eySDty3yVSjfKJZ/rzQIABGAP256RVh1I0IFT6ExK0vdKGSaRpLMpu0l0klrB3lotoLEv0H9oHkZBh0MO8HAgRi12cewUIOCpiOumK3l6RYpvDmYSNDxRJEf335LTh2/LHF0tJqEj10bku7/3fYmmU/nWw6E8eGcs2f5AqpkaAwTowjGTDvbpQlcy3gtDBRuY7Bowm2d8b6CH4Xx8butE0xSnMer2IMzXgEgCjsyBZMemoGwSjCoXeomMGwJ7iPgNgLADQhF6ZxuAwAXLbHgbAMS/2fki9Dbw8Trg8aaajrZ8Dz9N27bJt9O118yu119GGwjxi/s2qtWuAt/oTH6HAZa+Bn54g3IiyjelUTUpVM0HTDPBvfl+U6Duvw8A4rtR+e8BgJAm5pynqKEQBXp4zS/0/c+hoLcuR5NS5c/X1HD4ORoGQprgo03fEb7UEUDM2wZeontvU4COZHN73wcg/GJJKkhz53Lidf07v2jRQAand2T/nW/L/r1fliQ5lADJsLgZwqsbIOEVG1Y3Ws5RYkcl8rUXDnBoF8J1IlgsuyOEAhtAAp9ht8oBi5p2BQ59l4WdkWYwcsY+N1zRWPApRYjdFDoimQi7yf5vXjHca90nJ3jccqLS20+7M1fborzXtuhQW5oSCxt0uRWO3qQMrpZ1mQ4Gxxfci1p43RjhNzBgnYwt0bSjrJGO5c4TCz0FegqWjFLkUam4P07R4MKd+ApPIyhQDQparQB3Smxqza37ofNiH+0B8MohpO7DLdOuFQegGDZJmpbbpppG1uismfDczA/sWvRBsdc12uqyYNk+OOED04T4RsNyXRPn6kbTBE92D1tMPKhxTWs3xFHLeIIxTIaHDEwaaFZPWgdoWen8U5l/+peyePxfJbv6mNkhTZ2DOVVZtkXTFpeF/jVZGRVytXZkWPnv+SDE1y20UZDavgZ+6jjPeVNd3/iQAZJWCpnrgPAjSEVHVoJn22v7bMBkC7xk6BpuuFpvajeM5UO7AeBgXQv/OFz31bdjZOJ1AyCr6aKm2DWpWFjexfjLIqe/TerV06dPCUDQpdCR2oxdDVB3Hr3zLosbUF4sp0EFyRDORrIuliwANV1cXaZwfaIoU/crFL4a5medCj4XXPbH1fycI9FJFzSsjuPNo+OyljAK2KCmKN3pErAMy0VgpggF5doFAfh4/vw5i9HT01OCnvkM+zHTLBJa0gqD7JDijqKuG6ioHgAEEy1NaYGqHQ98fVjcQ9NCcKYZJUw9n81kuZhKEsPsF/f0ggBkjpRt8PGHIwlhleo+g+UbxckoNOOkL/HhvpSDRNJlJtWylHyxksvZXKqkKweykKQXMcQa11ae6aAZukZJnEgxBzjQ7UHh2u0mzJUARQrHbHx44HQvuQwg9s9WcvHyjPuKUEPoRCigp2BaQaSNwiPfBdqbdLGguxi6BKAP0ROrhFpBZFEEMuh3JRkmInuHMr73SNagSy+v5PLJz+X/+j/+X3m8Wsn/dPOm3H6vL933bsg4H8qqgAXyWmbnU+0OMf+iR1pYCPenSmlfWRFKFADsrkkruzo/I3VpEPdlvQYNTeluODcYSKzzaMy21lGm8QwHZTBH8GUOMBdLHPUYMgha92oxp/MUBPRH9x/I0YOHssC9Ng4FOo3ptJDf/dd/LMlyKb/6aCR3Hw5kMYSWRe2bEbgJTbfqZAI1TgDVizofzb3BT0uYV93UpfQw+AFXNEdThD2zdczQlQIYx98a3qkgBOfbdCHotkDXguuJ15cLncS54vcPFKy7I3XBGvQAQJADUspyHQuUV+iAXCGIsKqcBuRVCpaJ0F8HNF5To+gGtlgvtoGHtjRzXy/Rtq625dh814ENXzDepDD56/TBBpb7eTobEIb7KeLN7ffF8L6mY9cx3UW1qve3AUD8nA0fbDSXvwt8YL4229omOPDBBwp/3xWLN373Gn52RyKw5fUngAmIpqD7AACBON8maGn8ifSx25vPl09e1g5ipmExcb91sSCUwxSPDuXgna/LyQffkf3bH0g3HgiGGSp8kZwuY4t+QiG43uQ5quFG17dEudQNmJDYEw+z8LUtdwWk49mrJi9SahWKXfyO7oflRliBicXiJgAAQsch8E3hXFGq7S8mR12qA/c8HYbWsa4odsWqFpLuNV27Fo0GuhpA4trvtwEoZnygyG8BGK4TwCLBjbJsifVtG7nP2gGxvBClCDn6kKpJ3D47KhH+8jop/NVS5x1AU3qby9cgAPE6EI5CoPkq3jGgnsHW0dLJ8A8KgYq6VKluZ9OVUhTTOILmemagz/QWDhRsdWu2gEoL0LTrydZJ0GFJkDw4G8qWnWsDCXbcLZDQNhTXlgdIMNKF/+xsCChaek4I6JCdQloWALa7TmmgoAYJVQaev0sN7nalipEQPpPF8x/J7OM/lewMlKyNQN23yQUA8VO//cBAbLpRt2DDa8ACP+GQhMnXmpjIvXktY/76PlN5Tk5OPG7p4/W32GuP7NJ4NHNGLJW8Tcdiy/V1IG00LB+EGYBBYdjMJTEgUgMWnmPt6vife6WzwwGfbt0B8YHFrtebxxLzIfzVdy/T86T8fpzb2Z2vSXT6T7hNACD4yqOwV8enleZehKHcuXffjaZrxwOUIQMgOoChzwcIn9FVQDeNdrxADihyYUHqLEFpsZohQE9tSwEQzq6e0w62EyUckVYaV0DnqpJauU1nBuvDZwEY8Dt+koICcXGe03UKwAlp5zdu3GBRCutarBMACPoLFrXpkvQpDk4Uyq8HdYkj+sslM0asUERhbMAJ8/lBcEx7n5xLtxNKxHwlpeKA+pTlGNiKJaSYWItMdohcpwWfxXYNpSO9k0Ophn0pUbivSrl6ecUgwiCJ5e4gVADSBRhbqutYpqJl2L3KYukE4hmNCbB8ZLvYMY9GfQIHHJ9u3GHnYj7VUX92deDE1Y1cDgqoZgFtYuFoRgoQxNPoKsB6GK6mq4z2tbgDAoxUYULtUNiNpBjvy9FbH8ga9KPlpcyefSz/93f/s/xscin/8PCG3Hm/J4Mv3pSj6kgyOIgFCymXClbhfKUUtb50wSxwgDNAthfGLysNYp1cXsg6K2TUH9F4IF2ozTCOMWCMWdXibsvz3ksky6GXyKlhgU6iKhHYqNkoQaiBrwiB5HmOQjm4c18O798nAMF+hfmqBiDxfF4DkOUokR70PC5VHZcrAAhd7mEvjHs1dKKm3XM2ztheAAYCEF73KhqH8Jz70ktqSqEBEAW/GxoXYgcAZnEssjTl8gioO9qBxDmiBuSbp6MagMCGFwBkHVSyyBFEWEoRd+XyasqHiSahb6diwwmracN7bSHivfk6etWu5fiWsb4TlD9/s1uyOx39eoqVX8ibZS/W6Yf0Yb1v2vnBPvtC+e1tVnetN5marlWv03bUQvE4fKXo9zUdTRDhg5FmF8Ev/rHNTQDg55a0pZr7dDXbZwtdXA0HDCXEhGDCIWzvPIDR7e1JeXzA7gZcVTDtSk2H44oBGSwLaes2NUX/KEL7h6dy+PY35OSLvy6jwwcSFRCEo/WsWg86VIUYpbBRbBfehpFcdkVccWmCZ6vjcafCl46UFNNrmCZjR3cC6wCVxbok1H5gFEiLWS7LhenxZoLRZlfooeDD9pSwvuT8uKk5hylvxJzLqWlhcGzRzkCd/eAkyiob2BTOuvvmhPWaq7Y+VtoNUKG0CaBZ/dSSBetq1ECJq3GOTlbwGxiy/eC2qU0ll2a0Jt81y9tEk0BYt0cdsBzIMzBgAMRmrgHJxlSgTmzXleoabN1th8SWbcfSEJZ1Xdo+Y/NyuZsOWw1gDITWXyJP4G70L0V8G9DjCfO3VtlclndcthLl6+U5sE27YwXg/I64ETMDeYRdBqAw8kUaYYeOb6QiALwAKDvnRHxPwgRuMStZnv1E5o6SRbteN9VuTa7LAcGwX9Sas5SlfPPUODqTaRQsRwRuULzMykwpWo4+anQhCyy1+yMyH5DfhAmdZFI8EHracv9uiult+9voZK9pjjBI0adhLc+e6SXnUEtbd8WnfFlHwuhOvkgcy/HzOox21UYZ84Mbfetd/1pqrqtJCbNzYPdv/7P5e78uyd1/ziYwROPo8KJIR7eCou1SBbMRMg1Y0Co9Cg47AA8ItUOBh7wJApOoI/P5lB1IaEjQmUDRO9jfUK+MKmSZIaBSPX35mMU0NCDogDAnIQpkNpuQggXnLQsyNCcgumZhBD1B4rTmcGAbIYQHCMJ+oJvD7YQDlqMTARzk6xULUXRrOFqeKUCgI5QTls9TBUgUxwdqB2yaCFrPOtE5uxg5tAUr2sMi5LUbhZIVJdkYdJxaF+qE5bJCjH4DAITldFa59E+PJRgPmeMQLCt59tkzObu8BDKS20khvR40IGiBrGS1XLCghvAZLlhIEse66NLV60m3p4APIIQdoo4O+Kygd6ROAV0aBRf4LsMiVsXZCHEE5Q2KQT1OeJ+dLNgpx92afoUcDgMhZdGR/iBiVxUA5OZ7X5YOOlb5XGZPfy5/9v2fyl8+fizf6PXk1rs96f/SqdyQQx6bTphKkCl4xLEEPYrfETz72QAG62BIAAatDa7LFUIRlwrA0M0o16qBYeeu0oBInDswm2h00B/KMkUIpXZ3MF9VIBm+pHA/6JQUpQMwU/tSivRPT+Xw3gNZARDGlXSKvKZghZMJNSCgYK32+hIi/BH3VdyS1/hOaAcEXaoMZgWO9mc0QdNzmHNVVKoWB+DDtCs8b2Upi+VSEgAggle1esZ3EJoTPIdV6xFTj2MdR3wP2c1KdX+DX7u9V90bD+XB4VjQfDhfLWoAUuaFlN1ELiczrvBWL5b3B5sRZ7thNDUgzWeoDzR2icvfJNH8dcBjN8hA0f8q0LCgPH97LQm9maPxJgCjCah2Ucb40Gpsj3U/moJwf9vaMj/89w28NLNGME9TFA9A8HmnZoHvO2X5TlrNot5fD465H7Jo24FuRVvHA2GEeNg3J2wLEt+tw7H+9OMagBjY8X82uyEAIsg28UEUwMfB/fdleO+rsn/vSzLcuytBupZqmSoP3QasmU5tI+WuK4A2v+O/1ha4oMu4Yoz1GmlRGP3VkXYXkaqmVrvYUea45Dj/Wxa8LOQdpYVFHTj3HQUsoHG5BwwEmLVdq436uwO6oYKhAEcaufLzOULvTdZh2AYcPuloe0TfGT7VoOIVepIV07aeumj3KEl18WwD9GbD632XrVNhxbWN8PtCewMGbRf8K10Ir4vhgwVWedt0MS38dtj/XrfO7QOrf32e+bmvCrjch91Pd73ZPjWpf7beNmqbvecDjnr/vPyQtuaKdfwsa8Z1Qngd4XdqPRSU1F8hgA6AZ3CCIXrEQxnvMzcnV6BEEJJIGRaSTj+R6Ud/IstP/1wqrxOCzQbwAKUHUzIeSIwE6u62M5R1FepOiUfPsu6FFcxIBke3BNQgFOQ+bWg1XfJ+ZOGxuJ8ZAGleXjawY6Clad7hgxXfJrjtMvUtgzv3v1jPEpx93HobB+gCqPK7H9e5bV33LGiK8nGcXpcHguW1UdTscwhWNPcxgj5QWr1pevoNSW7/U8nLWM7OzmhViwIW3QOMupJWQliCMEHc67RQhAhWR/Qjl3a+kP2Dsdw4PHK0pAlHYTGqbh0Py9HA540Hb1a7j599LEdHx3J4cCxFoQM1ACAAM/ka4X8KLrBOpjy7Qts0C9Ak2PIBpKADQWfl9u3b2ikpVVzMzoVLjO4lcFFyvHlYwDI1WwtxzIsOBvZZAZjShwEYKHrvdDQJ3HHyITyHNfDs4qWUxUoGBPUo4MH/j+i2xOVEup1YBiZsP0frF0vpHR+IjFFoD6WYreTJJ89knqYSDXpyVKXSH8Qy6OH7m8synWqaeqWmASH0GM6BC92DpA87fxU2QxPBGtqNuCOkEHeaThhI0lHxdoV7ALqpa+g6Mhb60LSA6qVFrQZCAhDEgQ64AfRB3I5bVZGCPhdJCVe08b7ceBfulXvSKeZy/vhD+cEf/kR++Nmn8p2DI3nry2PpvncioxWSwUW6nVTyecVgQwbr5QqkAJDwPMR2dJKxxF11nkQHh2BlCWvg2NHMlGrG60nULhm/Y+AK2w+XNnRtilI7AiCQIc+mylFfwBWsopMWj0FRyQJOVYfHsn/3Lg2iSsklAWNpGVADIpeXBCBvvbsn68ORZOeXuh0ljiFAOtzCIuq7cXxjBnY6WhsDB53LFWx7ua8KuDAhyJLXSayZIDgmAPj6+HLdG1pCK81YtR4d3vcxL4FK6PQ/1gEBALm/N5L7ACBRtQEg6w5DVopuIlcTFUTddAAErlf+dPtwW4Ru771ph6Mt/6PN2cmW63c9/CJ/+/f2zsZ1lKmm89Sum3JbKvuujsubOGldp+Vo05ZsjkNZAxlfm9Km/fBBif3eTDVHknkzvdwyTNp++senuSwDGWY5bMJ2dDFs5NC6HYPDcItqha5Ghjwj1/EA2PCduWD/CwoVJlLHjm/ppuwAK3jL1t8b9SQba2fFJlC5slUmveOHcvPr/0xGp78kUdmREKMFUHeZE5WhBCtMnesUbUlBI8EIHIpUuFgN+go2UNRjqotpjG+5MqzmwzsAYkWoFZhsW7guh9MnKA3K23hXMEL3odQrD+RgNqPNmCh7V/FZdxJMmO2nnnudD0er2f5uWPaDt2FOI2E0oa3ORL0ul4fi6xjavnScv1EEu2X4+olaM1KL0N9E89JYoW3bri9/83XbtiaAMBDwpsDiTddn11LD2IDXBAt/53bmn2fbButu+DQsLG+rc+NAlm+SYN03/zz4nzOdCLfN6YcswwaUROQakIcPEOIoWg6M4Jrl9wSObe7BJp6VtV7PoGQFkk4/ltkn/1mWn/yFrOcvWik8AB/oEvDSdza3dmizyUJ8qhRG9gE0jHaVHPSFiePzVNJz7bRYNgcADsAHJhsQsa4HXgOYAIjw80gMVKwg3PWmNw0l3P5MUm+n5YEkh8dSPf3htgWv+1DTKax5eV0XRNg8bnpaFSA0NR32mnUzdmlkfKoWj6tH42q79M/jd6U8+g2RSF2eoLnAdx0FMqx0jSKEDohy0B19CXpFJmZrMXi1mNJt6tbpCQvqCV2oKhn2B+xETK4u6gwDakVc4YRlYh2fPf9ETk5uytHhSQ1A8HWAbqOSUnrIn3ICaboyOWG1ZY0cHRxymfgbVDIAEFDJ7t27xy4IAAjEvthmPD9QlAKAWFcjLHUkGUUf9p90IxSlbrQ8TlTUC2oXMxyiiF0WZiywszCT2dWVzC/PJApLGYA+w04LTBcS6ZcKFAx4MYjOUcZYgILudTCScH8sw+FYlmcz+eyjx7JC4NxwIDdkSeoYROhlkcpqOScAwPMOdqsY/DLBslGwABoNtPFaQGdnvlC3LoqTYU/b1WLeOQ9CXxGUuIfgJ5y21Fq4NxhxND/HKLsDHhGzm/SqWk+X0u93pTNKpBwfyOj+IwkHIwKQ5x/9tfzgD/9afvjZY/mt23flC986lc47hxJdRrJcZ5J0clkvQHxQwXzIexsGeaCDVVDBjkZHNUHQKaH4RgcAmiHQtldrDcLkd8jdZ9WSN9T0+jWKc4jRSu3gQPawRMYJ6IQ9Zo3gKcZ1Q0MC962jY9m/fU+WKDvKVLpVQQACFyx0QCBCBwCBCL2cwJIY0QAVc0AA/gD4Qjhopan0RgPtcDjwrWBe6WEUnhcK8Pm60aLNaZGPHHw30a3RA45OCDsbvFYrWS3WAoMBXAP4D4tpUskcNZEUrAf7I2pArANSRgEpWGj/ZXDBms64cACQr+/lMss1iBDTJFvLt7+uqNmmJvDwAYa997rQQaMqmdajTd+xq+OB7fD1GGZri9dfJwBv3gwtV8PvvjSX3/zMhmK1CSy8rjvRdgNuo1TZfH7o4ZtStvx1mKYFP5ugw/7mPpaJ+LkhPmXKd87ywYVlg0Db4etFTOxtAASfR8I6JlCt/I4EAFRbQjxvVi2J6lyIAyEGXjhvQ1TuHwMfiJRFKZ3hqZzc+44cP/q2REUo5XSiYnOjhOwa/TYQ4dyu2JEADQOBSXD4wE9wYXnTcd0KJ35+hb60BUAcv97oRDbSzi+ytydOAK2Ws66YdEVbXVhaN6BRaNpSqJfwCuXatauteG4DMK+8pt0QX2C9TY1qu+Kvec3Akz/LLqBg2/J5gcTn3KTm7PUxdCfHbGlNxF+ftL8PoGLZMtgIo4ep72HdcdvQrRw4xDEEhaK21nUXkbc925oSr7PDvBkDgHj0elQzM1uor13PwhnAw2iIBtAL3UYUWywmlEvouh09pWRht2x+Z9dLINANZZU+k+nP/5PMPvyBpGdPONKJKRn3pHdwwN8BKvj9By3A0xTidbzW3RvQ9hWFNkBJjvRmWNvuDwRBehaWZ8ABHQwfdGBedDOwToQQQsi+yy0LFC9M6NL4uhVmmGxdzztctfx5QAsLujK8fbPOA2nTgbRZ/b7J5f06++Gm89WbLHPXPE3alp+ajs7IRfKe5Hu/LstM7T4h5qVOoNtVt6Qs06LQXdO93kAL2QXEysjBUGpSsjdUqhV0H6VpDTQlG0U68jtQiGmXRak/+B6YjuPDT/5W9vYOZDw6YFHIUeoQHYcpL9vJ1VxHkuOYgAbrRIfDhMfotigtZUXwASCCLs7JyQk7D6CkvDx7XtN68jxjgYiOD4tbNgI7tWsSb/EdFf3idaSbY5uxbBUCCwGNgZFsNZflfCLFck5gAwCyXGXM2oiSnuxH0HaU7KBYJ8ZGxHl7AZ1qfyydQwQ8HsjVk3P5+KcfkaIUDHpyu4POFChqyPhAzsSS9Kgo6EgHtrXLCUfysQ5ko/T7QzVJqTS8Dvcp2uzOMeKIghcAQ+2AIVZYwwYX9CZoeYpMssVUhe4ApKA0VSIjUKoqkenVhA5UEKFrMV/I7NmljPd6sn96KMHBDencvM9ncqdM5enPfiTf/3c/lr/4+YfyGzdvylf+wT3pf+FUknksGZy8uoWE657MZxOCTOpRUHyjOxJrB+rq4oyAFsYIuB7Q/QA9v5eMpDcYS6en3TrStdw9lAW6E6R34DSLjK5KuwsGQMoyJABBB8RcAzFwUXUS6Z8cy/DmHVkWJQEIKFjzeUURemc2owbk/tsjUrB6azUuKKjFgMC9lC5CEYOApgKDA+2smQMctSrOhprfo0q/JwC6JkandgTHAddhWPD6xrLwk/bLrouGz88nmfRAK3OuWXh6YD52qLCMbx73qoeH+3L/YCwQ6k/A9QpErnCOs4Ii9MsrRei3B105PJvJ3HHhcIHOykL+1+/ojZ8PArRHndvTm96grsuxeFNhOR88Lj8DvzeBhiW0+9uENPbm1NbdwDy/iKbk84CDNnG7rvd6jYplndhPXzDv/+7vJ+b16VMGRK5Lbue2hCvSp3zalInIu8mmq5DOVK+BzoWtxyyRx4cDGbxzZ+uwd6czyVZaBPiTuVPZa03BOl735zE6FkIIl+cb1agBEXz5/MR5/N7pxVLdfFtufuG35Madb0i0qqScXImsUnVZatJY2AFwgX7oOkBQa2JaV0jxRkNKFDzyurUdLhx+SJEiH8t0Il4quj9gb25JLQW/WqG6o0I3JF8sjdRsjCp3N6neNcBwbkwmRufTzCVs8zWIo1EYqc7lFVrQrqK++XotsGi7A2yDHc7xmm5BEyDtvK94hfnOz/jF+3U3qM8DZPzt30KHXndh1z62vP5G++sDHQO0rrhXdzZ3gZgmA4UabvDu2jNAqJdAM5Omce6t48eZPUvo+txtzAq22nP1NY7vjArU0U3k98oBEHZsrIMSdhS0u0KKHUW0+dcut6ULEIIMhAuZ/vwHcvHj70k+fc7OBADB4Ma+8sKncMzSYswACv7uH+6zA+KDAojLywqiyIIdDEzzlzNZnuv9qKnvAMXLTyzfAh4tAX+7LrE2h6ute1+je+O/Fw97kg8f8iUAkPTigr9btkdznZb10RS9Yz4frJgI3vQv/nLaBObXfX1e997rAMiL+B1ZjL8j3XhcC85RuKF4Ny0EtRZByOLZ6EMotkygjoKuO9xnwQNaD74T61XKZ/kIND1QhBjwO2MBj/nQLcFyOfrrwvow6m0OTHRqWq/odKQ0oogdBVJyILJNegQ31DgxK2Kkxf3SaTpytZ4dDaCpQK00Z47UoNuV6aXmnSATp6jwvyJFiiPUKMyDiFQsajFA60m6sl7mKupFwvh6zUcRRpeXy7mMhkNJo1gyDKQVpfT4uUowwJzmqcyWC9lbayI1dQLOBclcwwCozq5msnfnVMY3T3VE+2ouZ4+fy2fPX0jUT+TtvVIG4xGfdQUzgkrNs8AgIjYG+ga4b4G6lgy0mxnFEuJ/pyvdTofHHhQjCOLhggXRPABEBNE2B94Dqda5ZNCTLGYqnEcuDMyskNcRhbLMFQRClL48v5JotZYkiAR6kGQQSR5U0r/7ltx4/0uSh4n0olyAL7NcAAAgAElEQVSe/OzH8p/+zV/If/v4Y/nmW3fk62/vy/4vP5A82Ze9EkYFVzK/SlXvAcCLohmp5yiosb94TqYLJsB3OtB3LCVHkb8G3Qlgb0yKHAt2l7UCATfOP645WAmXDGzUebA460atM+3kIa8FIBW0NtzDgl5fYlAC7z2QBSQoEktRLuRsnsp3/+UfyujiSn7t4Z7c++BI5gcj6VagW1WynMxkNUupl2G3zWkpe2OlDRrlmtf9Wh2xaIiw0O4PwbUo7cq6bsy+QZ4L6XqqbWHiOzomoV6jC5eng3XCJpkUwqXaFPO4fOfOXnV/PJI7e2jFlHJVrsnLm2ahAF5WSSLnlxN+wS7LSN65uJCR0UpEZJh0XumAtN18mjqQNr1E09nKwEdTj2HLB8hoAxZt6/fBhh94aPMCNDWB0HU30V10r2by+utuxP77JnK313y3Kz9Usc0K2KdqNYFPE4jY3wZE/G0w6pSBDNN94G+z5zUuM7saK+WgpotMUlysbkTS9gX7gO0Z7fe3HKn4oZdPa9cr/NkUw7dpPzAfuiym3bDt4uvFgqOYtXOWW/6uc7DGSGz/VO5843+RWx/8I4mykp0PgW82CyQNrdNizrNjxd+u08FiydyT6hwOl5JdW+2q3aNAcOfyO7BNm8FnHVVWy+2GMxJfMrch9z6KuC1gtA1ASMeiU5ZtsxMv2ygMwIZpLzAveZ/g8LrEdIQYmoakPngOvGzR0HyL2JbfvQNfU6W4TR7SqrfR6Rp8Ktj2QXr9V2kL+LQAHR4+z0bWlr/VeWoIuM3qtgksbGvaQFkTNL5pN8Y/X00xeHPvfRqVFfBuBLEu6Ov9VStnunxtfdm9LtVWd6xxfnzATCrgG1Lb/HPpXOF4LUOsTn2Ioy26bkcJepYPQgAWEdAGDvNak9fhjhUM+rIuZ3L14fdl8jffYyfEJgAOPKgBFECbuvzoBd8a3z6Q/XtHeq+6Ap0qrV37TDyOz/qCaFCsknFfdSV9dC+1S2GakM06EfKmnRCbj++5joXvarXrIm66VLXNZ10bWO9GD77KWQBA5k9UiG5CetN6vEkn5I0AiNvvpvajmffRpgvx98M+30bjqr9OziTgZfddSff/kcSdESlFOroak7aEAo4p3knCkWqM3hJsuDA1/+/B/g21US3WFHxDR4Dyi0VSANCgI9Tm0mOjtxTcRlGd0UGgDEAawfo2Y8EOlyW4u4Ebbxz3uKsFJg0QODCkhZbaAKtDE92mukoZCyLoiVKJA5H5BNSpSCJYq8KkJAykWC50ZNzdlgBwjJOPAj4owP+HGB40G7ePTpzdhwaoP6JmoRtitFoDDJFyPs9SmS8WMmCidbcuOplf4eiSKDrzIpDkxr4khwc6Oj9dystPn8knT57yu/hgmMvB0aEkgx4BCI8ztiNDxF0gYbkiQKPyIOlJ1O2pC16oLo3Qe02vLiVB5xMdDSSgRxB5q26gCJTCVWSw+M04TxJHLGAxij+fXPJ+lGYq9sbn0ouJSLYW2EospgvpJoGkQSmjuw/l+IMvE4B0q1Q+/ZsfyX/9Dz+RH376sXzt7ql85cFQDn75gSyioeytca9cyPR8RroV7z8lqFGVVAE6L+g+IChS8zuwK5XgnobSPpZqHUkCet4KAKWQTlfNEnBecX3wmuBgplKcaDiQa/guKUqZUg4r6ahuYjmXAGnkSe8VAFJWSzlfrOT3vvv/yPhyQgBy9/1DApAqXbMjtF6upFjmar+L6wA6Fow3kpQBjckm2wOAhbodfOcCBUfo9gAEsyvndEcESLVuCs1rCNFVH6LZtqqfMVoXgJzZO9t1FvzDuwAgY7m9N5BOVMjlOmfbZwboCV5Xr88OiLpgRXJ0Ppc9ODmd6Mg8qFiP3tk8kJpWvG8izOYXG+E+nrtUG1XqFwEbWLbRqJogY9fDYJeuxJ+/aYVrAMHm8QvxXYJzv0jftS1v2kXxOyh+J6NtuW0p7b5gG58xKpV93ihVPviATgPAY5foHNvRGyTSfXBab4Y5WqlX9IYbbdQqrrvA6JLqPNqcrTCP0cFshNLvhPhidlCyTARqeSNBhXCgQmRwKkdf/Mdy+73vSFIG2vnAqCvcOPATHFjreHCl7jrHgwXAg6O1KvrWAs+NDtsoMet+B17MrtRzZapHurlcJxpncg/+IUzPJZ7Xxa8bSa7dtSxfYruoV6tT3EA9dyu/c8Nuh7NgdYJ1ytxYEOZqK9tSrPrXEu1kmTHiAJppBmz/3DbjFopbsrpsNQtXL5Cxtpp1eo/a6re9A1hvi43O165Sja5D2/u+fsIodPYaOeDKWcVZADBjLQkf/baJy/dyXHgBO5CzBSg2+147dLkl62IbgGmHe9crm+A7k7EAsMwXN6fbBpXZtCnIG1SsZkfGACNBcLkJeKyB8g4wwvPtHRf//DgQaECE1xxseOFz70CyBRjybxDWXTeywiJR4I33JS8mcvHjfyfzj/4jhemgUqGTAcDQO9qnjuP8Z0+oOTt464Svo0OCeUxMjsPiaznwt6/RqMGHd+DNGau+16/0mJvblU+14vKadKtdN/tgk2zYTHU3UFEnnN9SAMLJywOxlwBGmgns/mrRFfHBx3WuWJB/1CGKDbF4U/Phg5DrclL8hPU24HJ18BUpT35TpEqYn4EuAoqgmzdvcjSW/HmIsnEf523WBZsxFV0LORR6/b0DtRCFiyKuM3L4MUqNYlakNxiqrsIFEKJYMhcprA+UKUyYH9cr+fui1q9KZyxZeOs32JKhE6nzEmC/hGvAcd/h/mOuXFhGVpxJucolDkK6J0GojRFmSJzROcgX59S34N5JKpoLcoPonvf5dUE9CroECMRbYUSeNrspwVLZHWDcS/oIi5NA0hVcqnJZlRnF7EMnkqfI2oEuFJkoQumyVUbSBT3/YF/TrWcpAcjjZ8+h0pbb3YUcHd+QLgYFeFzXGoy7Vi2Y0ooKApAYlLOk7wCIOkGVCBJcLBjCiOct3K4SPFMhzoeDWKgj8ABZeGYznLCnugXQuPL5mWps0iVTxVHkrhB+mBcSFiq8DqOCqe29W/fl9AtfkaLTl16QyeO//Sv5yz/+W/nJ8+fy1Tsn8oXbHRl/+Y5M1h1J0F6QhayXlYbmAbTizFdwowJLqGAhj6A+OJZFePY7gBJUcLGCBiYRibSQZ1fN5bhgv2uRdqWUP+uA4Fph9wFicdjfgvYXBbICrTTsEIB0b5wwjBBJ6HCpMgDy+7/3HwhAvv1oX+68d0AAkl0ttIO0zAhwunjeQxvkcj+Kjqhpg6NGcbvY8VMKIAMMnfYKgMsACMEF7Y9NN6U2zgAgeJ2Bh3DCcuGYJuK3QEIAcPwefPsWNCBjuQcKVixyka+YhD5ZBXUHBEnomE67obzXV2oLgIeBkKYNr281y3kblKwmRcvAhg8woDPpX4QSne548IsIuhoGeLCM68ThbYGABo5eR6/aRYOyG7qv77DXdnUz2p4914GMJrBofr7N8YoPw7jdGADvNV2i/GX66eegKNnk059Q7BvwWM5WspilgkT6w1PVdGAaHQ62xN7Zx89ldjmjyD0ZH7ySx2G5HAZKAEAw7QIpfC/edvLyc0U4qnnvbd2Y559IPtVCC18K2sQNTuX4S/9E7hB8hFJeXW7yMvAwcfQPFl3kqQd0vmIRBw4nRo3YaneOUx4NisWrCbV0KMDlJXjFHuaxYrEWo2P5ljNROd2IW6d1HZlZYTx7HAQvN8SaJ7gZOqctpde48+gyOGoKmEurJoDCfG5UWmk2/vXjdX/0KCrYwqiJFdt4mZ9z87rXXe/FHY/G1cvCHfury2RjpO6Q2DE051mvC+VvjlkIO4Gg2um6Gdx50HVY58MJpbE4d+x0H5xPF19zWp3aYljBSHOqa3WfAmcUJ6ddoMsYj01LV0EvSH2/2fGgw9l19mivbI27zlwxVG+TOwM7Ojh1J81RsWqtTnN76gDFVw5D+wvN7d/VKTJqFrogebbRfmB77LokLcCNLjo9StBLJNjbk9XssUw//J7kZ/9d8umZpJeXHH2GoBwj9FefnrOrMTzZ53aiywHtBibrglgHBBahFkxorlpNC110OJoAxD8Alu6Nbol+VTbuTrT8dWDE/90+b5bA9rfv3OWvg50QL5Awnv+cwnmbTDDu2942Rec8FrDnplOQc5TywAXdvzzggfmaTlVb2+RE5bsAiA92/G3x6WG+hfDk4KsS3f2fJVsFFG9DZA1txd27dynitgIpd447qvsIWTSzcHN0ogDFu2i2BrIiMHoOfQX+xr1xOD6oR531a6pdAnwPaDcKQW6aktLE1yh6R+aFc0YqCwIGZENwRLimxmpAG65hukm5jjPoLXgdy8E0WXzM0fUQvPc1QFOfqdsQLGfrUhYThDAqBz8GvSVGAYkQOYzEB1KsUhbwCeiJ60xmkylpZqCJUYiNYh1dDuRCVRAXp7SkLYNS0nUu4z4CFvV7oTQsLT5x16AOJhPpnxzK4PgGAQgoWC8+eSpPXryUzqAn9/q5jA72pdONCGgwiMX0d3QvsLzIRv47BB+gIKFdgO1fQ3uZL1RfEYWkouG8DGAsU1aSQrciU1nD/WmRktofxQAxPSaS41zFKw0KBLBCp4D7CLtejNWtCw4+oq6dl7n0AUDe+5IUYSJJmMvTn/5Y/vQPfiQ/v7qQX7l3S96/FcnhV+/JeVpJeJVKEC6kXMEquSDtCyAS+SPoxYbdWJACDsoVwWsYqY4CeSQ4TqucgGX/SCmERlsC7Y3H12mNYFBp7IAA1CNLHXcXEjsgDoCQlZD0pXd8KsdvPZIVroMMoGi7AwIAYh2Q1eWcxyKbw2yj4HWglD5NmA/7sWo2cLzTlN8bvU60ywcZBjt20FA5ChauQa2jVgSZ2H7YXmMCAMEyLIywA3fDyuWfwP7ZWUT3E020D371dEAXrAeHe5IkoQKQYi2TLJQA9/y4K7O5ApATD4D4N58v30u2NBLXWdg2uxgmaN/jiK1sAY6mRqONOuVvx+t+/7yOWVheE0i8bh3++03gch3QaHZQmusxoNE233Vgw18OwAWoSwYy7PdmnscuEMIvh9N2+JQvE8UfnOzJHC3WxtS0uzXaFJbV7Hz4gnZa5zZABhbdzCZpbr99hh0PWAiiwzaZyvwK4UprqZIbcutrvyP3vvQbkhSBFBdnmmxuRZcJeukrr4UpbUId/YT0Jut80B3Co0BtdQQwdKbc2s3AMjoHKPYLHSmiXkRt+ZgvgnWhmOa6XHFOATFAggb4KYPJjTBTf+ISpbmn2pkIAEBNmO4XnzXVRi1ktchz228UHnPeqs9jyyi37Te7Gy7Pgzch9HUwMgjg1RiN37ouPGGzOXVx37yi25oCxAceNcqnTNUAxHMaw2tuXfopAyQ2UumW54L+OBLPw69dKIxsvUK587a9TvrmUJYHAnlx6roptHbZK5tNcFknbcX4FgXKrcy/rppajV03ohp0eefMP//NDoevNfLcTdq6Jao9alDU/O2wddtr3vZryrwBO+9DRlcDEHFW1poHkm8Bf+2W6MOObiz4MRiKDHuymnwi80++L6vnP5TV+Ut2QiwDxLfoxVpN5wHKFLQfPmAwehVACwoXAyb2GZsXAKQ5tWV6fJ5nBe+tr7qNty4C25kldwQuWJhMiO5rPHwnK9OGNLseus5KiuVGf2e2w0Y3sw3wwYefiM5LPtFiGh2PukPjqFQGPK5z3fJ30j4PABLf/x1ZzAumh4OGdXh4KHfu3GEHhMJlaBsqFdCiCEehdHR0xIKdRT9uv/z6V5KlEAKvdaTdaQ1IPYk1A4NFk0sFNwCDjyb9PkXdi+VMxc0Y0eXtW7sm+Jb1BwMnvEVHBmLcUkLnUoX7K7YdhSnFx65QAwChBqR4JpKj05ERgIASlgA0xLEUVSDTi8fUfHQTpXZZZxquQ+iQhKVqQHpJl4ASdCb8BNCgWHq0x+WjawO6Ft3EUEAGIrPVQvqJBhwa7x/fMxaWLsehF/VJwerfAH0xpGnDs48+IwULGpBHBwGPEWqbrMh0tBx0qqKUxWyO9p+e3rDDeXQftCuSrQvpVZmK+CPN+oDOAx0Q3GugXQnzMye2XzM8MQLtDM9C2PzCcSmf8byBxoZCnd0E1jiaSYHQxMEwliIKZHjrgRw++kCyMpJekMvTD38i//67/0U+gXD7rdvyxduxHH3tnkyKSLqTlYTRQuZTfbbS+YrUpJwxFTgf3WFPFlcz121DtoyzpnUgjlbJw57aCaNDh/oLwNXR3gh2ndaLzm2ixwWFf5Fr5wT7iy4CktCZ/4U09hsncvLwbcnQEcnRJVnKy9mSGpDB2QU7IPe/cEOWR3tSTFPtaMyX1AuB+oR1peh44X7e7xBoAqxZtw8AhOADJg6RuqwRZMC+GUC/o65Y+I7B4Uq7XNoVhAbEByDovjD3I89prYzPMLMm6elyf+3mkDkg9/ZHFKGDgoUOyHzdkagKpYy7coUckKqSkzhozQEBAPEtbAEyiuc66joxFyEUgSeh+Ba+mMc6HAY2Pm+a+ptSvACKdgUAmq1v0+nqugeIgaz2lPZN5wBfutd1Kdpsc5vrfh3I8EFDsyC3ZVnnwwcgfCg3gIm/bgq1HeevmTpuAAE8aSST22Rhf7Zf2HY/d8TXlfidDh+MAEHrtm2OZTPo8Lrz41v1RnfuSw5+9+MXsiq7cvsrvyOPvvHPpB/3pDx/KdVyocWOs4sD5YMjrk5noUWPAwTOjo5goObDO1CB+ewzBNTgsLvlWNFpfHpzAMJNxSx0WXzbiLgr1rhd2nVhwCBHgCOp0EplF0LtV0m6JChxVC6K4LEMr/vi0Yz45LS8EBu1w4PILad21fIOso7Iu4mgSddBwTvaxquUrW8CqQr5D7uzZmx0f6Ox0eW+mqvhQQl2klxH1LpMjSKdAIgAQreV1CnwdtjNgMZAzxv1LkoO0/lMjG84xursbXYbLZR5rdhUarI5VwHtjAOHBEzEYw3w5tLQDeDUAnAfGNhn/ONt16ABEVt/G63K73g1vyRt63GC2y0xesuXqwYgBhqaYKQJfmz73bbruXVgt/4+uEueWSHogrg8HYAQ/Af1y76X5Fe7Y0oXlo4Ew6FIL5bl5d/I/OM/kPTpf5fVhROQuxyPfAZeuhdlzhFfHfWPB6PaFQuj90joXpxdEYDgvuZ3ReyQGI3rFXpWiwjdckfq0xVusjl8ihSBQEveUds9rgC/fW8gcvoFvt0UoteXphU3zvHLNCT+Ml/J4GjZh12djxqstNjq4lheR8G67t6Nz17tf0Xk1m9LuqwoUkYRB3BxfHzM0VgKXBcLpICwwAcYwUju/8/am35Jcl9XYi8iMjIj99q6q/cFCwEuAEEsIilK42P7i/zJX+av8/F6jj3SiNpGI4naRpLl0W7apDTcQYAEQBBA15prRGRkhM+97/eifhWdWdWgXOcA3Z2VGXtGvPveXQBSTFRN+1M0YlyIGigyaPHgHkfLVwjQMwQT9llEseDqdOo0cRRNcTeRydm5huvhnlqq4xG64Sq2RRI4hOeJdnqdgBecf7wGeha2DwUeC7XcFXYxfo907DNpB5FkEFOvwf8vWahjCoKGeEEXqcABENB4lF+PbUMiej/RorXdihhmN59OuG/YRkwEcNUDXAS0v9b7U4wcl6CSKVK6YTfvikjsi9n/2qQGQmoZJBKPR9yfMC9JwXr3/Q9Y1N/vV9LutqUz6PG+GgaVJqDDAWk6k9JRWHGssf8AZnimkxZHl681czBg5Qt9znI64eMO68ckIyyntSkAmocUUJdKWWKxW6QEHEWaUUdD/YEDCNAsLKepdDuhpGUhnRt3ZOfBi1IiHT2u5Pi9t+Ubv/kP8u75ibx5/1Bevimy88ptWUpHugtQ7GaSp5Gmsq8x0VE3s1W5IojDVGO5nLLr30sGUq5DwRQDt7l8BeoT/ixoUmO2w6EL66O+h2YhCt7pahYoQFFq05rFehuUvFaopgcoL+KOxLv7cvDoMQFItO5IJSkByNf//R9L55MjakAefPZAciTYz3OJwGJdQq8LYwCdXixh1gCQ0Ql5/eP6tLBAvcZVu9EO1cWNU0EHvAFA+JmylBTTNySeu+seEzw2BxZ6f006HX438dqg2+OylHKnltEEIHcHPQKQJMEEJJdsXci8iIURMO2OnCIJfb2Wm52IAMToV2bFu3snJODwwQZW/mmmGttuSFe5am0CHz7Q8EGCv/wm5apJEdu2LZuDBbXQ2TTd2JZOftXNF7+zz12XD3IdKNm0Hh+oXLUdfuG/6X2YMsD5CpkanbFSr7LzicDRCi5YpvHwgQAARjMHxJbdDEb0tR+WJdLUgzSF8qxN1otLQYcc9WYzmbWHEodd2b/zlrzwtf9ehsM9KU9P4Jt34XTlqFLswDa59Fi4K3brQtwvuGqLXe3SVtCI2KQD3V2PCsUOuhXSLksEN6l6ub4DlQM5DDG0YhvFPxwxXOeKuhVHr6qtft3UhHx07BcoLgAE6IChC4ebtQUi0tULkxg3cTHQYxMYHlg3KsZdCMUfQCnG4Oh2YYSLdcxnUqF75oBMrUfgvl++imzsXBfqtg6wUQ3YeR11K34vFcGc4FxQxWq6GdflCl06sygNCWDEslI0yM9oX84VRL1BlC5RukkODglxnJHJwJF1RTNaRRVAG/4AUNR0en9nlV12KYbR+7V287ndNQisD/blfA4PgDRBzVPAoU5w9yYWm77EBl58QwP/fZtoVzhmNgm5BED8TBc3yfJBt4EQ/ummhmbvy2W65V4CIY6Sxd8B+OmxsY4czx+uw+FAylYlsw/+USZv/4mU+c/YTUah7lOefCtcfzLi06wMXPhidjskcMwyipb/96bmw9azUfsBapbRsuzvjq5lIvJ6fVtGIniZ7/UACBLRfWetJs2p1ng0pyzethjlq2m364vNm7Qs/3K5KngQ79sGSJoaEKxvevMNmQ+/KlXZpv4DxRjABaYfmByg6GFRVAgBCv6O3+E/m2BwQtFWpyu4P6GLDZEzaV+umz1bhaR2aXihWsPWnHx8daNQjo6O6DLFFPYS1JOlOl4h0BAd4kj575he0ACE17gW9mnuLFj5uUyWszlfH/bR8G3LMjuTYdJj5x8TFug5wIHBsx8FJ5ycWLwixA+UsEoLVyxrMl/I2HV0cQdbzCbUgADI4zP9XpcRCigu0cVfOxDe7SfcL+omArVIhaCeXW7QllB8uvC8EFawSUuiIerDnnSqiC5YACBFKHJvKKRV9YY92uySjoTdR9c9zWTt7i0sqgEAeYyVPsUOPABImtGVDPeVOXSYLMxVQ1CVC+kjvLAoCEhigfBZpyYAWCXoXKtcVsuMovc19h05IpiMAnQIrLILOV/Opb17KPuPXxZpdWUUV/LxT34of/67/4/86PgTTkAAQIYv35BF1ZJ+WsoqO5GySkivClHEZynXC/crMAwAptayFGg+4lZfynVAEBG1KlnMJ3ROW5cRr8msUJcoOkeBqmUajErpaDi37ajN/dT8DaUtIbgR11m6mJPZUESxtHb2agASFnA2zOR0mctv/sY3JP7oE3nrwUAeff4mAUiwLKiFwQQEoYxwHYO7GgBIClE/QiSp9VHQQQtmdw3g+gQFyyYY1CZB+1GV3Cecw+n5ORsCBkBwjdDWeab5IF2I1x2l0QAIjiH2iVot2PCCgvVwbyxJEsnJKpN0lcs0j6SFCQiT0Kd8862ktXECAiACsNHUa/gajU3Pv03gwhefP4slbhM8+CDBByD2+nVgwwcw2OZPCzpsP30QsW0Csg0APMv7r6JsPQswuQqImB7DQIhNIwi04lC2hfn5+xM2ktbhlgXXLAKsKzp9PmCx5ZkgvjkBgXj0qmUp93Atk1kuxTyU2/felOf/zb+V8d1HUk7OdPLhbTSLW3TGnQC97o6bQJr1j08dcpQeppSrcFlr31ABCApp2qAaxeciTE977y4vgw5ZDmB4HW4uDVMM0wIQrAScXIQYVzqXILUyRXfLE6VzOgELYO2waECd3vB12oMkahX+EcCgGKR1r9tmKxT5ADEHLC3s6ZrFMTi2L9TgRdTQcGPJMwVGjsbGlRM42YG+dMQvKD1EOBxFKKgwa2Onw7iYfOg54jZ5HXWbUl0U4z5/y7QWTlfDrtwFoNC/2/RJgQq3A+DC2RwbhCGY4CHB1EuPjVMXKUWO5/EChDDd23REFLVf7L/W0w0HM26KmxTUh8yE7rbNbhlcjQOEl6YlblrHB/x2DV196ftTkSbo2KQd4ffEy/u4pJVxSzXA7U9z/EmIGSzYdm8CIeCU5xD/4jsEABJIWOuG0AleSQA+DDrig76sg1zOfvyXsnzvr0TKE9k0+eDliIdfsaote1kcO9ve5j0Z4MToWvo+DTnED3QiTY2I/Q4Ahae3Edp76R6J5oCXEcKpBiVKyBS4EKQ3t4n70NCBrN/750tvMzBjugpiGU+PYm/2ReT22lV5Hz4Y2bRdz5IVsuk9/pQF23Q2/oIct75EG14ULChioP1Qp52IoIFUj2wtJycnvPfCQtcABO9BuKZAgBdkH6DQW8tiPiPVhzQsFEbtIQswFFvsyDpBsBWFMOT54IMPSGnaGY81PX25qEXvbUy0cEuGrsMlfcOCFDR2LH+ZpTqxqRQoTc/OCWRu7B+w6JzOTmXYTWQ5nRI4TCZnEiJGqtchDSuuWgx5Q/GH5TB/uwRNaiXns6n0ExWnoyifTc4IlBhaF1QyHo4ky3Gdr0hnSmdzFsWYVmBCk60z2ensKOWHqdeqa8EPKGIEeagBe20CEIjhg2xNDchPf/YhRegv3lTRfLePfA9NUIdeooNnC56lmDaBTpXnPIa4ecKOFXbD+hPyM8gnQXMMqe34E+ACep3JXI8XtC7rbMG08RIp6HOlPkWDXbIMSjjD0a8ilzIMpD3uEYDEBShHhczSpXRv3pNbL3xeCgF1ay7vf1sZgOQAACAASURBVP9f5C/+8F/kx8dH8isv3pdX77Wl/5l9ySSWZJHLfPKRzBHOjOco6EcL1dbgmQzQFXZwr09lhawauOCVLdXrtBAMeSzzxUS63T1et6Dxoa6mA1ap1sf4+3ypxwfXFcCLnQs8gkit63V5LrLlgo0bABB/AlKmoUStQs7SFScgrZ9/LG/e78vDz92Q4nBfWktMUwpZnk9J8wMAwfMF0w+ec0fB4rkCEEW4YgoKX67X28q5txWF9HCPXa8JXAmGoRfBtdKBva6Cql5voKYAc6Wd+RpDnHejmOH8Yh3Bl3c71b29kTw42JGwVcoRXBSA1suOBLAF6yUymc4FlqU34khe7D1NqwAI32Rz69+gTCTe/HPTTaz52qZEdaM+bfp8U+vRBB1XgRCfhtV0umoKwq8KC8R2PauD1XXHwACFT2nCZ5rUrWcBHpvW1QQjvk7EKFjgQzcTxLEsy/DwQwd5W/EAiFn14jVzpDLBePPP646F3rIgiLqcLtz8nIqkCjmfpHJ2mstB8oK8+m/+rRy8+rpUi7mscaNzIX7spLoOrBWM1Giwpe1KTG9icRHypmvVjr3eUAlEOH1woMQ8ti2vg7WrFp3Ueqik23PQ8vQLDpgYALHPUQTfAu2pgEhJheCkBlnHGw5aoQIM8EStuKfeBJ0uZyOMIhBUlBQPBrTb4NoRSoBtxgMc67dMCQMRBEDwcQdP10XOcvrjQA54+i7rBJ0pBTeaMaKaiIvaX3ffqTT8KYkBOgM/rCEs+wQnzXOZMuG7HVP32QtXKUt2t/XA70NtkRU6XOhWdGtKByx4NjVTRY0YSX8gAKkZWA6s6JnX97qQKZ0Cqae6bruClUuDICvSyTlQHQ0Bij8N04vKAyq6vbbKS4DYwKsBVjdpq/Uz7kvi074Imm1SweK3MTUxupX/BfOnID44v6Qv8aZeBrLse1KbHzi7agMp/vcQ1w0ACK5v2oJikmUKo0gtssE5Z1Jbm0nq4XgkWXYkp9/5D5L+7J8kCHJOQQA2/IlF815xFSBpakb8pPMwaKtOpHs58NCWj3U3f/xgRAACyyThtKQxHWk6YfkibSzX14EQgFToBKs+xSY5Tf2K3psvwI1vietnc/gC9np/oKNoCNU3WfPaOpoTj6tsepuWvk/aL8hk8Msy6ozlDOnlVSn9QZdegesS4XcJu+azeS4ff/wxO7KgZ5mLFYpa6g2SHQ2yA+UnnXP6EaITDwveoJJl1GWBCxACQTs+B50FgUaOPI0pC0F8R7BOo2pZBxv3A7wP3V0sg5apWUaAhIyKNFgpgIgSWUwRCriQ4XAgg35HqUhFxmR30JUQhohU7WEPWSdqx4orXgu7nnRBnYJTFZm+JYvaOOlJkWWSL89lnWGa78IUcX/GnasTU/9SZQAhSCpPlcPfjtmVv7VzyJDDZaFCezhZ8b6N/JEQpktIQR9IOABNLZYwK+XDd39GEXp/dyzP7e8IEvriBHQv8PuXkkQdabe6slqAFqViZqR9UxcY2P1V73W9NkBPKcEqID6G1S5E84DmsDvOW5hyOeoQCvUqoJXxFGGLAEkuEwXibhwvA4M4p7hTpmdIao8kAwgFBevRZwVEPAQRvv/Df5Fv/Nbfyk+Pj+Wt52/Lay+OZfx4JEmRSDTL5Dg8kzDVCQXP53JJEAmwynONYr3U6dyov0PJ46qA1qMtU6SyV4G0q7mjUMcyB0U5aikNalXIsD9kADOpWOw7KT0Kx8Puy/GoSzB3/skxj/8qjGR8/5EM79+XeRBKp4Ab51pm85X8/v/xDZGzc3npcVfuP96RZLwra9AUg4DXHa6x0WBA+hNogRSbJ4H0e0NuAyaNo/6I1/h0Oldba5QHS0zK0Odpy2q9YoYMwGfcafGcMWwzRRJ9zvBJ7D9YVMARuEcDIJNG2Hbp9phetVo6AfnKXlLd3R1eAiCoK9J1mwBEuh0CEGzgQbslj+f5JQte6DrggoWfT6vfeOru7F7YBDi2vXfbZGNTGGLT9cpPLLflP4s17rZtwevbqFi+FqQ54dgUGOhndWC5V+lEfIG66Tk2baPvfmVZGnj/NroVf7cFeIRH6LYUtUgcoAAAw5902Db4U4ptwvKrjulVv7P11uvKMMKsqEmaTFI5OV1KUu7IFz77a/Loa78m4bAjcnYqFWw/ARKMxmSFtqF2v/BmAe2qTkeruggodNQlowMZFYsuQK4Lx0LdaRO8Yo8TDCuc2c12LlI1dcUt21GKCGzwNhT4zkNdnNhSaTlamNeuXc5hivoGfJahiJjM6LogulYL1FSnNKRVBRcABLtcO3UZd5++ovxP1+iF3rljhLAk0LIqFJAQzzlHKP7a9o2gwgEAdsZVzM6F1hoG93tXBLOxhzYbhxVOCGwiejel0QmEGQPoeaOuBfvHCVXElORLlsCm1yA4hDuIAwI4RnqwFPNwHR4AsOIc+MFpc2pXNMe95vHlMXSaEAtCdPQyPJBselZPK9y1dKF3MHtnBzzsemxqLpQn59G6XAeq+T6/4H9qGQb2fJ1LY4rC/fbCMI0/dgmAeN9an3ZlUxCXncPz4E9vDIQ4KhYBNgAINSIVefK4vilKp6YH5wTnMwLhWKpBIsvzHxGE5Mff1/Pufmzq4U8x/NwOAAYI2C3IsGmrazoSAzOWtL7NMtdoUOZQ5Ws+6m1yOo0muNgEAAgsPBCA1PZlta/3hOP36kR3HyRtAyBXTSF8UbltJ/YlandlnS/puGXC9W0TFAMbm+hcAF12LHH8LeTQp439vLwr6c6vyHhwg8JqpSFBxF2yMEWwoIKBUDvFSaJZBatV7eaDf/f2b0vMJgIoNalkSNJO4bqkBdGs0vwQOgGFriiCILpQ7UZRaCeXz3YTljtRLgMRFzA2UQBikw5LO08XS8lCgB2Q2WM5PzkjGNgZj6Tf70gX4ADhdauMxR+u6aTbJh0KVCI8m+IY2pI1txH0qDksd0n/0gT3VoxMrFyC1UKCEtQpvcet+R0PJQ9g6IApNwBYxmISHXjQuyCY3+3tMVivjKBfQaBhzswIaB5An6Hoe9TnBIQF8mIlH7/3EYMIu+OhPNodSZSE0k5aggAHTDkAQFphLOuskC6okbOp6hnaWmtAn0IbZLiQ9UIWrlWOgNCSWgUI6yOCxrXEg45Om4JQcuZzlZzoIOAOAIT6FqR6rzRfhZMJV/Ayc2KeSy9pybIsCED2nv+sVAgiDAv52dvfkT/6+t/Ieycn8uZzt+QLj/vSu9eVdt6W1mIl552ZhAu9JqB5wD4A9JkrFK6/olpIluYy7I94zayKkk5daa6ubGU2ZbYRgSByQ/AMxvR0pjbJ+FPBBwICdV3IW8E+YT1pUEgXRlDHZ9S8FFFLRvce1gCkW3Zk3crZaP3D3/hTiecL+dwLA7n7cCTxYCSrmerhUCPCFKAHK+RYAS8BQD8hmAJ4QzgiJhjYr8lkplPBqq0aZsLZkgAEXYCgE2seygLOcqBqFUxaBwBptTuM8qC55Fo5nzZdMXctTlfwPP7lg151Z2cg9/fHErTWcpwu+cGMAKSSMolrAHKjExOA2I/Z8L5482nL16Yt7rYi0mhY14EOy/C4KmX9qmVscsC6zl73uqL4KoH5ps9eR8vaRqtqTkB4M4TLg/NAt3/rn+p05f+9OeFoAg7L+GCw4ErdyPAZOEhB3wFtB78kR2e0370qv8P22wTl17lY2fttMsJ1d1r1pKRenpt62PTD/my+F+AjzVZyejyX00kqrTyRz91+S1788n8n7UcPpVxnEqAjhIKGdCNn8emLm/EFIGVJKTv8z4pUez8Kfdzk0fF2dCvTaKjewysELfTPWbLWXWfTf3i0HBbiRsGh4N016a3uxd2LuSOxbiOFuubEhPrYEYKsmvf5/Rihk0LiCkhHgwlQzKN75NNg9LbBAq7OJDGQg6kKus58ixPA+0Vtkkg4GKllISZNq0JpSQxWMroT2+06tXGWvkqrUhTCutgKXaynZh/5nfWGZa7rsNcUMVKtHKWObmQKYCje5wTKQJujwrkJiFooX34Px8lOtK40Ks0AUJoHzglAAiZTzpaZAKRQCpHjXiuYwY3ZTUUAcDixsfunB3LdQ7Sertm0hMdCU50v/fA194rl0RhVyrRDTeBx1Q3On3z458E+Q2zoinv/+tWnjb6rft0yQcy5zdENfS2Ivwx8HsCBkwt1xNJ/40lKf00XCgasalMldZODKL3sRXLy7l/I+Xf+UML1kYSR0qZg0Ws5IbyfOQoUpxJuGmEgBb83oNLUeOB3vqjdfm+v+Y5YzXBALpfWsBc2uNtOQ/N9zWBB/NsS0cOzH8jiozNdrhPYY/vx96cAV2MKYutvTixMN8JtBkXG/fiv8zQ7xyvbN0wZVqB8gP7hrZ9gz/2Yk9Ym8IG3fFgcitz8r6XdGjsRN8IGQwIH0HcYxlcWskgLFv71tjm6jwmruzs3OJUAYEH+x2w6kcV0wuUwVb0/YqEHepGKbCspSg33Qxd4Z3dQB8eheKII2mUgsAPu3IJ6LiAQIAIABEUdpg3rdiWtsM1chNOjM4KInfFABj0Ufh0Kms9OjvgZbM9w0FOLYesSi+oGQEcCSDk/O+W/MfEBrTYKEynypQQFpg0lb59oFsPiFla1ZaymGdAwrDN1C+Pyq5JJ3P0YdZ97VuExty4kS5VGBYveHHka4wFteFEgF9NUPnn/Y3nvw59LmLTlpVs3JOnFEvdiKSp1O4pgHSuRFDnsaZ0YvSyk10eKe8hJDEEk7V07AqCG5gLdl5ZIhodF8gpqD2lBd+Pud+l0zuMHhy0I16lXcIF+dO4CMIP4P+movgZga7GWpB3KHKL8g5uy+/hzUoWx9FoiH/74u/KXv/9N+cnJsbzx+FBeuteW+LAlrSyWOFvLvLeUcK7nmDQwNyVAga6ZF7CYXZLm1u8PaZsMENLpJDxu1HtMp7yuoJkEHRqaDqC/5XRGwJnNFrUJAJ5N6q6mmTZYx6LKpd9JZHE6oQlAHoQyuHO/BiDJui15sJST07l84zf/XAbFWl55aSx3Hgwl7PZlfnbm7FiQ2Qa9CnwZIk5EADraoz73DX+fztXIAUBntpgrnSzs8rwwiT7FZ1bSGSQSddoMfzQAAoALAAKwjQkIaHA0o1nnCnQIpuNaT8JcFLz+tRt9AhDQsGoAIoHkazgZlFJ2Yjl3E5CbnbjWgPhuVrd3t2dObLq5+tqPTQnpV4GMq56Z/oTj6WyPCwefbda6vyggaQKRTSLyTdttU47mBMTARZNS1aRg+cv8NJqOq44hfucH+fFB7QEP38Fq23JMbO5POyzA0AcaV23HVdqO5udsfTb5mC9yOT1PBXq8FwYvyRdf+zUZvvqKlBwZopjRkEEABeWXuy6+gQy/+PKLOdzU6Y6lFCWdKsQEIHwgWvFvNCybelhhSKqNci3VVUudrki64uualErAQ/qVm0i44EFStbAMpOQChGA5LjhRi2Yt1AmA6n1hqayFOAof6DVQ0OFzNXhyhTi7zBf8foIArnt9oUswUEZONasoXRc0J1yMA23UhYTU2eB4w7rYJjhWKOukxulL7Jjjpo5bJkXHVqg7gGW5I8QdRntz+0oRpTuecL4Bpx9AiQJ8Rysg5lS6GH+o81DwoVQ7I2TBzUWtXi/oS5hWqQ7BW4BORRjcqOGPDNBrOZ9+gA9MqAzcOSE/LwczDXDgwKdFUR3kbuAmyCcgcpTAegpjoMMdRxP01yJ+N3m7ZBPNdbt93vYF5PLcQaopWbg+DVw4Opt93gc2/jINiPO1C/BhtDFaiho4agYv2rVYT0JQeMBVDmAZExF1EyKk5TWPiZ47/jtjyVancvTt/yDpR38v7S5899u0EAVIuJRW7m+vozD5gKPpnrXpkG16v/9aPLhIoN802TDL3GdJMPenBJhIpPEhNwlOWBCi14V4dkHHwmsGSprbn4x7l2x0+V6XC+K/16hXUXdA/ck2EGUTGptyGBUMy7KJ0raph60PAOZJ9FDad/5byZboxkJcjaTrkG5Jo5EKuFEMHR+fsXBn1kKsglqKm2Ghj0I7UFE5nJlamBos5zI7nxC44nNx3+lKUMw6gTeuKnP+Ad0E6et0/HGggMcIzlNwsXLhfchXYI4CxN7rNfUoKPiiHoTZpaTzXCanUz4n+j0Ii0VGo6EUVSEnp0eymM6cuD5mc2wFGhRt7wOCDexXupgRhPS6CV9TDQymBrjHIk1dAQidlPDdR+e9CxenSqKi4gQBxT/se3nrBsUq6JOKBSCECROOcYbwxQKuRRAXl1INugQguP8AgBx/eEQbXnTBX7y5KwNMSBJMAzJObiCgDgpMuZBg7lLso5DTHTxPIJTHs46OY7iGYcMbhNKOQsnTuSxnx7LOF1BdSBgnBJCoqZDHAgoWQ/NgB8vHh5pSQGvD/a4qpefh2EK4Ps2lmzgAsn9IAFIGLelGawKQv/vT78lPjp7Iqw8O5DP329I+BM2sJXFayKQzlyRTG1071wChdPOq7WcXsioKGYx3+OiE9ieJdRLXAmBbrpggjpiXuNuTbr/H23c+x7RpJcuJupxpU0v1PRc9w0CqJOIEZHk2JQBJK5Hu4R0Z3Lsny6glmIBksiAA+eOv/ycCkFdf3iEAiXoDAhAaAyBgE8AP0wxoQJDHsSok6ic8D3AWmyODZTDkvxdwFYPeCmGKsG/OM0nnMxoJwMQAgGpBSqMwWwSNIdR23Hbch/EMBsMi1wmiGUfgWFJc70wkgl+5Oahuj/s1ADnBl0iQlBg/BUAOk1i+NHqa19rM67Abyf9flCwsb9t0Y7NI/OKGv+0ZC7Bh+RXb3tN83adXNacZm5axTQOyDVjwJt0IENxkr7sNbPiTDQjHOe50drZP7Yv7HaYZNq3wxeXgJiK/Q7dJwdu2ZdkyODVx2gybpGyyzgWIabpe2fZBKFVFvTrpnA+SssNE1E0/SELHZ9ZBl8KqVbGUs7Nc5mkuN8ub8qXHvyqHX/lVCW8fODtCFO0KQlCo82FFnYYTN1v39pKo11WmKCTdaFwBglJ96i41KT4OIDS7zuwUXqRd13oONopVa0GXKnRxQYVCoew6tIEr8rXIcpMEUnfg3w4wZZ1oK9QtjdsxmnBvw+QGY0+AEDh/AYSZC5bRxxzg4bbQingtYVVwSkGrWU4NKoEjF6cw7FQrkNMbqNOeGBUIf0IojN+58Ch17FL/fPzopAH1uHvNNCucLqiAm++zQD+9w7lcFhOua3q5aSUCgA884c2S2E0iyKCqR0puA2oAclkoT2oenHP8i84r3AkSfEEHxPgIpsR/AFEAq+DL57mUZgCgO1yfFD5KuQxnAe2OrzLuYDig24R9w5QE1ApuEzU8OOYoLmwS4yhp0C4BMNrkzkBA7Yxl4KMxQblAZe7EeOGVBqxdYCO1Ku6cKEBzB8Kfypi+ygchpBhe2FlfygapqVi2LKdFwXF0nHRQgjkRWWngGY8xx1p6TdKFCMcKXcadscw+/p6cfOfrItlPNTnZibf9U+rnZdCS1nOJMv2IX7xbvgg0G+jeNwFFc0rBItLRrPz1Ni1xjYJ1lW6iSWdi7oYLJEQYYT7VSTXX+YwABO+ts1DcZKRpu7ttSgGg4FPCsCyEPuIHwKa+p7tJiL+uBHoNR+nC681QxPPhS9K+899IuoiojVjOpiyQh8O+jEdDns80XchsumTBSRrUYECuvlmZUsMB0ApqU5LU1qGzGYTOWgAHLXTlW3VmEpsfBBgVnw0fP/mI7lv4Ozrq7LA7xyy6/7hCGu5Y0KqgcYLCDZbBKPgkqWQ+S2U5W0q2KDQZOoARSCnjnQG58rD4Bf0Fadf4elAUH2vnfTJVADQeavYJLHax3aC95KtMlgtY0M6lgrZFchblvM3ALamNCctc+xWwSYUOBGJwPvtQJ7YkqAZSlGqxiiZhKKXMJudSQtfQ63Nf805Lkr1dgpFynsvZx6cEIMloIHe7sQx3B5QvrdaZTohw7DI8OyB2nhAwILyxzSkUqFZgIKhWpTPeISjCezoRwM9U5pMnssrnZCsgE4VuYsulVDmK+zbdwqADoYi5UjtkUpeQSg97Xojiu12d9ixW0u+2qQHp3Lwt+89/XqqoLUmwJgXr7/74u/LO0Sfyyv19eflhIsm9rrRyJBdmchpPpJd1uR7SrZwdrRkd4LpZQzdTrmV0sMd8EFCwQKHDZAPPyk6rSye0FTJZei6IsQykJKDKKGxX2hWoZJqvgeebibXDfluSVizzk/NLAGT04IFkcVswASmijBSsP/r3fybdLOcExChY+N6gVsUxBIDD30FnK9AcQ73i7KBxiSzzFQFSp99XAEVHuJjTJrhbFumSoB/fQ7ioLbOFSBmpgxr6uDmMHda89qIOGoCRrKEpBwBign1ST+Dwd2qrfvVwWN0a9QhAIEI/yQBAVAMi+ZoakLOJCmUwAbEkdP9mahSsTbSrZ6Vi+cvz/+4Dj+sSy7ctw39905RjU5K5feZZheSmw/D1HZtew3KfRSz+rHa5V+2zickBEJoWtva5pNdmcX7p4ej0HQZinuW44j0+QGlmkTQ1LAAUABr+Dyx08QPA0RtUBEYGYPypih9giL+ny4jgoyiWMpvlcjJLpb3qyuu7X5LPvPZfSfS5F2Hr4US+ISlBKIw5KXAARCchTixshRK61ChyrLAiwHACbnNqwgZ7lBN2Myj2RrF4AThQaXJKoqUbO9zKAHIFoXWarZOODj8drNDSopv7paRxc4qiyLkGIC4F3C+U2TGi4EIqjD3J48XNsVQAYj/YNtCzcNNBX9+5YwVIbQXlxRWZ/F0QsosETqjqWDC7L9VrnoGNmADovgHAYJlIcGX2Bm46Tr/B2Y/TY3D644rtC10z6ErWbTfdAcAGCm8VkVdQZOLYWoedwK1FPQvzVWzKBRoY9AOs6J39riXUq8pDz4cKLy5rRHR+pA9yN8FSgOIOHjYc1pIoaBCwhHOLQnmZ8qEJKpoJ1+2c22fxUdv2+jUW9w6AuG0JApsWgFrhNDw87i67hccU4HotAQp2puZe0GZ0quaud3/CYX833Y0T5V/GI+4adddVDToIbN1Ez64jPfFOY2T6DjedM2qhgRALwuS/jaalgn9CPwLcQqd1mHxkoLRlIhBBoogqdN3MYHE21TUtEkVjO5Tj7/5Hmb3zJ9J2gabN7I2m9sLcokwc3pyAWPceu2tgBTQrf3phh8KK6iYoMUDy1LoBWL0cDizfF7Kbra8JzTFlqfYfcHXd4LimYDUpYZvu30aHsmX59Kj6luDSzZufN9CxiWLV1IQAzPhCe0xQ4v7lsFoDMv56JuPPiRz8quSzkknoSLreGQ1ld29HEmRrFQVfQ+fWCkIUNQz3c2nLuDbQf0PtAocqgBMU3QASLLBIo+mo8xUcfUDVgtVo6cLT0LmuShazWCY0IQyXY+6Hc6WC4xI0FKuCae24erHc/f19zY0oFzKfL2WVws7UzBQwcS84yUGjBNMYTEtg9wt9CqYnnQTOR6lUEtNFifbCgNsQYnPYrra+FWzWiozaHLhE0QI6DAk+cN0tFyd678kLzSCBhW+es1hm2OEqIWUJjTyABAQunj15wgYUgB6ci4puW/o3UCOEFKFDA/L9t38sg70duZ0EMtodSxmtCUA6SSxBGco6XdPVSVorumthu6AjgPAfJicovuFG1r91U/MncB4lpFHAKkcmSiZlhcnlmscUORi412AagOOKzBMcMxT4qFfpyMR7JsTSCUX2cEcLikAGvdgBkLsEIGUYS0dy+dnb35W/++PvyTuffCyvPDyQzz/Xl96DvsRFR2SRyVF0JslMRejUY6CAB20JDpROE7SeT6ntGNzYYy4KLYwrkdnJGe/9w+GYdCwc72TQ530RkyggEpzfqIQmRt3H8FzDskGBMi1TNOhIO4yoAYHFLShYvVt3ZfzwoeQ4x2kgZQygmpGC1Vmm1IDcezRWDUiq1zomczhmuBYAQLAvsFqmtgvPSgllAYc0aJn6PU7JsB2YKiOjpshSpXsXhYStQDVEMD2AZVtZ8fxh4gUAEgL8Jho4Wbrkd2aKQHM1UyxhmppLACSKKznJU2pAllDXA8UOunUOyI1OS15IVpfCBHEitlGwfMcru7lsm4psc7pq3vyuy/DYZptrNKlnLaY/DfDwl2mfMxrVJktdH4BcBzSaeg5e+C4Y0Na7LXjw0nY1PoOpxibgAY3HVRkg26Yg2IZ0roKqTfklmzI78F573QIJbV/wuh9SuClPhEWAE5wvYJu3qOR0OpO8COT51gN547lflZ033pDyxi5pROx+M8hIbWtZi7LD6rjmJrj26Ce+jRxLU+Otu0BCFjy0GwS/xzkhoSAG/QiFqDcJAa1H4YBLc8bvKZA2QbWjZXFF6kpFMFPnfLhJA4pfTCAAUtjxVkGwCqFV11KH5XE33WQC1nnoVuBmgokIBdwXWgv+GxQiLBdTBBSlKPhcMq4uFwWwK45d8cqJCG6g2A9HjdJOIrjHhepOIKakq1GmIM74YiwctbOvpb/TsODzVsy64p+uUqTcROy4MOzQ8cFJjeJkxgnQEf6EqQT1O9oBDAqX50EA4pzPqGNwoJAHQ4/9BcAwTY2jfZH/7yZmbou5DhSh3UT3Fcm5SGmGLTHOXeCE71bAcy9wznV/QuyPhUy69euG2MQAf3ehkhpqoF9tC/my843l81pUW2VQA+1o1vokB3QtP4XXrU2wfB2G+7tPuzJzA6yaYNLZTitYcHcbc2IjEL8Q+/N7YknoPgBxAZuXAIgDQwypNAMBfEdRoMOxDTkOoGEBgHAgBsCvuh1OwnAN9roS7O/J/MkP5ej//XVZHX/3sqX6Jgcq7tjlgnmTyNq/r16aFmwI8Ws+b+z9l9yv3Jt8YMF7m9MONXUc/jKDw+frf1Yf/7j++yZAYb+0AEE/SLD+oO/E5SYimLSkR/Na5O6v36Yn/pSkqQGxNi/bUgAAIABJREFUsEcAD0w98MOCGefRTYh8MIap0tngBUlHX5X1bCU//em7LFLv3rklh4c3pQ0dQa7WvPhB4Ymi0+xeCUrR/AhDKVy6NEBKl+5S6NyqBSkL1kIn1vgsiiR7T8GvhTrf4U+sH0UbfrAuCyxE44G0GRTF0D+g+51lahkctWSyPFVOv0D4u5D5ZMrLs92JSHFKdkdSVgWXfXJ0TBte5k5EAYHSnVuP6f5lol27JtDE4X6SooSJ11zS2TmzMlA0UvcTRFKlJ5xko9POUFzcCl0uFfQI83lL+sOBtPsdDU08P5Ozoyd0otod79BxCxSs4eFNTWkvI/nJD96Vb377n2Xn5oG8sNuX8e5QsjKVdJVxWzH5oAMWHJGSQLLlnF10TDjgprTOc1lluDeupX04pFYEKeCtSoMaKUKHGQhSx4sJzxOmQ6BpAYxAv7BmWnghcagi9RUnCGr6ArtYnB9MzvBc6CWxLNYriQ9uy95zL0sVJdKlCP278jd/8C/y7vGRfPHxTQKQ5EFP4nUiUVbIaXsq8qTQjA5XPDPRG5Qld31V0zlDDns3xlJBl1sheySU+fGZlGkm7SRR0X8YSTLsSwGntfmC+4L9lvxCUwQKoIJiBdi4jmAnjFYfAEi326cLFgAIXLAAQEKQGVq5TGc5AQgmIJ9/cSi37w9IwcK9g1RENzHqdrB1AUXoqjNJ6IKG++8cNEZokzABwSOSQcaR5IullLj2OXGChTCajLg+5xTcs8ZFQxC7g7BIB0B4X4bxAwAmbao7pFPiuwdAjWv+EgULAOR0BeQpsli1pMoKaQ37NQCBC9Zrw2aS0WULXrs5/WuBhi3HTxq/LsPjKt1H80Fg/zYalv35LMDjKvtdH4Dwy76C88FmjUyTXtVMJH8WYLFtv7YBG0w8IC73f3y6VXN5V21Dc6pxHdgyFy5bh//vTb+z9/mULQMi+DMIlrJatyk6P59M+CWcpCsZlSN5Y+8Vef6Vr0nrsy9IhXEgClCz1UVXlVagKJzXrjD2wgc9TjtJVaQIWebHZd46iyzLesAba0G1ow1xIqDFtPNT0n+z6MbNR/UoOjXxPGqx823tIhCk2CSAY4JQKmoNQIO6oJCxM47l0EJYqTEoFGG7G6IYhWsI9gcpwBjnw8mKXWyvoMYLWC5G3+2u0qDQcS5WBBiYcnAOxGLaUYV4oXuJ75z04Dank5cQgnU8DDl612N/8Z/lnDhA4Fym/ImL5qVo168GIDwdAFFqW4wEWq7Dgv1QPHAKgC4Opl7gJWNKo9vEz2LqwovMckHcFefoSkjU1UsGdLtQBBxmbCbG5iYst0RuFLz4DwBzmYnMQRlYaic/ahNkmM5HtSQ4R0ohArVKwROoVgYw1LqYF42BWJWtOFtjr+j35lMU+hs+Ma26gSynadEpHbQ22CSs33Nou6hE+Tcec5eg7HhXuh9ON2Xhmfr9sG1yANNAlQOqtblCrftQnRO1IKbpMRChK+f24fpkkwBA2B6EtOY1/Y5lqbgGALVZkQS7O1J2Ivnwn35Pzr77+5K0c4kTBHNegAye/TZydS7ufMgP8V/308z9qURzIrFNZ9F0pcK/zZ1q2/37qfvwhs+gyDQAggnI9L0LDQiKfl970lzepnRzX7dh7zcBu79vWDb23fQgPFZOWJ8eHdU0LLwOKpbRrfBvAA/7MQDS3DZMWE6Hn5Np7y0Jlyt5++23Wew8fvRQ7ty5xa8iihiaXLgJBzqqKGjwHx2t3A+SClgstpAurrq1FNbMABxxS8I16EGa20E9R0v1fBClJ70ehdoqDNbckDqzgZqRSoZ7OwQKmEIzyyGM2HnH9vSSrpzOPpFOpy+9Tk+On5zJ8SdPpNMOZTToS9JtSQgHorXSYVCQg1aGH4jmlQYzFAjcLT0ceR98NFA4H8n5CrkaaMisZDk7YV4EOtdwr8LzJUrPaG27nMxI+8E2osGE6QeAx/k0lKSXsNiECxboV/PpOZx1ZX+kAAQTkM7uDjUyXYnl3e+/I//3t74ttx/el8/e3JHRzkDm+UwW+VyF/aBezZYEIGFSMnwRYAJ5GgA2qjFZsaivdkFXhZNvLMEKExB14ILBQA7dT6xiaNCHkBhPkf9k6nKvAk6WNAQSknWdCiGZHtcALHOrdSBJO6IIPT44lIMXvsDn2iAO5KN3fyB/9pv/ID89PZE3nrslLz/Xk/a9hOniSBGY9ZaSvj9jsYzloXg2/YKBXACQ5XpFAAKNKaYDCayYTyacOkH/wbt8GEiCQEIEfS9z6bcT3t+yiXZuzP0Kf0eDzeheye6AE5XJkxM6VAGAJDdvS//uXVKwelUiqzDlBORPfusvpL8qCEBu3euTdQCHNQBQXKOoz8bDIZ9hk7NzvRYCzdXBc3OR5wQg3SFAccVrgrqWLJMSzTRMTSpop7p8/3w+lXbSJ7gJNTuSUz4CYEwS8ZzJNVME4AMgGlNCE/WDIhd87c5+dX/ckdtjOEVEMlmjuxnLjDzwXCTuyek5UEspNzqRfGnkEpa8u8a2DJCm7a19pBn2Z69vChG86gZ92dlKNR2f5ufT0LGeRS/SBC8AHlfZ4hpIQJF/FVDZtk/bJiFmrdsMEGxOPMqfH9HVyv+x7djksGXv2wY8EJ6En02g5SoBvS3X14WYgN3PCcH74KqF14LWiiLzNF/IdIrxeCaTBdxxRF6I7strD78iu2+9KXLroBZW1w5RuLbZQNYgPgqF8SdufLwBeK49tLJ1RT6ftK5YJIAxio8LmzPqjNMr1N1Yb6JCsg+7vlp0oRNuVoJmDat0INB6dBrhT2FUrGzi9zZvFBBZa3aHK15pTag0GBaPKNJBx2H2hT2Z3dTF2Q5jiqLEF7fvGL92egqUYD/EolkzNQIX1FhrklkFFFx9bSvsAIIGHuqYlloWp3ewbyqFwwRNOIZYj3X2dRqhAn0NT1S5gXOoAvXIAQkFFdZhR8XuaHM4zgAFAGs4tegAOg2Khg26BHieYzeBqbUkTszvxM2kSvTafACWsMxEN8gdK1Kvhn09xqA5zBYiACG4nmgqEDv6lgIOuqLQ2tfRlWzaQe+Bi3T2WnRu2iGCC52MkP7mO5zZNWvaJWqaFGDUlsV6cTutjCnunQNOzbmyC8QZI7i0FBPJq1PaRVaIiuMVkCh21LNCQwCXD6P5J5ezbuo0dLiAcfJ2YZ2sy9Qfbr+jYXGCBoE0wi5Jo8RTT5de61B4HHDNhRL0exLuH8jkox/Jx3//v0i1/IF0uki8Bgdbl28WuqbJgL2s6Rh8FyzfgrestHO/qTiv75EZHKCeflZuCjy01HV8dtNnLt2f0RTsKHUSyxrd36dDFYr2yfsQ7+o6O8NEABR8u1tbjm+D6y+7qXWp359nBBKw/eV6Hdi4WF5GnQuO3eyTKbehtz+W3q0dafcvN7vy+Rm3tT0c8ePbQMhp/Eiq0S9JtmrJD7/7tkxPTuTu7bH0eqUc3jqQbnIgqxUoj2uBpqMP16ksk7PjIxY7vb4GuK2lS7vQ4/MzGY5HLIbw7QGVBzz9Tj+WpNung9EyXUnUSSTuDlwsVCn59Ej6Q+wDLFJhS98mKEGx3u12JEYAXQDqjTpkoZA8Ov6EmSQonM+X6iyECQkKLkxI1D0JDSnQx7Q7zG4wPUUK1USAs5/n0u/DsrevFKAcORsZczys6F4uM+l1B9x/CNkhssf1WazmdNqaTRd0tCqyJScR6LrDurc32OF+g9e/xPcqqkirwWQJtyDw+vH9CiFu3zmQ0eEDSdMl7X4/fPc9ee+DJ5JVHfnCra7s3DmUohPIbHouvSqSHgTKWJ+UkkDgDhovKF9cZKFZLKCJtUJpDRNJFxmLbCR2R2iGFakspicM5IRwm9viJs+YfFDo7yZOawJIPR5YByg+OLaDgV4PmJC0w0rm6Vw6ezdl//Hnaaw0TEJ58sGP5f/87X+Qfz45ly89eCBfvNuS/uNEiiiRarqW1qAjy+kppzPtsCOlC+WL2pFUUSnTxVTaKzQSVd+BZ7VSm0Jmd4BmVpY63QLYhbZHaYEuq4c1NrQZsBd2DZcy4PkFZQuN1fHBSNYIkZyoRW7Y6Uu4syfDew9lCiOEKJEkWsvZZCm/+zt/Ib08l1dut+Xw/kBaN/dkdn6mNDpQFhcIqQS4VYcynBdaR0ehXpsA5HAm63V5TfD+qwRhWSPngxqlkBStoN1iNmAb8xlQGPOCUxVmgQSYSPb4/VuUqgE1cM4cFVCy2bMsJPjyzXH1aK8nd3djbtgp/JirlszBqYNQqDOQk7OJlCVyQEJ5bfj0TfXRIdwM9KZo4GITyNgGPOxGdt3v7X3Ndfk30Wf9+1Ui9Ktcsj7NpGTb5KNZjBt1Cdu+ib7UBCfNScl1YvN5O5Hh/oCHxqYdBnp8nUpz/XYs/f3YBFD4uS1THluGn0Higwv8vmnVa9a6zfwQ036Q/5pOJc0imc4mMl+UMk8LWeSZ7Fc78tbg8/Lola9I9MWXpQIoAmWGAXL6H4Xn+DseBBAoo6ixbiuLJ+dEVRdzmBBomcPphdGv4IbhOlemE1Hwoh3+C3cLLaat+De3HrTy2NN3Lkla5F3QvCqXzOsSKFyR7Ao5fIlJsQlqbmZtzwq6mdngofBD8FjSdXQWiM8RYgjPQ0w2oO9woMvRovhvo8lg+dhfiKtR0OPYgTrhaGOk4aCox0SAwnhMbFSczgKfIAs0NXcOWD+Dc+ryJuDUAi47jQFyd+wsYwRvChzFzE1OOBJwwYdouTjgQ1G82dlSs4K2Wluk16fQjjd4BMOhI+QCsRQJ+AJqFwJo9DBqgVo858wXYXjSWiogX4A+iA8AbgZdCYYDPU6YfEwhCl3VlD8NYqSXoXPNUvF4rR2y4p8TF2dFbLQo0upsYqSaDz1hBqBUD6LOUjoyv5RSXsJ+2IFNB1IIEk3TssEsodYlUd/jQA8mSxweeUGFLi2+xLHGswK/hiAcr2P64TprvAc4UXp9XXlURp2AOLoW3dQugj3rxgCuU2SCYApCAKL5BuoE7IIc3SNTKVkhr/tgb0+qdig//+bvyen3fk+S1kriFoSwWtT4AYCgQCHd3AcBKPKb//azNepnkmcxy+egJ7y29/h2uFbsYxpiyzeHwKYDYCtpM+jL/8FruE8ODg846QCgOn//o6cefwZ4mtvsW/WCruVrQYxOpcfH0xG5pfugAWACEyPkp5jFcbI3ps7D6Fb4mD/5MPH5JvBh6zuqbkmw+1U5m2Ty3jsfyPxsIrduDiRJCtnf35OkuyNS9dlhJ6dehA5R4Kqjsx63lPJRBgkBw/l8Jjt7uyzq8cwb8H5YSRuaBeRIQCMhyLPo0UYUujZMQ6ZHP2OXN4TVcJhIDOE//JloIxtKFGiCOgCIiYlPT4+pAUHRtXSaAWZXoPNfKjWMnPhWLOtCcyUono7UhhUCa4AX3FvTVBOpDYBQ0Nu5EMIDOHXbXRZ1WD72f71eynJxRk1HtshoORxVaylQEBeY8nQ4BcBzCM2vFNoAFyyH4wOXKoAB6lnWc0n2D2Xn9iPJ80zKdCof/Pgn8uFHp1K2BvKZvUg6BzuyikqCn1Erli4cwfJMsmolCSjSOD/lmuJlzJox8cEPs0yiNd2g2piAgPeG+2oBp6SZxJHqC5lQX1Y8b6C0GvggE2WtTUAWuHDwwroCNRgAGCnXAAOQM+cyvHWPACQLhUX7J++/LX//B9+S/3J8Lq89eiiv3Yul96hzAUC6saTLCXLTJQpiCuux/AImAlHFP5NKO/3tXkIAh0kDKHRtaCc4ddAJAEAFgCiBJaYirnm0mEALsyIAwwJIDUTgYydmcxGWt6v5XBZnExb1ACCtvQPZeficYFbWCtrSCQs5OZvL7/z2fyIA+eLdRG49GBKAwAYY1xKmFJhOILgRjz9kgijA7RN4EKx12gQg0ARNF3Od9sUdOkJCg0d6HK7ddiwl9C5oOoGrxe93QU0LdCAAIAytRIgmqP7uegcww3Sw40wcKLx/c39YPXfQl/v7HSK3o7SQYh0KBqUtPDTbPQIQdKKgAdlEwQIA2fRzVVr5Ve+/Smz+aWlYth773CaNyMaNb7zYnJY8K1XL1548a27IJicsE5Rv+hObuikVfb2jXab6AXg2eep9m2hTXJ7Xvds02dl0zDbRviCANy1H8zPbgJO97utf7LMU1OcIcCoo7psvMpkvU5nn6MIG8vngvrx++CXp/9IbIo9ua+ccHyaPSgGI0Uf4Wu2QdCGmre1BvQ3GDVDdidBdNapP6EK5XYHH9SiA0bVCeO66swyrc0GCboLBlhBuRB4AubBf1cRxbAu1Dq7wY81sTlnUaeDuqjaztX6C2WyOqoVCtteTYDB070slSPoq9J2di2RLnVrAccs4+0YFozBf03jFZYigW4Kujr3OYhGOGllKmhcLdvDzAQwcdUcpZKodqQtlHCuK1mNStEixQewqufyYmLgJB7afFDdHm+MyXC4LXkO/nZ12NEBc6rlNN1BI9AcSAoBgOgo3D05h7Hy5aQC2hTQhmxCgCHaibVeA29RCs1GclTNKbkypxgMFIOD6nk1E6ICiQOsCfLgZNS8QzSfREYVdHw6e1vbCznUXfBObCFBvZMAFmiMHPoz6hPXZsSFaRjcxd/vmQIwJwT3jhJoO55ktmJC8npgp/Ha2xW7z3QiMVDVQ7Rz3nqQuTI7oqqbXPI8f7Yo9m2nn1FV/3yzM0RoAvEZw7l1ODUAHurWYWDKUDAJ/evA6MTwmWqrV4XcN3vsQ7+7syul735EP/up/kPz429LtIsDsYs9QnBtNyp9G+PerTYF+fPB6oXqb7onbaFnN9/pA5KrnER7+Pn0r2dmRYnjnkgjdAIVpRy7ZDlf5pST0bYGH2IZNjl48JZh2ABA522KsB+GN+Nl9/pZ09w8vAY5Lz6ANGpBN+3sSPZTWwddILfngpx/K/GQiNw+Ggq/ZcGdAg5IgAFd9yUIJ3dnFYsaUZ0w/8MPE6aBNm9l0vZIbN28yIA7FFzIu0KHF/XyRppJBT9DuEIAUJQCGCo/LdCIBwtVaCHDrcwKCz9A5qgJkiVnsYnKAIo7OW8s5nbNQOOeVumJhAmI0GAALpmknXVnMT133PlBAAqqXWaAirwGd+06Hy4LOAZ9lp9pNW+JOV8XeMA5CinsJuthS5rMT3qfx2OjhmkH/BRMMfh5GGXDRqqSEJiHPJOxo4QkK2PnpGTNDQMMatUAvui27dx5zelEszuWnP/yxPDmeSZjsyP3+WqJRV1KBwH0l47gtXQklKzLJg0IGAYCRCo8RvIgsF+hU1tBkAGR1QykyaD5aLHJBvwrKFW14AUAwLTAAAuCBZzeB3gqhh7nEAjtmNfrgca4KN11pydnZiZTrFicg0Gbs3H0oB899QZZIRQ9W8tFPfyj/+Affln8+PpPXHz2S1x60ZfCoI6swkXJSSABr4XTGbavySlYwwWBTppQyArUY9UMocbcj3UGfjmZMp8cEAC5lC1CWkA2iNCxsH0GpgZIwlNWy5FQdQnPc27FPuIe3uh3VZsSB5LMZJyAAIBJ3CUD2Hr9QA5BWlcnx6Ux++7egAcnk9Qd9ufNoLOHBjsxPNTcGGR0Amx1YBLs8mHbUJiUV4AjXJuo8UPPghAUAgu2OHVXM6MtskkYhLZwBkOKgpQL3vKCzFgAIacpuWgSjArMtxuswWgAAMeey4K2DUfVovyv392B12iIAWa0DWUD5D/JF0CYAwc9nDvryfEs5iv4PROhNEfkvWujbcq/7vA9ErnqvTTqeFYBcBTS2FetXPTA2/a6Z87GpcG8KwbeJv235frGe9dVdClMPf+KB165bl62nSaOyz10lULdAQ9smWPIiMJAPLS/ksLkd12ldbN1cBoIGl4FMJ0vawC2WpcwWuaRFITsykrc6L8nj516T8M0vSLA7YqfUd6NiMYsblnVyUYeQc+p1dl0Oh1JkXCYDwYsFzpk9qtP2OPtd5d67SYmbd2g313XZvW4zQIy5EpH+5BW6dvxCUKCYMrp02SNuvXSswlQDD5IWhV7oypOKVLtveXQbiC/7Q7ojlUUqwWCHU4Hy5EiqGTzxQ6mwPAIQFVQDGHAqAc49JkhunQHWCbqMo/jQGha6sXTurHBBL4Dgu5AAHWrY+OJPaiEAzEzngiOrAAQaCSZeo1vP9HGMaClOUcoS1wXQAEDnMlJcEjZJyuigY98x+eADQic6AcLFMC4GnSwtpIJrB4GMKz4VzSlgtNeMclVPU7SoZWefkgwNQKsBGELQdsYSgBebprI+O5OAo24NxqunUnSpwrLsmsGxgahfrw3qQizR21nGUn8CAMJ9xv5h0oB3OycvN+WqJxx2bEgNc7ocp3ey7A3HazOkfHkCVAvyPd1J/b2w/BQT71MYpQDBifr18lfozf4pgLIBEObX+DQsB0RIwbrQwGgq+kUQpB4cl2YPYEuwq1qQgDociB9xTlQTwKPjHOp4eiHU3NmVdVTKO3/5v8mTb/+OjEawAQfX330v3RfuKuE23tJMCLdAvk16iovvsIpL7D0WwLfxmQEBuPsBNcynidnrKBztBxQVUJksjBBWvPaD6QK2z8/swO98Z65N27BpKoHlNJ2rbFk+GAEY69/e27hrz/Kiv21PykOJ978qy7yU99/5mRx/dCK3buzKwUFM+9o0q2RdxoLpGwPiphNSXQb9Ht2u8EVRdyFQi0IJ27GM9w9Y4KFx1e8OtEhcI8xwyfsGBOgAIAQRmU40Bgk0E5g49KTV6hH/610JhXBBAKKWonBgnCmVKqhonUvQQNaudvCpUVmg+F5rVkWvL9lSk6pxv0Jhhu0ABUttWQP2hWgTzAGuFtfoVCvtqxAAECZooyAHPYv25Zmk2YT0u7KKJEEuUZHJYjZlTyLpDghAUtAYIfymI2IkUawUIoQ1Ig0dne+Dzkq6B7dkePM+71eYgLz7/R/J0clcpD2Se71ColFPFkFOgfkI3W8W3CvSiOJCJyCYECVwVYO4fqEp3KCwJbs9WcyWzJHAtmEZkaxlMT/ns2NdrggkWfiucb8EhQgZIzqNALTCNtMAAO5M6Nozsb5FvUEUdiVpISk9JZC68fwrUsQRpwY/e+d78re/90351pMTeePxY3n9QUf6jxWArM9Xsm4BaGMSA7pexmkSphgdBEgCcAkyTdbMHBnt7TKNHcJ3DLERHkhthGsuQgui29WWhRNmAxhIEcgaUzJMgBAADoME1ANgFMEVq9+RApOtBbRNfSmg2djdl91Hz8sM+4oJXJnWACRJU3nj4UDuPt4R2RvJ9PiUQBvHCqDARPxowNBeGtkxHgBpARgP+jKZz1QE3+nSOY3g0AUqs0kawygBGlp9ltIQhDR2fVTBeIGT3TYmU/ofXsfx6XW7/E7wGv/K4U51f6cj93baROAnK8TJBzJfo6MFoWoiR7AUq0q5M+hu1IAAgAwGySWXkW2TCl9U/iw3JbzHBwVNetR14YHb3K/8acQv0u1/1m2/LoV823Kuc8fyP4dRfNSJpLyhoVT1Q+zJx7LOvO78s260ex8oAcY3/pQf3fp2bCd+NqWdX7cOUHvSLJfzs4XMzhfsZs0WK5lD+FSG8mJ1R744fFnGr31Rgs+9wA6oWus6fj+a3OigMHNDaVX8wRfejUQJVmxSAdaMiX6tVnHBgSxwaxCBokyLPlJ/AEiajkJOeM1iF4W4hdy5xG8Lj7voy6Lg6VOkC241Pw5KETv1iDONRfoDCbp9drmrybm6VLBD4VGLAC46PQk6XRZsLPKHIwmSrlRnZ1Kdn+oEoderu9XUNGB6gOOEkCtQrPDTjiXo9iRMwHd1dCBmM+Dmps5ajs+lUwvwSPNUAjdNq0Bj4vF2Ny1HxyJtC7bIPE8o8R04A2xBYenRtyjYJghAMe+mAFiqAyTKUHKFLsIQu+iURhIsEQoIqoajhqmCXkOTwkjTyQlwoEdwnXsW045GhskXJwAQ8WMytFKnKVC89nZ4PsrZRKrzqQQZ9DCWS+IKdazPqF3Ub+BcuAmIo95R20EQ4kAa/sAxI5DBZ9S9TXNXvMwXHFOjC+IY2ucxMcA6zBnsUsHtrnOjh5kTmyd41+8GviduauOCNC8oXprfQiDiNlm/Jvi/aaX037RLpqD+wqb6sg7EAyHuOFkaPRfJyaVzwkKXkMDYTeeQ9UCapRPCu+8arzIIVHGO9nflw+//jXzwn/9n6YRPZLiT0JXG/9kWrmeF/HX3p+ayUFBv0kvY+zYlm1+1Dj83o15Guyud1mv8Z1Z8q/64T3l6lu3etK2X9sdNLq5b1lXrte33qVnblvdROpJo98vUPfz0xz+X4w9P5NbBrhzc6MhotyfLDOAirEMIl0z41nRsaB9wH6RtLuzC45bE/Z60ki5diFAcDfsjNlxP5xqUh/ejuESXGd8vFF8swFqBtNpd6XaHEgQdTlPURUqNLDAZwYQCUw+sD8VwkrRppUvgwcDWqp6AYPpC8fpwKMP+QFaZJpMbAOHUxU1L8HrcViovijUAEE5OBv26gMvWpfSSvk4FaLO7kiJH9xrrAd0q4SQDYYXz83MFPwAgUUeyHFoKLUDxTFqDIoptxRQCdChsp8yonejsoLaoJCyW8pMfvM0JCDQgD0aBJHtDWYERHJSSgKa1mFEgX6A3drpwk5hSOpjEtEI6YOHY4RgF/VAW04XK1MpQYt5jSlnMzmjDuy6UUkclwrokSwcCfE69ANSWcMrCtXCR1YF1A+Dx/Ld60oMIPZ1La7wvN194VcJ+lxSsd7//bU5AvvnhJ/Lmc4/l9UddTkCKqCvFeU4KGQAIDATyeS7Tc0whEhmOB5yAILwxzdY8H4OdMTNhaMVcCbM7dPsU3ALkYT9wjQH04tzi36tlIYv5nAU+nnucluAhBqepQGS8v8cJyHqZ8drMypAakIPnP0MNCAAIJiCn5wv5ra//mbQXC3nz0VDuPbcr63Ff1nMAYuQqScPDAAAgAElEQVSmwAoZAKGU6Zle8zvjsYTtiIDWdCoGQM5nei1jAoJ66cLARR8HBkBAQ8b5wMYCcK0waWHDUMEgQJm5iOHcIStnANoXwDmuewCQe+M2AQgQ+Bmm3HAAYAjZWlrdkXxydMwNvt3ryIu94ikb3hfv9y9pQJo3leumGdfd1H7R0MBmDsdVE4yrnKqM9tTczm2v2/s2TQs2AYttEwBfpF5PIJwA0fjCnVHnSuBhBf91x9j/PUALPmd/XvXZZ3lP8/N+Kvo2ILIJ+OTZSk6Ppgo+MoCPXObLFXm243AgbwYvyOMbL0n05VclenCnnmpQiG0gBCJihphdABBF9m7aYTQct9EsqEAbIYVLX6SWBP8GqgfliCJsdUwiH95Z9FnhpALpGsG4AletTE3fcaEX0XWw297psZiGxWIYtSRERx8PCKwDD7duV4KdPYqfMckAoCA3njQemu9qdx88bgAWSzVHVgVsGkG/mpzTHSvc3VWNA4wnOJFRATumKzZ9IKUFfGgU9ZiSABDRRSx1uSFKEWDhSHE8OtULEXCfmdcAypqBD6U/mRsTi2tHp+GRwjLU4B2tfK1pGQWiwEGPJgoBdV6qz6FJOnAMOl3+x9+BMsKCFR1CzcxAtgYnPejGhOjZe+CHAFFtfjltwtQHHTjkUaDgRXsaQGDQl3C8w7+vJ2ciE/CnnTsYzjnBrS8sd9QoFNNuqmMUKE5DjG5llsqYEGHdZknLKcpF6r3q180FyqhkTnNCwT1ahha0Zhewo33VANp9F5rgw9kG6xVpEztfhO6mUwQ9DvhhkkPw5SZVPJdOGE5c4k1BfB2Ic4artSBOLH9JD+LrQHA+CWzd9iCxuQarDuvxe4AiMKIWZLmayTt/+T/K7P3/LLs3hsIMJANu7vuO8wpR97MECpp1rE9j8gFHc9rgTxc2aSs+zT2aZ8SBAh+ANLUW1y1zG2BogoTm+54FRDTXjWX4IOqqZXycjaS182WZLKfywTufyPmTudy+sSejcSTDUVuKdUmmRrerAX3QJ6DwQwMIHXOcV1jaJtCuIQUdInXoKyrkESSyu3PAr87ZHAUyOsPOzdnlFVjwIEBN0htKkkBDqRMTaEpwD0ahG8dd7Wq7lHIUbQhLRKGqgt0BJyqgiIGeAwCCggzdZ0xAZtNjDWQLAm43hMrg6UPPwtdDpYJpxoVmjqBgRD3GPJNKZDzeVc9BUmFSWcxOpVgvCEaS/i6nCgVtemeyLkpnngAwVUi1zMnpXwkAzooTCmiBQzwzy7V01gpAogGS0Ctpy0re+9E7nICcLyt5vNeR4c1dWXdwdFZSTqZSTE6lC01EVEk+1X3DcYwCUM80YBF5IABhWbgkPSgM4DAYuHMIcLHgvhf5lHUp7/ZI7halqkELAs1Ldo5UdbVU1rRy1SkgjwQAJAh60o1DApD27g05fPGLEiCJPljJO9/7lvyXP/uB/N37H8rrjx7KLz3uy+D5rpRxX/LTVOarpQTZQkaDMSlYZyfnPO69QVfiXkwQmmUaxNsbDXifwTlhZGwVSErTAXVsw9TMCnHQyqj5gZNageWe0rZYh/AhASEmdrh3dYcDSScTTkBw3S5WlcT7N+TWS58jBQv2zgAg59NUvv6bfyrhZCK/9NxY7j+/RwCCZhhAAfNLWjEBOaygl3M1OhjtD0npw7HCNgKAjHbGpInhPAGwRzAMQOPNWa9zChgp4RvTIRx34HHYCwNMQtODLB0+mmKd+tgEBAAEhgm4JnCsSMG6v9OWh/tdnuhjCG3yihQsXLgQoR/hAK0KOezG8vr46SR0X4R+1Q3vXwNErpt0XHejvSqV3BdWbwIiTdH3tnVtok35OodnBSTX7Qt+jwI9Hw6kM1adR3Y+kfYUQsCnz4+9v7ncZ51wNN+37XM+aLkKxGyayhhQav6ufr0sZTZN5fx0RjcHBSArWWQIi6rkYXRL3mq9KAfPvSzy5VckhP6FuRHaUQldoKAGDqIT4E1AvIkF7wFGt3KWrpahUNJRCLW9mzAABFjongsDtGRmfsasai+BGueCRT6/plrXAna3bgUgEI9DKBhKSW/3iKCBoWuqvNWCfjiS8MaBetafnIhMp64jbcWsdtRZSPMuDjqVC+sDPQep6HhYHtzQ5adLKRdzpV2heAbnnvdFdTUK4kR1D/AT7w/UnhZUGAoIL9zACKywnaA3LGbavXc5FdS1uKKYQAcPQmgV+NBjxaqAjQCE6MLR1VzGBW7xBDmYmjh7ZEeXM6DISZYrPrht6KrwPaAMASSiEx/rPicdqVqYbCgf15GiFOjh4c8cEzdNSzGFwFQGdLFAwiH0H0PlJp+fieDGXumx4rmCzoXXhiWtO3epWouiYECvF4eD9SJTDQk4GAAKRkMDeAqR62LCdDUuuPjBgwFAz4nUWanifDvdDA+vaXHcn0azqq9Zl43idFPuYrtM1+Lk48Ie2unA+danAYiCEB4PWg1ffH+UXubyWug772Wf1LkejrZG+qTa8aobloJldVjT7p6aH4AH4OWOYHUoEHZ25f1v/r588A//TrrdVEa7XYm9fCSjSZm9bDPBvBkcuOk+7YMRCLR9C9/m+/1k803TEJtK+H/ydHrCcBTxACDnwc/Fp2Bte4Y0heF+LgeX7dLJN01bbJlNEOEDi2cFJptE6f66P06HEozeklk2lZ/+6GNZnOVy//BQBoNKhrsdTiHmy1zCssViX0XcOi2AhgJAhJMNUJKiFgHIDIA1gh3oQHbGyIYKZMXpghrrqEFJoZMLUcoUeO69wZhAo6pi2o/CShUuWAAg7WSgAvFswfcDNMCByRpKcC5ihsh8we4vKFiwdQUAQUE4n32iid64f0Mn0e3KqK+foXgZ2RsuhwJTZ9KxmMGwZNFYxbHsjveUegpQlkH/AfvZJelLrXjAwh8TaorQYT8MR6cwljUE8SgCkbNR4jlaUC8AcIAQPUaC5hMZHN6VsI91lNIJCvn5T96X0/NUTmaFApBbe7KK1hKtQUE9lWJyLv1+IqsK7lZKwU5hELDOpQsNTaDJ310AhqSQdJlRzA86GPYXvov5SlPh17mKqHHvRofdAAiK48VsxsRy7BMnSEns8lxUlE4KVnvEXJHZcsb9uP3Sl2TdbtUUrG//8Xflb955T159eJ8AZPRiX8LOUPKTVM6XU0nCUpI4kahssbgmqGkF0h3BZAEakZKTj04f5gUtgiKcB7hgARBCY8H8GBdYie1kEr1rxEGHAc3NCqGE2HOa4+CZo9oM3P8BQMo0JwCZ56W0D27K3c+9InPoeSSWWHKZzDL5jV//hsjZmXz5+R15/NJNApBymnGbAG4GvSEF4nBOw3WIa2y4N6D2A/uFKQ1E6OPdHU4uaIiwrmhwEHFor9sNoAUAwnyTwmlbkBeSKk2NQnqJWCdRs+YohJjAwAULExCcM4Ds4LVxt3p80JPHN/vkij1ZrCTNS1lKIJ0IX9C2nJ1P6f7y/G5XXmyr2Mz/uQqANHM8/rUUrG03VrzepFVd9e9ty7nOzelZqVFXOVNxW+MLq8mrlmkTAv/PZwEe101nuA2dFgGL/yde3/aafcY/dk3QcdX58X/nAyWjkOH3PgCx7aAbSLaSyflC5rOlrIq1LNKVm36sJJG2fDF6QT6XPCedV1+W8LWXJCCfVt2cWIzRMQcFphO0umKYYMNxcFVTa25ZHl3EKB1mQ1vnGJilqYIJ9R91FClr2VsxXYt+Ifi+6Cab0sEegEotUuchahfQoXc+8SEmHRSIu2kNOtzolty8KdH+vnp1Hx2pSxDpPDa5QWK4owQhGNDcnZhBUkgFMLF3QGpVmS6kxI0dD0UAFExU6CqkegbSlShlaEmEhzi2CZMOA0UMxTPRP548KBYXelxwDHD8kbxK+7+WghaM5KnP0P0yNzAryFUAjiLcieIptubT6bJ1su2v2fJSWO/oWnhN0aU7R1rgB70BXayAGSqEdaFo1BGMlPgLuK586OtEJkB4lAMgOKbhaEi7V3wO9CvsLycZdOXCdQHgo8vTKsf9iePOKYwDHnY7qHMRDYDYup0dLTUspRNaO8KTHW9HXeI1bKt0osGLKYkPXFyxT9Kus/W1aaDRwupttw10oyjuV5Pe6U35/AmICfydPS6nIOYmZ7bH1ILY9rhMHCeYv2TLi2MPKt0SoZbQDSnACxB5ze/gitulR8ATwOMav3lTTj76kfzkr/4nWS9+KPu3MAVRAxWABQAC03X49yrTXTQBiIENH6j4SetYxqblbVo2Xmt+dtu9tDk96fW+uhGANAGMLa8JLpogpLneJj1r03RkGyjxl9WcgFx6jjjgg9ewrJ8vBlJ0vyirciE/+M77sjwt5fH9OzIaBTLe70q2SuXo5Fw6UZ/FPIp19TeIZHJ2wn+j8EkQFIjidLgjcxRGMUBnV/qwKEbX1mV8xMjGQHIzTRu0oMUykCkBAFJVKA5jFlRweJovlWaU9JRqleVLtTpNU+YkWEgiEtjxd+g6UBCjSAMAAf2ICdKRJlXjO4sOMrrFO9D1IGiPonNkkmg2iU1AUNfgdwAh8JNCh97SrnGu4NzUClU/EbR6FELjPl+imYR7Axy9WtAPxjL/+QfMz1hVK3arQR/DvQB0rhihjZNj2bv/mBMQ1IAAIJ+8/6FMZis5nq7k0W5bBoe7sqwy0rOKUzTBJjIYolu/lE7QJ3DB9KdYZUx/78SRTqwwtRiHMp0sBHa6gQBsdUnDSjGdp8shjvN2AALbXxTSKwJCtXelO1kUabE7PpRsPpHJfCK79x7JnZdflzwKpBdXcvzhu/K3v/1P8tc/eldeeXBPvvzcQHY/M5QgGUp2vJSzxUTGXRgIlAQgmFagUAf1CgCEdQteF5EeLKpDdXmCGHvcG0jS6cgihznCgvc2C8sEYDFaHUAH7GtRn8ShBhCCTKG25NAxtknBCuF21u0TgGACcvvlz9caEAAQTEB+/d/9kayPj+WrL+7J85+9JdXuUNaTlNokTCq6nYTnFRMn2j0DGHUC5sEQNJDuG1GEDgoWtrvXH0oMpkdR8hoGcIATHFy6AECQfM7JiqhtNIT6+izRrDAs02ynAczwHRjj2hfhdgVv7A2q528M5O5OzFHL+TqgBmRarOF8zSyA4xPw8So5TNobNSCgYDV/rkosf1YQYtQrLHsbDcufbFzn6HSdc5WBj02ZHJtCArcJuiHkvg6A+MfLwMh14AYBgv7Eo4s02S0aj190uvGsAKJ+mDlNRxM8fJrlbKKJ+fuFixzAAzeqbLWSdAndRyFLeFnDHjoYy5dbL8m9nYcSvPl5CV94oJ1Ro1+g9iTtCjdiUGIcGLHuKbGGfmG0BL74X50o7qgamsbtgA0LJK/YNo6WaUtqbr8r2igetmmCK4zdCvmHIqALFx926XGD0ywHiqrB14XjEKYntNCtJEBi7eEt9VU6PZYAbicUO7t1OMoWu82cgGg2Bbv4OBYQ6g53aFtagk6VqW7D8j7oKoSCWr2zNFugCiXEgxmdfnwGXXmzwuU+AgKFIotMdSQsLsEVXUuFrnO3o9SkJda31MR1HBynV7ikoWF7XX3pCULgmILiHnaOpk8hwDKBN8sY546lUw+CQzu5ds7gjtUdwCZGtTvThaa+myga0y3qaXTPeVmQq+xcuUBJAwCBXma+oPtVnVrPLr+bOrAAd7QnAyA1IN3yTaknAd6UAtcwlckAIJiwqDAcwlMnCnELcyjGrG1tYlebILhl4jhi/3Bw8N3g1MvoYo6uxZ3XYMl6ooe1cPqhVDb3JagLfnPQqnUplldCAKKTCXXDcqCY9CsVpfO814n2jqZnQnZy8BCWsHITEBceSk2O23YXYqZbbwGToKFFEoJPXRXyzl//7/LJ9/6j7N0cys6hpmM/VXS76cVVoGCbZoRr9qYUV1GxrrpP2lSk+WfzM+XOS3zJJiDNiUl9r95gqXvdfXqTaH2bve51y9oEfDZRwPC+D6dticevy3S6kB//6EORIpKbN/YoQu90SxZREADzOwkKDAAFczRKPiPQ5UU3fWccyDoIZQVBL94TtGWVB9Lt9KXT6sg00GwDBuBVqimpipJAAoVV3BvXeoLBeKzakFwFxSja+r2EQXvMfoAVLgTR60KenJ7I3uEN6bS6nKoAIKD4QtAfaFb7e7ssmOMuwMRKXbymMxr/wB2L99lVIcPOrk4No5AuS1G3I/2dEbvVZ5OJrGDV2qpIw1nOjunG1cJ+RrEs8rXsSpeThlZVyHRyxmWuq0CyvJRWksjp5JjPxX63J+jGI6wQAZ98Fq1LidczWXX6Mrp9W6J2IOn5EScPx6e5nKehPL/TlR41IGqfW50dS3pyJFFrLa0klk4lcnJyVheisDjG/uM8oYDN0eBZLKTLpuK5rNuBDHZ2pcwKCbNS0tlZrfOJ20pxwv3Kitp1GsoC2SdwMcNEKg54+8B5ms2mUlYtGeKWAjvg/lDu/tJXpEKwYLWSJz/8jvzD7/6j/PUnK/nlW2N5+eVQhg9uySCMZFkupDwNpahy0o0BzvLJXNbIVcEtcpBINOwJ2hcEqp2OJo5Dt+MslHFdpZAy4M/5QjM3KsgiNSwT24j9ZQ5IXkoBA6g0lzBoSbuLhPJYpNOSxeScjS84WKWgSe3ty/6jF2TdSXgcQKA7OUnlN379z6WzXMibj0dy/7mRFDtdiZZwdEOtlNFSF9uQzzPSsDBNWsuaEw9cz7iuAUZxjsAqIQB22kCuJ3bTHBFuPyYYSdzjtYipCClbYAjAIGCeMcE97OhzE+/HMQCowXcM93ECEFCwHu/3CEDgQ31WKLV2Bmsw0Nz7Q3lyfMrx4ONxV16In3bBehYAYjenpnvVs2R/+OCjmVx+3U0Pv28CjyZQuW7qwWV4o3r8uzlhaFKtmiGABkq2be9Vv7cAQYAPn2rl6ySaE4VN69lEz2rqMbZtn006nuV4++9pAqEm1eo6jQo4/4tlJpPTBd0ysnwly7Rg7ge82/HweSG6K29EL8j47n2RL78qweENpWdQBKgOIhx5soOunV6lbFzke9QFry8et9A1fco5vrmz9SX9ygCIFXSuHnMp0XW3m5/3gIoTsHNJVpyZ8w/ei24XC0NX+HLVcJFy4YVuoqOvRRLAH3y8q+L2xbnTgcAZSh2+mLbNqYubItAGuKPWtvg9JgWgezHnw1nMEqgpHYm4yHW0GYCHLA0UpBDAo7MGwAOnklbHuXAB/IUSRrC/XVGfQvE31gkswfV16Mol86necAgYna4G2hLnQkXpNzt47lhREA0AgucQqF9McHIp8nquFeQ5kGJFq5vQ1OcE9B5w6JNEqpaK3YPMFbS48deOUupWBQ0OV0og6wIr4UAzHChwnU5UZ8LK10TZlttxob3QIMELI66t3ye7DuvrDiBU7SZ1+bTIUnBE3QUuEb0OA/LYNGVctUcXyeS1G5YV/fxy+MfXwLcv6DYw6wCAfqHc1MvRnUgxcxMQx2Wu122AvM40cZkfuMbNZti2BxNL50Lnp6Prl9gZSmCaickcrh80YEir1N/ZNa3nwQMg1Ov0JNgdy/v/8mfyzl//r9LrzGT/xkBip6uzc2HBfj5Fyn7nT0qedWJRL3cLAGg6T/mAY9P10Xx/E4B82nu0/35/2rEJyGzTrlzlrrVNPH+VYP3jdCTh6FXJ0lK+952fSL5YE4AcHiYyGITsvObLtaT5kqnlACDIJQBVHPcq3E4wTYAgG0V6EYYy3D0gCMkzTGnxXa5EupoXwoI4X0kHxhWlFl/oxlctDRpE4ZT0+yqcDZX2pa/P6D6F1AM8TyazGf2RIFa//+ihxC2Y0qIgXrIjD7cuCuUpxA2ptaQbe6H5HwAg0GCQNozbWn/E7WMRm6bsXKMYtP/KsC+rFNTrM4kCACPkTIAJupKKIXVwSoKv4JruU/iegJEKABJheh1ApreUVhRSe4JpIhpMaLShqIdWIo+70kOwYjuUYn7GTIonR0uZF215MBBp7/alAAWrzKS1mMpqcipBAP0cROuBzBcLBVtxhzbG7TghjY11FBqYs5lEi6Wk2UykG0t3NKAmQpaFrPI5AYuKtlsKQAINmsWx6IZ9FsK0nIZhQIhjgyY6ANlcWtAsQisyn8tquCuPf+XfkLbclZV88oN/lm/90bfl/3pSEIB85jMivbs3mF2yWM9lfYKsi0zifpfbXcyXsp5omGR7PJAWEuDPIE9YaZ4GbJdhRVuqAxupR5wOBCy2cc3g2sK11HWAJRp0KFbHfcwHILR7hnlKEsv8/KwGIBncaff2KUIv0DjEFCko5Ows3wpASBlcF3S0YibIIuexAUWMWUKjIY8n6ixM+OJOomaLIDAsFrUGif9OU50sulTzUX9E22pcxPgdGse4hlbLFe2IW111u8I1DJCNc4W/415NDQiCCB/sJnJ3HJOCBQCyzNYMIuwwzKknR8enXMjNTixf2qIBsZvYVRkeeM8md6xnnYjg87+IIB2fu276wfdcE6b3rFoQOxZXWdZuekg0QY4/8eDz94MPt2o8fCF7MlDeZfOnSa26DrQ8yxTFlrGNRuVvgw8+fOBxlV4kneWySDM5P55RJAeUPl8WvEbhCtIJYnk9/oy82n4src88luqtL4j0EgdAPCtUbIgDHi7m1nVNHeffphUmAq5tel3R5ahZ1DZYl9YVTbSxdUJ1Mo1gb2jhb3YADIDg3xRfhy6l+qLTjAeajsi1eDRbX10Es6T5J9PTneUuuu8Uw7dBaYIlLhJ1URTigeh0AJYXwWY3lu/0JBSK565W09R10tVY9Fvn34m/XTo7i12ANxTkyBPJU7qeQBsSRh12+2i9y3Trtm5ztpAKVsKO+1/hdTixQIg9hXuX6ik4cob4DkCG0wOX4m0FJr8EbtJBehPsAZWSVE8A3HI0G8R1trlPmpqtRalOoXBvq+A2UgEAuSKdLmcXhaulwIcRvlMhRfnlOqOGJeoPHW0tlXI+pTtWAC6XOQ17xgV2lmuxtumMuE9GXXKFvU3SvC8PtUIabS6hlLQFxr7oxMBN7TwAQoAIAMhtccfHJjt2jAxemvaEFCYDSwYw9HpVy2jv9/Vn1aa4nj7xUnX0JwNj3A8LWDSHL+fWZgCE2+SmIE8J0i+ohDzntHzUUEkBaIQVpFkCs8ngnLsui2MkiCM2J44++u7/x9p7dst1nleC+8TK4WYEIhEAwSiSkqhMW5bb3WuNZ+br/LPpXj1r9Yduhxm7Z7rbbVlWsGzLkiUqizkHkMAFLm6qnE6Ytff7voWDYt0A2uUl8+LeqlMnn2c/zw5467v/AVn/PWyShlXjg7xwDLhnbbr44j30qN/PL/OCTa77HadWy4Tqi9Smkyxy3fIW6U7jyLgflmd3H1hdV+Avo0ctfUB8hl8epxVZtriT3u/2yfaohqR0HYFfxyu/fhvdzgjra22cP19Hu02PYk/Ss073AKVyVQURpx5sULHQJXWVhU7oRZocEIDQKpXJ2rThpfuTaEbVGPV6U/WNqDLw1YgNfGOvOyAwSU0WRaVeNwJqZhfp/p1r4kAbVYp0+TcWWFO6h3rA+YsX0KivaDeQurO/u2PyFnxP66aO8mRg6NgZJxmR4gxYGKYUhHs+0mrNdqIzOSuxRjMgwU5/ohUBD4q1vcwIhzvsbkc1bGycx+HoDrLZTBOQlGntnBJRmjdJ4ccx6o0V9LpdZYQEpHayoZROEHOawBwSCt2jEuL2CsoES6MB9rd38MmtQ0zSMh7bjFDdaCOPeceZIWQgZfcQPkMEQ2DUY0FurIRJZSWo43OGdaAcv6o+0k4HYIr2dAC/VkJcq2DSHyEbmKwZAkmuB28LhhZ3f//HiTEAYMFP7QpfEfUJOp59lKptYNA1AvzWGi5//UVk1RqqXoLdt1/HL/7q5wIg3zi3giefDFF7ZBOVHAIgnIDo+xt0iPQw6vQw3e9qch9S4F0rK3uF30VBvcmDMWn1BCEKwsyNG5QBHaYu4znipiSVdk0A0AEQZqLw+cOJCx/fYa2M4eGhNIyluAICkGhtXQCEExAumyCz05nhz/+MLlgDfOlqGxevtjQBCcfMxh1qssHrhOdtMjITNwJe6lno4sX1Js2deSalSnVu+cwwRQEGm1wuZ7g41u840ePUTEnwFeqwzNQun2aadlA3UmkaW2s5fo0n2nb+zOeYtE9f2mgKgFxYKYmzRgAyoLUpN4xik7CEvYOOJiCPrlRxPeII7MHXURqQxenGMhH64ntOMxHRSRbzJM4esOg96f55lCUvP3cSQCmCk4cBIm4y4sDIskmHm5a49xBAUOfhXk5cfpx17cNMQz7rNOMkvcdJyz1u2rGMSuZHPvqdETqHA7k2JFkm+8X+aAYmwCZ5ihrK+HL4OG40r8L//FPwnryuMCJ1xi3/3dCR+OIN1hRRKvTlCuWwviu8XNFqqzJn4+sEufNOeiHHQJQRWyRR7O5yReYViO3eO8BCoGALpvtTEsPNN7oA6j/oznQfpKjQpLOEtstY4gr0WG7wfAIhBGTGoJrwKMXbPOCM45ZNqSZwsQDEUWYEfBxNzAIObYJzruKnHY0nrsCv1JEPe8gGXdHDlOdBKhW7W6SK2Q6QiFvpFJ4VmktYTfBCSs7Q6CZcl54AhNoX7WYFDdqil9uiY2CLWydSJwChS5Y5vOY42IA7Fc5WeG4DNCywMRoNTkDkaU7QJG9zumL5olkRROoYKeOQ4kjmouTIJ0OdXxThB/W2gIwcyCjmV1ilBT7SApnVMhMkdzJYGp7TGnHfWHmKjvHcMtqItp1WQonkzE0RVWpqslaUmUK9kFm2LIJ1+poEYfic5Fhs4BynHN3I0cKKUws3CZE9sXiLFrRZhDPXTRW0LEXx/xzEW8qc/mZpWtofBZoc11kZLk73YaleFnwfOQXhtcVrjNcBAQjNBXQ9W3qlLHmtnsXslfuPBV5Xq22M0h7e+sH/hb13f4iNsy20VioIOHECcZYAACAASURBVCG0r8WsjWUaEKcXcZ9ZNg1x2pCiW9Zx7y8+vx7GJYs5IAQfp3G0KoKS4vd9ViH5SaLzZbqPoz5TfO+dcQ2z0lUEWR2/+dWb6B4Osbm+gq2zVayulk1wXR5iOhubYj4sodsfYDKeqoPLF0FEtbIGzoBT8v5bDWS+6UZLf0ETCS9U95pU3m6XrknM4zCdYvLXhzPTzeZ7SqIOcWm+/stin9QSJVnz+tR0IRUFbDgdy5p1fXVL1CB+Z+eAjVxjuctEJInXR31d1yzcSL2qVEsCRomdQoTNpuHdW4csvo9OWm4CkjKdPcwxnfSQpSMtZzgkjYf1XIO5dRKAB7L9TiRCpueXAyClcgujwQCD/qEmyumELkYjtJo1tBo1HPT6mIUVxK227GzDcR/bH9zEe+/cwWgW4bkrTaw8QpesWGLvvHOIcecAYUQTlQCjjqEgSZXl+YikzTRFeblaQV72kZMq1TlEko4R1Mvw2KUfTeGN+Fljrytxd84J1ww1avZs6Gk+YJK7SZjni2Ag1rQa6A+60vyU06mSxvOVdZz5wgsY0l0KM/Q+eg8//x8v4Ye3R/jqVhNPPRWheemsAEhv2tUEpBwBcb1q3M96Q1GwCECiJs/PALR/5vbx/NDxtFMq/iyAOTITEf6e54oTqjtKkxf7AiD5mBodgmJauJt6YjpLZRVOCpY0IDEDHyEAsnbFULBmSSIAwgnIn/3p9wRAvnJ9FZevryBdqQqAdLl/PQiAcF2Y6E7wQU2HBPU1AxJmSYbW6grCuCQqoRw3mTVjKWX8rLRWgZkaCrCzJqG+pcZlkxU9QzaZYdQfwU9zAXxjTV2e20sTgFDuIZMIJqFfWi3j4lpZF8DBLBcA6dMvOgyQ+JGCCPnl11aquLYEgCyjYBVvbos/n8YN6yQg4lyxTgIhy/I+/rXSyY/bxqP+tqgNKf6btpCceswfUruHonq510lidfe+4yYbi5MH95lFcHCUtuQoe96HyRtZzAI5yhWL049+b4RuZ4AZb8ppJl4rrXfl544Mm8EKvhQ9jvNrl+F/5Xn4l8/LNcpQrXjTs5oLbagFGbLltZkV+rUVkLu/O2qVo2A5kOIKWhZmLHo4eZAVry2i5inrliLjih91bW0B7TIZ5s5Dtui0+SBzu2ABEJuY7YpFLoNdC+VxVEy4nxLGjWjdJ12AY3W6Q1FgxiKXjlUEKdbVal6gcwLgKCsSEhjgpaLWhSJaDYFzEru/DaH0H36FLhuHAiCG9hTB4/mqdHWCpBiadihIyjpwScPB2sH8npQmTlHUzuSLgInJs9I1WAtZBSHZvxvDTPNePnQUpmWLXB5eS+MyovkFAKKVsAYAnA4QNEn3kyOPSMkyyfNKduf/WDNTmEdgknui/WTJRM5lfrWOoLFiftfZ1/sl/LdTCGNG4MCHo9MZAKjfW+c1s69tMS7QYIoiuYPRwN86rQmRUaw6niKTNbJxzjFmA4W7jZ20GcqcmcaIfufAJf8rRGQpb/N/2/3ptCk6GSw4t9MwAwbdZeTQlQXqboIhEFI4PgKHRXDvJlB2mzV5sGGdbhm8pubhhJauNV+muZbMBITTD0PfE8WS3HWCRKcJ0TYUwBP3ebkCNGt471f/Hz782Z+j3faxulmbu2Eto13pVLOhfipyTqEPcUdkWYaI+93i3xb//bB0p6Nsfo8SmS9zvFrM6jgKsLjtc6DhtM/C075/u0+d2GMYDXy8/Nt3MOxPBUA2N8totSJ1XpnBMZ0O4dNmNwylEyQdJApjTBOTmB36LdMMiQJRe9i0MfkekQLtwoDdXAYJTiS85XSDxSRpVixmOTHR1MK69hmdoL1HWpEtAQg1Bs5adWyT1+NSCaVSzXDeqUGQsJpF3dQ4bGWkuZsATdJwNLGJfBtCCBWIgbsnRCFqraasUgeTsRqmLMbH6VCTg/2Du5hO+8hnOSphBee2LqPVWAcJQINuFx7vW3T4UsMiMINjgqygKtF0v3dgAMi0j9mUAKSKRrUihiMnIGG9TXYU/GEft9//CO+/exeTtIQnzsRYu3wWYaMEL50i7XYwoRtgYGi/2dQIwlls8lrkfpxZR0pNCEoeImaHdLqUwsOvxUh5f5xliBMfs7Rv7XUN9ZQFcLnCqcfQFMPDmcL7CAK4bQpn5DMvB7rdvlzCGn5uwhjbG9h47gvoIRcA6d+kCP2f8L2bPXxls4HPfa6M1asXUPN8AZDZLp+vU8TVMoYU8NOyeGL2IcMXB3kiy1kW1wQXzrqZ92UW2Sb/xdxDua4R3czKJZ1rbHiJljQz4ZQEIDx2GQP/6IblewIgpXpVLlhhmpscEEaAra6hfeWqKFjUZhOAUAPyJ//lbwVAvv74Bq48tioAEk08dHpdAUBleiify0z/HADhOnH9eF432i0BkIGd7DDjwwnmeeyUU+KmOxYY85z0mXtC5zbSyWa5AA7T3Wc5rYqZYVJWTSZtFTVJLojw8yu1/NGNmgBIOS4JgAxHiTQg5ZCR6zH2O11dFFcfcgLigMZRtKvT3rSKFrzHTTGOLPrjSF2Kk6Ycyz6/OPkovuc0TlNzMOHzhmM6M4vULAILBzyczsPfPdR7+R2LE5IiEDkKoCxOS5ZNT44KGTwN9WrZvip+bpmt7uLfHfBYNlnh9GM0nqJ7MMCgR+erRBekrHfHNlk7jHEjuoDP4xIaZy7A+9rn4Z1Z5YzThuEYt4m5E5KKI8fBt21n19V1PBZXbLEDPAcnjuJjiy4rYjeWotatQna81uVJmgRnFWuWI1qW/b3WR21vx6k3GRn6jN2x0mNIk+GC+3jjoOtTCp8Xsx1jqtutzA8240mtqqqIJRXLaUT0vZbG5IrROfGLq+AyJ1Sw2RRqFuK0qC2IhU2wIK0sAwQrqwIgaedAAXz8vUhiLNQpSucTgJ1IFvks4qkpYXdaQxbTDaOIWgW0utpT09W2dsaq0znl4Y2coIs3Nr6cNsPpYJR14aZYBQAipyx3vE12sehgNuhPGSbqotr0ePqal3jMYJK2ZcdrJlGyDVZRy5Aocqv5AFqBX21q29NDI+T0EWpwYJTh5j/z6YcdiMz3p/RJ1trYTW0s9UgUORtWaUTXTHGfwaPTFgMVE4IdArKCY1jxgmTRzSmbUt5dBo1zvyoIrm1ezDxAUuBiThYzALBITeKfnJuY+70D0kVaYpH6ZsG6Vs8BQP7MlqQNX9ADVziEv7MW0XLFsg5g7vx016r0W3bKyetKmiu7bpoQWcMJ4Q8L+GQ4YZLo/fV13Hz/p/jgR/8JcXoX6+dXVNQUX0UgcpKTlfucs9wtTkyOyhQ5SudxGt3FSaGBi/fmhxWNFwHLskT1kwCNW7/jJh1uHY96z+0uHeqeRL8zxauvvIfZKMPWmXVsbJSkAQk9dpgrODzcNengEYs5TgUDRLEpqNSRzQKEtNmOIsTViiy12YGPSfNkjUNAavnr4sCXGPTHJHWoC7y+YtLTJbAl/SWKjDUpLb7plJXMdJmQEkVxMWlGFOVG1TLK9RrG/ZkyMSR0n9DalO/PMZsxHTyBT8qsx39b8TJMPkSpFOPe3q5yHCgSnmYpgnKMxAe27+1ge+cuPr59C/AH8MIM40kPjUYF7eYKGnELl888io32GQRZhGGvBz+dyoWK9zHS05KUhhB08apJ87G3e0+T4CBnYN0MDVJxRE9NMfFLCGj3TrDUO8D+nV1s3+kiQRWPrQZond1EVjWZR8F4hJQdd+pgvAQBrXPp7pQxNyXS9cf9aVwGocZPaZbqORKEOaiJoHDbS4AqHVi72yaIUA0UM41qNI3uQ05j/SEm45n2GR2l+DuKtXlsDg46CHkcNH3PkLVXce6Fr2ASRwIgB++9jX/6i3/A9z/uSwPy/PM1rF+/JADSn/U0AaEfLCcgPdYUFIhTW8N7fa2M/elQFHDSr0wGiaHx8SVwMZkgyAwA43nCJmGpUpZtL/VKfA/bqHQ/cwCEExA2oBwAITgY9XsIOAEpVTUBCVdWsXrZABA2x0p+ir29Ef7Lf/4OyuMRvvHEpgDItFlCPPXRG/Q14aMGRHbPdgJCEMIJCO/xbrLHSQZF6JzicV8yR8dpWriN/Fn72OqSFG5IKR8pVjOK6Cc6dtJTBaHOWy2HVtnTmQCIPqtsmBk8ApCrm3VcWC1pzEcAwhqDSeil0GhA9g9MAMuVVhlXw9OJ0HkQjqJcHfW3ZUVt8XcnJaIfNw1ZZslbXPYygELwscwRa3E9T3Kvcu930w7fghH+2wnM+R5SraaTPnw8qOFYDCpcJojn5xfDCo/bnwQDJy13kda1zLZ3GVhZnJKcNB1Zlh+SJCk6ewP0ByOMB/RjB4bW/WrCATZDntIAX4wfw3WcRXDpHMKvPCe/fwEQe2EYWpEtrDglcBQi/o5PqJlxxDKuPCxIWYMZ7YSKF6PyNYWYAIbrCjtnI5tgVfweCarvi3LvTyBMrgQ7T1olFs+artwHIO6YyfqVNCkW7aQDkcpipwcsigV+WHQpX8Ha9lL4TdqNin47cRBlwNql2vfPBfWk7PDzjj5mi0SjQWHQYNn8jaGDBALsVNG7my7f7RWAtqW9DrIeKUhjAQzfMw8t2QhyPajp4GSBblcjOkzZqZFoUgRipC5w26amo61iksBRd3EDQMYEIKRp2SJWf7TTDydCN380omZlniwmkbtuuAV6bkIitykWwJxomcwYZk2YvjxBoCnidT6R2kZEyAdie0VpwnQdyxhAyH3pAhJt11LHmJ/gxMRSi1AyGSoocQJkJhNzWpsZjVgNDoEHLWenZprFfUC6ESmEXgrPt4LsB/aJha8Cs3b770NaOw2w14PoiXYaJKqVnQg6SpWWWzjHtTGmyNDLuUHrn5ZeJaDgtDdWl+EojO746HqyaMxREglGBXYWAIhE9HYd7SE300pLcxQNy6T0GtxkCe7UFtnr9D4WcjbDgLexgXt77+CdH/xHTA7ewsaZptK1F3Ug2gU+6YBGMLv4KlK1tEvo2mJfx1nzLi7HTT7iWls0KjfJOGoi8jAA5DQUqeL6LLPY5d+P0qcc9fuTskKOcr9yv787aiArP4Fhb4pXXn4XyTjH+XNbOHO2ilrV3Ap9RBhOOtKFiWPOqXTG5PISstRSnKZjlOt1pOy4eiGYbsEcjFqlDp/Bd2xy5Dkms0RFF9PSyYlny2I4nmKj3tL1TwoVAQgtdHt9I6rmi0GALNIUPDcYqqkwzRJUmw3x6YcDYzfLFZaeYmI6wAIweSq9BCmd6uaT6oIUFQa1+cArr7yCzMtw48YNfHL7Fm7evKn7SZ+cfpus7YUppukYr7/zKirVCC8890VcXL+E1co6KkENXhxiOhpJhD4ZD02BaAGIxPn5FNVySToQZWxQwJ/O5Iql62zaxySMEbfXNFkfde5JhN7pZph6VTzWDFHbWkVS8jRhiSe8jxttwcxLkR3saF9KMF6u2WI3k8ZBVsN+iGgyxWRvFxHByEpNEx526SuIsN/bVsEqi+TMdN/b7ab2pfI/egPpGQIah+QG5HFSQIre7u4uShSL05lsNJQI/dLXXgToggXjgvWz//Zj/P32GC+eX8Wzz1ZQv7Al0MQJCDohopqH2koLg+kY3piF8UT3Fk5ADmcjxDPPdPct/YsAhOslah4tdYc28ZwUriwV7czQq0xDnJofB0BYJzkNCN9DShTfP5ALVoKy1YDIBevR60sBSHU6wYtPbskFa1TjvjW5NQQgpGAJKNHAh66NdDkrR8bFShb7xuSG0wzqa7ktUUD6sbHYdbonJyrnNlM7RKpiuWqsfLn+fG7NRhNEut6YrWP2B6cjPG78mXdKidAJQK5vNXF+hSmJPg6mtO3yFEToROgEIOxAP3oMADlq2nGSHe/SO/uSXy46YfEtD6sDKYIQ9xWnnYwcB0aKmhA3FXH/PSqccBF4jPufzlfhOi6bdhwFeI7TgRwVULi4q4vLOEnTsezYLfvMccs5KrwwQYb9u10Mh2MJ1ngTGyU5uiPTPSD9atVr4iulJ3AOK8gePYfyF59VYQeONG2ehsmUMDQXw04pBKEpE8QAENP5N5ME1elW7m2KWltUSduxUJSpSnEk/CItxf7e0bNUZFNVxs43O0G28HbOPnYC4gKK9NCi4JCSYxah9HS3BeM8P0JVD7fNuh8RlHB96c7UbhvHps4hcgZtOVrZXMtinZhst3z+d7tMuUjRk4VFZZXUrtgAJqbWkmrVaAJxgHTQQd7vGwCSZAaA0KVEQMt8jkAFTBzu9qzTLoEJQQ3F5pz8T0VtEh1LyeEmNFB/53RQlsDWWlYm6fYAcX3mAMSCRAFJO+mQ9scV6o7mY7zOZWGrKQUpdIH2r9G3c9pBm+FconqjhaDtLg+fSfDl5MdrthXWle/tGv3H/Bxg0crpC/cDwR1vVCGY4eJVysb9i9MrAVYDaJWIbsEt97FE/gSd2r4Zcm7/lM499tzTcKegc3C0JweC1fWnfsjuKp3M/D5XzN8XfBtxuXHYKp755pPuSihMRdyER/vVHQgL1KXddxQ5a9Mr5kRhRdxKCZBZmpgDH44u6WiKojdaypabZgmA2GtW+8fquuw0UcCDx8/aR851OG4Cwl3YYkFxgFf/7j9h990f4cy51pyGtTjFWAQVDwMyHoaqxT15nK2vu9ee5JB12ufpIug4ST+y+PfjgIdb9nHLXKRiLb733qQNVJ5Br9PH7377tlywLl44h/OPNARAkgnTpD1kOZtTJnhOzli8B9mcILonDSeHaK6uIfFD9MdT9EcU8zawsbYlTn3KUDz2Mlg8eYamQhE06Si0Ll0JygIbe3t7mKYpWq2WGrLqXnOSoYA3pm2X5g5B1H9w6kJHoYx8IjvcY7YFqVYVWunaMLZKMkZv0BXAUdPJy1Ct1dAd9vC9730PQaOMP/qjP8LB3h72d/dw7cqj6h6TtlMrV1QYB2UfP/yH7+He7l0BkEubV1DOKghmIYL1GClpSwEwHPQMSLIAZJwk+ODjN/DIuQtqPnN5EULpGkI/UsFYzoeYlsqorG8h8ybo7+3IQak/8jHOyrgYJGicX0daDnQf98fMA0lQphFMOUBy7wNRpFjAUmsg9YtvbJOV38GpMd2R7t5BqRSistZAn1OUcYI49THNeypYTffd6G4Y9MhcEWlwxlMMuE0ycPHkjMZls5a9d48ApIaI1KDhAJNaC5e//nsIWi2J0O+88TJ+/Jf/gJ/sZfjDK2dEwSqRQcH1SfoI+iVMgjHaW+sCDJw+UwOi7v5qE53ZGOtlk2nh3K84mSHwYM4L12lyMECpWtEEaDSbCtwS9HIiwnOW4Zk8lhlp5daGlw8i7iNO2uhQRRE6J+Ca8hVE6Fm5ogKfFCxOQP70T76L2myqCcj5y3X0y540IAQYnLqUKzVjgTyayfKZWhYCXNZWBFG06aXWhbN/gnHu45VWS/telsHKpTH3cjcNKTHTi70se/5Plc+UIGFwIu2MZ8apVLbDdDobj7UOvCoURPhCq5Rf2qjj0lYLYRRjpz+RvWnqeajFIcZEkvvs8OW4tlrHo8HgU/e4kzQgR2k+nM7j02L1T/uyP+yNdRnYKC7DAYrF332qII/CT00K3HtOO/kwQMJsUxF48N/Z9u6xm3YaAPIpS2AbMHjSPjuKgjV/2JWCT+WMHOWk5VywFmlVDzzoliyv+F38mZ8n/aqzP8DhQR+T8QRpGMnLvdsbYzyeifdIn+rzXhtfLj+FVdSRXj6D8vNPm049KTSqjWx6g+PZO12wzRtgsWuKLws7eEHyY85it1gsOT2IXa6W7z437zLPiU336T9zCow+aNZLTleGujVPQbdd60KppwcFi1ly/ini9jlRkPuKsz61e++BwtMkqPvnzkufkt2+hXw0MDqQIpXFdqYFahzVxYUFalWZN2I3MbZUGBXADOarwK/XkccBsmEP+cACELFqbDFPoEVnLlIcKiXktP1jJ4d2twQG3LZSVdMAdgCZP0JxtbJBVJCbVFa5gSl3g4DJN1MSrge32RWbsqW1OgduA7dHIntxGO254KYNNhne0p5EBeNxT02nUlMf8qVZgsRVMz1ih0g0i4lhV1Ub8Es1ZNxuTj+YR2IhqzE+4HeQwhYbAMaOT7VsHL7cehMcsoDmVMNOwmR9yf3DfSANE0Ert4FFthVfSONCDrrTXrgr6EEhiFzMrN7EIm+7jhaA01ac68M/6vsLAERI7P7pOjcCcE5WLl9mDsYJ7pw0xxoFzKcqDuDY5TlMY6lWOv+MCscsQ7QweyyL0yEBPDMGcfbZosnZ7BIztTTJ8zpHXJ6JnYyoyWCnN161hiTK8eY//WfcevnbWNtqYnWDNAqzL4/TgRTvZ4vicgdOFsXnRy1vWVbI/H64YNm7zKr3gXvrQpBfcZJy1DIXnw9HOVQto3AVpzBFStairuSkZS5qTBww2e5GQPUZjDod/PAnb2LSS/G5Syu4fHkF8fqqCjqMuhj39lCqtpAyIyGlboP2sTOEfoZ6OULOJHBOOcIYHU7Sqe2Y5qIqra6sgRME1jsj0jxJfYzKiEoVlMoV9IcjxJGxF3VCcJf/QY47CzKGFPK+oRwFFuBqOJkQQ05LlN5tRbuH+wcq6ho1owsRNSckJWaA8eEeSh6T12IMsxFm1Qn+23f/QtlWf/jlfwOMA4zTCUZeD7M8QQlV1Lw6JuMOUEvxjz/7IS6ev4wr69fhJSXM/AxpGaizOx0bYft4xNotk3D/8HBPHe7Xbr2Frz/zJTSyGlabG9jeu4fMT1Ghhe50hCwuY5zTTrWOZNpHKZvgYGcX+70ZkqCBi80S1h7ZQF7KMO4dYHZwgBJ81FbbmPo5Ovf2dG9nVkWjRK1OjMQLQPF8QBdCn4Alw+4ntxAxUZzuT3mKqFFW1z5jmnkUSrxOa1oWsRTal70Ag07PTB0pet7vqCagOxVvfWl/JMBQYRDh6BAzjBC213D5uS8iCcsIvRluvfsGvvOnP8e79+7ii1fP4wvPrGH1+hr8aYTJXgfb2Q7Wy6uacPUPOnK8IvBkOCUDakeTCSrtBg739lGv1kSRunPrtuxnOYHRFMQnIPblGMVnPQEsl8Fzh85ofokJ4jP4U1KRPbmcTm2uVljifb6C7sE+6nQiC0vo8Ds3NjUBySvcfx6ibCpK3J/+2fdQz1N84/ENXLq+Amw0MdvpiIJF0FNvtgxNrDeSZomgs1SrgJolUbQqxu64VqqJTjjsMIU+lnYlFSnC5IAwOJFBi1XSqqJcQns2x9jMZ44J9VW8mfc6XUS+maBwmznxcHoQTR0nE3hfXavl5+mCtV4XANmf8ARNMdUEBDpYDCLkB66u1I4FIM5Od/HG9jA2u/zsosD8JKE5P3MS4Ciu03F2uw8DKh5cpi+tRnHiwX87cFBfqT7gbOU0Hov7apEWpW1byCBZ/Az/XQQhJwGLpZ+3iejL/nbc74o2vEe9b3ECcprgwU5ngIMRPddNgagk9P4Ykwlt3oxA+Gp0Hi+UHkc1rCK/eg6lJ66L3qSMABU0ztXJFmeuK0pXIzkIFRyxrIMPCzfRsdiddRW402rMHYNMV9y4/rmKyv1MpooV4s4/x2kGiyrmcLC4TKw7ldUpqOC3kxarDzFp1qaYEwChLSMnArLntZ1wB4rkqmXQlcATaU7nz8Nf30B+exvZ7o7Vn1BoTe2Dp6kKW38chYtmxe9jN94WmeLfy4jK6mhkA6uTEV4Qy58eNSanD5B1O7KnJbBQQc+CXCCgDLDrz2MyHAD9ngpE7XcWuZyQMEuE1pMMKGQRwCmI9huBiskFMRpzS0+iw5Y0H/b42GRwFf0SM+sGYhLkRdGhxa8VyNswRR24ODTgiBMm7V8moBvgkAcU75OORy0Nxd7GYYpAgy46dP8iGCL9LJ/SgcUFooXG+YufjWJpdfgdolyFPI8zaWW4TJ0DpP8JCBpzZZ1B8wGPTfZme9ZloDjgJe1Iwd2KG+hCGmWEYPeviqGFq1Kjdh85QSXDIKmDUf6JvWYs+czQDq27lE4EuxxOhOh84rQg9ryDuMQ8vwvAfP6eAl3MnesPABC3bEMnNHbNdpqiqZ8Jm3NTJu1HCc4tFctOhkSlnGtCCteIzieCWLMeNHBAs473fvnf8e4//QnqDQ9b51ZQqRm7SR0Ha51b3HvLqFiLNKxl98Di59z7j3LNcr8/ToC++LejbHZPW/xznU/SdZxkn7vs80fRuYrf5/ZXcQKiIMJOgKD+JAYHHXzn715Ff7ePpy62ce36BqpntsxEe3goi9GI12NYQZKbZ/CMtCsfaDeqGHmmWIzKNRmYMP2b9/hGrS1HKE4PeN1zwKqGDeNT4wrKlaqKLU4tWLQpdLBS1TSEkwHX8Q6isoordYlnU8Olt+ery30g0GARxgkGJx0EIOwCy7aVbkCTrgCI7sc+naECdPNd/M8f/L+48chT+MYXfh8YeAIge5N7mOYzNIIm+jsDDPMeJtEIH2y/jUvnLqKS1VAKGqi0agjqPlajOvrdAfIR80CokZjqtjyc9fHbV36FbjLGtz7/Iup5DdVSEweDnmhZfjJGxQP61L7EZdTaa9KRRMkAdz+5je17Q4zyGFfX6lg9vw6/TLetQwGQOM9RaRsAkvQnel6HXoIKjT5opcueThDDj8uIKiGy8VQApOzzuFSlH8miAANaFE/phGWSwRlEOGPRykwL+Cr8JT6nVXJ/JNpQXo0FWPxJgmzIDI8VWRRTrJ/XmgIgXqWBUpjh5luv4of/9Xd4c/sWPndhA597vImVa6uI0jLy3gi7wQFqeUUTrnFvIADCYxlGkfQ4nJqxCcdGCM8Ngo5bNz+WvI1gQfklSq6lIL6rZzRBqXOVkrlBJcKYmSckwLAPNKPQfqzJBAFInpfQOzxAIy4L4HQ5zVrfQOviFVGwmEpOAHLnbk8ApJYlSkJ/5NEmsrU6wt5UAITPs1rD2E2P+qRLZ5oSRWwO0piBExnr7EoEuQAAIABJREFUHlcOyxgw8X04RhCEogZmAamNBoDQha1RrgqA8EIbDsaGTJDzHLBukF6gaZ+ybUIDxkRBtJkpmh5SA/LiVjM/04xxtl0RyuzwuUimRZog4tOkUtcEhDfvjVKEZ+uf5sMeZcN7Grerhy14izqQh/nsaQToRwETBwCK9Cr33SeBg0Wdx1HA46htOWq6cVpL3ofZR3zv4oTjYT+vh4uddBxFvVrMAynmgMhbPUtxmAQYHNBaMFVI1HA0xfCwh+ks0wSE8OGp8Ao+Fz0qp5LgyUcRXblgHa0oUrdFi+oYU6CL6mL/7YvaYQosU9eZtNl55oGKcqsTcZVhAYBoemKLxge4Lip2WF9big2LMMf/FxfYcuOtON7RqlRcsShkwSUrUUdhsZajLMytNkOuLsIMBjSIVeWmKxbAeFubCB+9CuwfIvnkYwmXJVJn8reEaCNTjNkCT11wFrFK3WUBbWhiRpNhMyjMzlMn2mMGRqONbDZB1t1Xgjgf7loXBgRyghJTLG+40qCt35Rpw1xTU3STOqYcE7rE8GbGaQBT0wk+nOUvQUBC1zJrSUwrX33etdxplesyPFz2hckQEfXM0uvk0OWoPSwQCA5qtLr2kA0HJqeE+5CgqFVXZgS7b9K8UFuT84zLJGYFJzd8SNB+l9/B/cPzh092aV6on2GeibX1lQ0x9RwMzzOieeWpaL8aVxpxcFl0O02FK5gJUARAdBLarAyjczECQgOUNMFQsCTPF1ZT7lwuXMECYhaAKAfFrOcDrlFOAyL9kwlhJCjQxM7SBmkFbQyyrEWyCgSCaRsEKb6aBSIPXCf2M9zPAvmGqmaGGwWRPM9tnWbWXU4/FyY8ksFYLQi32YYXirYmKiCv88IIR9MYY/ggkEKXnI11fPzOT/D6d/8jmeY4f3EFtVZF3e/ZYDwHIA8bNnjU/XKZG9bie4+iYLnfHwUSXEG/WMTz94vUpmXTjGU6kWWTicX1Pa0W5bOs9+1DIKrfwMGte/j+j15D/3CM5y6t4eq1DZQ310QV8UY9jIOKNB8UzprhF6ksI5QDD/VaCVllXWLnsFJDjyJxj/kgFbSqTVm7M7+CVBdOQeIyA+eqykEI4zL6AzpMjU0I4NB0v6sl5o2YKAIJaZMcNZsBIRckOtQBotqwWE2V0G0cq+5u39FnHQBhMTqhkH10qOlBPk1RrrQkxH7rk1fxt//43/HcjS/h977w+whnMYazEd746FXcO9zF1fPX0dnu4e7oLvreId6++RrObmyhFbUxHSSordbx9JeewmqpiXd+9w6aXhvXzl/DgLbp0Qz9nJOl72M0y/Bvv/QH2IjXEAUVzLhN2RTpqItWuYQ9OmhVGlg9cxZk9EfTIT7+4EN8+MkeetMAT59fQ/scDUk8zIZdJN0OIrqP1SqYsjuf0B2LNsUz9fTSbGLoTL6HoFQWMOT9p3dnR1ONeq2CxEuR+Dn6k5FE1KT0klbrR5xUk9rD5PcE+zs7mA5yTVxKmaENTUIykMsIpqmSy+P6KrJkgFHSw6xUxaVnX0DUWEEl9vHh6y/jx//zNbx+62Ntx9OP1dG80hIACUYzHJZ6CEYeWo0G0vF0nvnB54FoeqRYIRV1jU8HTv93tu+IgkQhvKycy6GmZwQgfBGU8nxSHkeSIK6VdB7OemxMMRqA07OxEsqZPO/7VU1AamEsANInvc0CkCmd3EoxSkhwd6ePP/vz76OZpcoBOXO5hqxdRXlKnf5AIIPmCqwZxoOJoTWTLFAy5gzj2VQNTgEshOgeHs61ddImhb6AHacW1KxUmapO7VMtkvsc3bIYAjmkJmfEa4aNw0xgnfvBTUCcdbULkvR+70zLApCykE5n5mn6PyIA4YOy2lAQIXfio+3qiRSs04KOZVOOk4rdhwEfp52IFLUdFJzfBxb3feGL6+X0HvzdMvDhJiBFZyvdrBYsdd3nF12sTuOsVRSDn7TPjvv7Mv3Fce8/SUzuPvswlr4P7NtSiFG1jWF3gM7dfYx79P7OVSB2OhMMJwlS0mXIg/QCPBNexePxJQkHS089huDSWXVbFDioApq1LLteposq6oalWEmr4Kgf0pEXEpgfKHaKpKj73V1DFbJt4WLSswCGSQY1IMQ6Mzkuu9STTvxrCko5XrmCTCm4xvJV1B5HEbPWhSpq1QE3gnl10rVM810a2nD7V9cQPXZDwCD58APk46HoXD7H3qKx0I/eFvUZC0q33lajwv3Hgl0uRqYbr8mLEwGT5lVv6d/ZqGs597787QlaNLBQIBitdmea4HDdtJZOeC/tss+nNbxW2yyr1xNQkdZCYIwOYvx/zgSAdo62w+8EzXbQZahPTPPlarOjb93LpH+xjmXczyxAabXJFHTqCYYDZKTtsSPaWoHXboi2lu7vGQG4DSckJcyjOJNC/2EXOT38rQaFick59R2knhHwOhMCCxIFDHgu2m698kakVXFAwQGs+8XyPPhP54DTGfHcconxhbBFC2zlDsUbuM5hC6LnF6YBH8bZymShGCF64Sp0Jgv6KLNQDEjVtIjvpR2linyj09HL0fhke2yPr6ZWDqRbcOEoizoRnAie57J187KUMeOIZSYq2pdFOhjPGX2HnWpwS0hzI82Gk9F+Dx6BnkEwZv1c5o4FIOyI+1tb+Pjtn+C1v/n3CNM9nL+8gub6isJoTwoELE4DFqlR2h1RScsoAofjUr/nh6dAo+LvFm11j5oyLAsc1HosLG/Zvf04kfrico8CHIu/P833Hvtciiu4dZAgLF3Bzs07+NFL72HaT/Dc5TVcvMjrs45ZmqCcTjCuM2fD6FdlEcqMHDnyZeaW2jqnLjFD9zp9BsBVZOFbDkuikqTsjwQm9C1moGGtIfBBIW5/SMrvUHQpTi6Y9SGxuyheJuGZTZd5V9v3BDB4epJqIxGyFcOT7nT7k1uanDQpgq5UzHt8H4P+AbLpQJPFSrWFLMrxjz//Pn758o/x3NNfxjeeexH1qIVxMsGv3/w53v/4A7z4wjdRSssIGxV8sPsOfv36T/H044/j+iPXsX93HzfvfoRpnODSxXO4+fpNXFu9gUc3HxUVaBaNcGtwE7949Wfwshhfe+bLuLZ2FUEeY8qiejbGpH+IeuhjSIvhahMrm2fg51ME0wE+fv9D3Nw+wCCJ8PS5JhqbbUT1AMmoh7zXRaTQiVDgqpLVdSz8IGV6CmbJEGM6f/mZsRL2aqgEEWa9PgLmqYQeEurR4kCanKTPqRAnJimCKEOWjlEKMpR8YPfeXfTuTgRcWhRoz2YY+ZnAXz6coLuzh/rapgDIJB0hrdRx8XNfMunygacJyD9/+zVNQJ69uIlnbjRQv9SANwnhDSYCIOHY1/Gi3o+J97LQpT9KnZMaIIt8lKNY5xJBB/UxCXUwNiS22jbibGXP6FZp6ko3BSk3Khj2RxgdjARA2OiSQ1rO85/UpRYOdu8ZkBWVMeAkbusM2pceNTa8snJOsLs7xP/zFz9EI8+UA3LuUg3JShXBYCZQzMk9Hc9Y50yGU6QTOmpmAiBRxdDdxLCQ8jPUBETOYRktdpmZxSBJ42BGgEGzghKfo5UA0wkF8rGuid5hdw5AZD1NGqMNLuQ14ByxuN66fr6x2cwfWang7GoF7AqTgpXmHibkhLFQKddEwUoFQCq4GnzaBevJq62lCefa0ezqFhLQP52Ufj9QkFSr4suJzM1yHuQSnBQq6MTlR4nMj5p2HAVCTgofLFKvijqPZcDjuJvviROVgr5jkWrlAMViDsjD2uoeFxh43Lofl2iuBypNxRde/C5ux7S5Zk7+cg2dewe498HHSCWgzmSv2BtMMZpSfMqalEzZEM+VHsP18IIunNIT1+BfOmPsYPk0UQHNea9N2ebPthvObgAfWOro8ktFS3HFoC2GVKzcBx/m75bPbvwd5+F+Kt6dzoQZI8pdcFQSK2d3RZ+bmuiuancGL2TSdqx2QEI90nQUOGc1ESxgXZdYxWtkQugkmHa5I6q2TKHbaCF88kmDUd5/1xRmoig5y1NbkNOakd1E3mQkcLBTCedSxctOFrQuId10kWnhSDCj0EBNJIxg2lm6agJFuhaLdU5J2KmW9saCOMfZ5y/qDXjNlr4jo40hpynyFjcgK6OzCrdJvo3uHlEQ/rtaUyDMakO4vipy7TbZbVfXna5cnLqEFPiTKzwWdcdjUmy7jZz8aXrZc10EvEyxHtTq8MtVUcWYriu7YQJebnvAMbXxTNeL55dS6gOBO52TErI4VzWTL6L1E7ji+N2Ip7UEFdm2eFb33rpH6SlmAYhLe59rmAz4vL+P3MTNiddJz3NUJnu+Owc0B0J0jVhzA9LiBOZDTYukryIgI5XO6ayK0z23zppOWGtcZ35QxPHuGDqDBvdfbiPdvSRKtzohFyLq1s8tx4JiOZ7VLZgkODo8MMdT50rhQzaokIBTE5CtTbz36g/w2rf/T5S8Ac6cb2P1TF08aN2rCgDC3bKOytlw73fv47Qjqt13MlwEDsvyN4q3xZMK+JP+7pa1OO04yRFr2b39JLeqT93PY9Iazeuozy7+bdn+2O6FyLwz6O+wU/8Wunt9PHW+hStX1uCvNHVNtsIco8ZZxKTUEi7zXs+wvcDYhRIMJFEdK5vrCiekexXBREqe/XiGZDTBIE+xsraKUrUmm1I6ZbHJRRBCMe7+4SHW19d1X5NtLumLqSmeWFS2W2tze38WlxSu80UhubEcrajopOB2+9ZtFXDsqDsAknkRhsN9ienl5EQNyGyMH730t5ikh2g3z+ALT7yAtdomBtMhXvvwZXzw8Qf4g6/+G7TDNiazHK++/2t8fO89fPELz2Ozuilrrv6sj5/87id4e/sVPNK+iG99/o9QzaqYjWeYlSb4xds/x7u330QlbuHxM1fxlSe/itivSTRMjcls2EecJfCpUYlqqK+uI2PmyqiLO5/cws7+CDO/jsuNHJWVGuImqVQDYDRAxB4UaT1ejioBiO6fKteRpLTUH8GnRW/gYZRXUWXhS7OZwUDPgNSnjTH1cxFmXe5zA0C8IMFsOkAsjYqPw4M9DO7NlJFRD2JpMmaxj2a7hWmnj4PtHbS2NpFM+oQ+CFprAiBJWEHk5dKA/PO3X8Hbd7fx+StnRcGqPFJFOoAASKfcRzmJRTUiAJnZlHPegmizTApWqVnTOncODtGoNU3AH3UqiXFhIwDheeOmZjw3FMLIZVLmUC9rAkIAwvqI9tKcgBCAlKqcHLSwt3MXce7NAUj9zFkBkFlkrH+pr7l3b4C/+Mu/x4rn4as31nDucl05ILP9vvRS9ELQhI9ZHhO6VFFXmiEsxybwmNOqcsVoNMKyqG6kYIntwKlIhfpTY9fL64zghFOPLDa3eu4j3rYJQJSL44f6LwEZz3UXXOi2nf/VY/Jr6/X80nod59Z44/WwP06R5B5o0cZRVxpV7ieht6vH2vCeFB7obkyn0YQUwcf9z50sTl8EJg8zCVl2A1783SIdq/j3os5jEXi4LI/i+4vTkpO+u0i5WmaHW/z8aXQZfP8yoOKW81mmLEeFHM4fiBQVFYAI359tbOl35WYb4+4hJnwofHgTnb0eUoZJcWQ4SdEbTgVEWFQkSFH3Knih8iQuB2eQlULENx5F8MgZUyyT5iIBKycJJsjRFNiWGkVKCTviNjHb2O0aKaw65dZ2VbQkCcaNrancpliQ2VA/EWhYoIouZETbXBa7BfO8BFfwEdA4xylbZCpokEU5wZIsR23XV11/digsvccWc/eLW0th4Ra5gtMCKhWfXG+mrj7xJFCuIH3vPYAFNbv9jq5iHbU8J+pmkWkLQU1kLEVM+hD6sssK2OhABIqskN5nonm1LsoKJwIstDPRtMx+o1WtnJzoMmUtbU3YoplosJDw6NhVrSGnU9ZoBF80LbNfVJtToC59iDlKD76sYNoBSIEhS9FyIJADchW0VofD9WAyK/9v3IdHahhBZLkqzYr2O7/Paoly0pwqNQQESZxOMXhwPLBuVZzuWBG6TfU2+1FcALlemXOGI29qbCz1jEGITpRuBdLs3KrgF4/N0pvmDlKuoe/cvsx0YG6HK8qWBSpuH7kgRtEArbbJAWl3LhanfQVMJ0AtAJIYKhknRsxQYJHX6wLO+YtTFLlZuQlVIdDQkOHtxGo+nrM/2EmMbunOocyOyASAFgDI4g3SARBea62GJjQ0n8gODxiBbChaOnkccDOifoFzUuS2tvD+y9/XBMRPujh7vo21zfoDiehH3ZOdPqQIMhatc50QnRSuIrXqKBcr0r60J+z7F0HLSXSnZeLvk54pp/170bHqOEpXcXnHgY/jvtd9brsbYpysIxlM8N1/eBUHtzt4+kITjz1xDlG7jVmWoOanyJubiG1DKU2mcsSKSzWkYUk5UpM0w+r6miYa7MDSnWjUHapIZBe373lyGjLZO+TDG+tnakD8MMbte3ex2mqrYJTFapKakDkLQMrV5jyVO7ChbSzmXC5EqWy7zpMJdu7cVYHXbjZVlHFyAj/GeNLBLONUIMSAGWzDLl59/SXcePoiXn71HVx/5HHcuPQkusMu3rn1Jj65ewtfef7rWIlW5Gb0zu03sDfaxhPXb8Af+di9fYA0znCnu43vv/RX+Nxjz+ObX/wWqnlNAXC7vV385Hc/RlD1MB5PsRq28Mdf/19QjVcx4nXj5/BmE4QJM0moA66g0lzBdNSBN+7h7q1tHA5SIG5jPd9H1Cyh1KS9KylLY5TDSAF0s8BDJY31PGAHXqYrMM8CP+OUIMW01Aa9HwgYpr2+pGRBOVSKOieVwZDtxlRW5so7GfWVuF6NfAy7XSQjD9loIgpWn2np1ViAkqL03r19VFdbAiCZnyNe3cSFZ17AxGP7Msf2e2/hp995BW/duY3nL5/RBKR8vqKpSzhOMKiPBUBYaBOApEkiUOkACDUnFKGTQsapQL3a0PEY9wcCIAS7pGCJVi7dqgmr5IsFOYt5ApDZJBEAoQuWAyCkYNWaDDeMNQGp+KFseDkBqW5uoXnhMiZsijHcMZ9iZ6cvANLyIABCF6xZu4LpXk/7nfufNEVOXtJppvOfAIQhi3yys74hCOc5XokqSkCn7sX4zgSa+EgGqQwmpqlzCuhLhE7rawdABt2+aIcEINPxRLbP1MLwewnYlVQfx3Mw7319o5FfWK1qAsIH58GYndYAE4bpELGG5XkS+qOtylIAcpQGhDu6CDaWBRK695z2ZujedxRAOa1g/TTfd5xY/YGbbbuJxhr55IZqNR4anYwDGP9S8OG+6yjdx7LQwaO27ySQcJr9suw9p1lu8T0EHgQd7kXwER7u4vBuV+5XEmax9p2lGM8yTUCMz3su68SmV8NXK0/jQrCJWYUA5AqCrQ0DPly+hiYWNkzNAhCTLG0pORIMm6TwOdVIUxFPFBMVWyyGbWCc6maXal7Qf3CdjHA9Mu8Vl98WkOTqW5G3pMYsBO30hAU5tQ+ym9X0wWaKUJzMCYg0K9Sp8H+uee6KOlstOuqUAIPdXq47pySXLiNotJBtbyPvHJj9YilIJmWdDWdTFBvth90XVr4i0GVDBFUcq3N9H/SIZlSqImi24fEh0e/IsclQtxg2aGk+WkezTnwZAGIpY9w/KxvwyiWk+7sCIUrUCGITZMgCk7QiakMoljbikfv0GkezEaBkH9Qk5j6ggaDOgIDA0eB4LhCAzEZy8SJHWXoM6jYsdUo0HwInAsi4Ar/MCUBZlrs5k9+tvmQ+gbKATdM0ZZ3QathQ0PQeUd44KyLoCuVopiR2booDtArXsxMIdewt5Y3v0fFyx95RlEwKugOEBvQWUIQ9xuYacPKdAu3L5YDooDgHKicw5zlHAGIc12ReQDDFBxCPBbtgc6BgJ34yWHDTGpfCWFDWC7iahoD0ItrXgmT3Qw/nk0hDMzQ5PkWOmL1jOIMHgrhGXceT+QPU7eSWPiDy//zF/WkBCMX3BCC/+x5e/85/QJAdYnOTVryNeSK6rg2b61HM9Cj+fplQvAhE3Fcv6kiOEpEfl7VxFJ3rJPrTZ5l6HPcMcO5ai7oUfuYk0HHaFHQu65PdGYazTcz6I/zgn95Ab3eI56+u46mnLuh490d9lFnEVprK06CjD+83o1mOPKohqLXhhVX4+VhdX3aASf+g/mJwyOBU0kZKyBtNFUeDkXHIqtDCtVRFXDJhdtv3TNBhu91WkckClBMMV0wmGSkzvBYMvVHUGutuSJAhm2+B+VwidHbCCUBYnCpgzythmg3QHR5okt/vT9HpHuC1N17CN37vefzst68h6wFf//yLyna6uf8hbu3cxjPXnsVaeR292S388vWf4c2PX5Ou5eLKFQw7E9w+2EF5ld8/Qr1UR7uyilZ1RcXg+x98gI/v3sQTTz2BT+7dAqPd/vcX/zeUwhbGdKYn9X42Rkz6DdUIpQqq7TWkoz4wOsSdT25jv5sij5rYCg7h10KU6hGSSQ/xdIZqGIIVUBr5iKeJslcS2Z3HolixheglTMyewV9dhzdLMdo/wPCwo1yMSq2MjKYdHFaPJ6LBEdDEZH9MjVFJ2Q8N3YnPtMkMcQp0aWXcqGgC0tvZw6w3RNSoioKVMjupviYAkoZ1xEGOW++8hV98/zUBkOcubUkDEp8tCYDE0wyTdgJ/SBwUwE9zARDlj1Bk36wjYbOoHMmpnecfrYsPdvdEwSKoIMDMI5M9xsLbBfrx3zz2XBYBCO9T0+4Us9FMYYqTyQi5n6O12sBolD8AQKgBoQsWRejUgPD2yQmIAyBt30xAzl6sCoBwAsImvAGAgQnStBMQgmmK0DnhpmqW01+BoqCE8XCoCSHz2Hif5vaaGChjvsPpCAEIRegMgiQFi+5XFKHT+Y3GDgQidCxzjm+k/3H5nAjymhHt3VGwzrRL6gIcSj8aYZymCLMESWQACDtzVwoApD8D6lZfehwAOe5mtuiadZxdL5ez7O9FLclR33WcdmRRnH5UIOGyZZer8dxWtwg8jtvmZSnoy8TtBsAYC+CTaFmL37fMBasoLteyS1YwegrEsRgsWPxIkXZ10qIW6Vbu/XF3D5OuOdl7/RG6h/bGonCfHIPhFANeNMqCoFlEiiYMALnobyCpRogefxT+amuuAWHRxSnHfcrLfcqJcYqyWgcV3SZESTx962AiRyjHc7eCdBXgdN9xuQ0OrFigwIKZAIQdAtVVzvaWNBFebEUaiRUu6zOyjLWUIV7UnDbI7el+5ghveip+5h3s5QBEHXQCEAKLVgtBa1W0mbzfVRdeRbioP3aaqMWaNHAV/YYjZYXVxn3EFOOGjiPNBLfP3tDo+uQ3WuowspgnbUxTJKcPcEW/nS4Zty52+Q0AUl7I2pamHenObRWP2k5OCKo1eI2GEUoPBnKdIijwGK5hpyxzFzJNqRzn305JBIAs+LDieepYJEAnf3ZMC+GeEYWrKLbniKYzxhFMug4CCdpOKTCAoNQEFZIyxSLd4zE0aNnuS5OBQlqWwJD80x2wsFM2AhCmsfMTWqa1iXXUPpcPM9dL2KmUOyccWOUCNAUrDocsUKHzmipDOwFxtbzdF9qHLg3d2vtqw+S8RSBH/Y8BwIbOZu8ZVmdiUtbd9ILUN2sf7HQt7rs1xTHOZoZXpsAV+1mnFSHQMXx8AxY5cbSaFTfJccfI3TiktQoAdrDptsbjwVBMCj45LRUAcd9NYwczBfFqZQNAfvNdTUCC9BCbZ2jF20S5EWNZiKCbXLivLoIITi8IMo4LDizeG49yuHLvOclyt5iW/rA6E37HZwUly6Yfx2lbln3PdHCozeR6H7ceH+8mGE3Pon94gH/62bsYd1N88fomHn/8LJJqWcJaTkAoRk+nE8TUgYQxDodTDPMyyu0zqK9soeqPMbZCcp5PpPt09vbV0eZMnIGilVoNM93TmJpOG9dA3WI2ovrjibrXj5w7r+uAHWKCGFdIZakvAa9O9TSVbo1/4+9WVlaQyTwjV9HVPezo8w6AyMHJLwuA7HV2ELMDPWaq9T388pc/xJe/+jT8ags//cFL+PJzX8PK5ir2hnfx3s33cXblEU1APhz+HK+8+1tMA1rdRrh+7kmcW7+Il996Ax8ffIKr62fF0e/sd7C5fhZra+v4+OYtreP169fx7p23ke3P8Mcv/q+I/QZyv4QJLcKnYzTjEJPxAEGlhdbmFtLJAN6gg08+uikKVhrUca0xQ1b2EDciTUDiJEGdjmB8vpVCBOMBphkZNaSjloytq6lgkU5GKG1t6ViM9w8wODhEHAVKkCfYSkMfpf4huv2ecugY7Mhin9NqTgRGvQH6454oWBUEmoAwIJB5Iwe378qGN6jRL2uGaTbFLK7hwjNfRlBdRTkMcPOt1/Gbv3/jgQlIdCbGrJcJgExXUswOJkbfkHsCIOzi81lcX2nNRegMcKQNL29vu3d31GAkrYogI6qVBIBZuLsUcZ4L/BuXRQ0I9SIUoXMCQuooAQgfN6sbbfT7Cfbv7UgDEgWxROicgKxeuYa0xOnJVACEGpC//K//gFXfx9durGHzYgWzZhlJZwimqROAk4HhKFhuAuLHofY3ryO6YHHdIi9C5+BA99AJ6cYFAKJbcA5MByNpoqJGCd0O9S+R9gFzQChS5z1e7+NkqF7X9xKA8Brhz7ym+F+J0M+3ythqxvCDEJ2E3ccIQyIVdi3LNdzbO9BFtB4FeK5hffULd9STckCKN98iiFg2ETmtiP3BZZ5MzXLv/yyUrMU0dAKCCdOQ7CtgR+WUdrnFqYhLRi9ui1nO6bbnOGCySKE6KojwNEBkcbpx2oDCInAp6jzc9jrgoQcS/bCnCTqHA/QIQCx1ajZNNZYejBN1HPgiAGl5dYUQXs7XkTQrAiBes2pFw05oq8vFiohdsWQ65dInUAtAtwansxAouK8BmTtW0ZXKCmrnfH5DuDLTEnZ1+XfqIVikEQRI5Gu/U5MWO3kRBec5C2e+AAAgAElEQVT+ehnLWGZdKNrXULlYkBL8OL2AJiDFAMT7OSJmHV3ACTttjiLGDlUkcMDvoAidVrkqGK0blPFgsvtHoMzmQrBP77QADqjYiQ6BmkCOKG6BmbSUahJny353NraidavVUDiiO5/nQoP7onkWnK117ats9y5gxXoqdulutrIOv9lEPhkj3d1R6KFPAMIClQUyAQXv1k707WpOAR4lJBmwYx2VONEQ4GNY4nhgJ002ed0V5vbYkr6mYEtOAjRZc/uLDlbMG0gUsug3GsZeV2DG5JCIeqbl8dxwJlbyvDKTIZ9hhGZSBLqGORDhrGstCHSrMt8+DaHstMtt8xyAWJDjAEDx2HG73WRrPhiw5wIncQTJ0qNQsGczSOZ0Nku9c7k69gJ2lD09bLhlLsNFx8BNqRydjIDAulO5tHTnbqVpRhGA8LwyYNAm+ZhvdNeDu4Fwu7kPqAHh/ZiFU6+LrNcXiBdlby58pwmAMY7wahWjAfnN30oDEiYH2Dy3shSAuK9aFkjoAMdRgGURUCyCmEVQ4mhUR2lNThLHLz5HuLxOP0Crnmo60Z/W5z8vAyKLovOHsfGdPwutBmSZI5eKdLnNffpVpJDxr7d2phiP1xAfJvgfL72OXgJ84fEtXNoiTc4A4Zo/Q4/3G+ZUxJE0rIPhWK6JzUZbAXAExRnBCTnsLIzHM0wGI3W0KR7uBy05CZXpZETrbgXlBVoetSQD0k2yzGZ5GH2LROh0JaK16NRY9KozHPgmcG0ykROTRLae6TorP2Ew0HIU+haGRpAcUg9RxqA/VWAfh7D9wT28/+GruLX9Ln7/G/8HfvqLbyPzUnz5i/9OlJybt17Da2/+Suuwm0/Q297Ds5duaN1aj6yhvBbh17/9CT758F38/tlvobxVx+9uv479w13cuHQNyWGC9dYjaK1s4Y1P/hHloIXnn/wqLp25hvHhEM1yGZMBu9VDjIc+mmc2UFltybp9srOHg+272N/fRW86xmotwubmKuJSgFlits9QhX2UYlqv7mkfSCxNylAQiZpDcbMoSu0mQi/D5GAfA6ahs9COYs5IjDtgd8fksACaQrERQhDH7+CkZnTQV3I79/uQeRd5hlq1jCEdCmlWk3DqkmJAHWJ7HVs3nkWp3kKQjXHr3dfw8o8+wtt37uBzF9bx2OUY5XN1+LMI0ThFtzqEPzbryYKZhbUmBFGkY+ismNnM1CQBgdaNtCPqcEhjokMa19+9lAhvgxU5ARlnCcqlEsaHJtG9HJV0flFQT9tc7iuJ2pmLFcWaUFXWN7F66TLGuSfJHMo5dvcn+Jv/mxoQ4OnH29g8X0JQqSBLmXZvwgYrtYZWgxREUaWnM0SNmn5HC2m+qg0DFsZTA7zzMU0AjGuXcWr05pMcnt/1JvcNNVUTM12Zpeh3u/C90EweRxNtL88L5p7oPXYKIoMT2vBeXK3h7EpFC98b8yFGChadhjJkpeocgFxulI7UgCybZvxLAcZxInR3QJ1wvTjlOE6gzs8ts+R9GLrV/GZrgceyG+rDTC0cEDkOeCy6by0mrhfX4TSggu8/CZScVrx+3PtKzdJcYO7WsTLrYnJoHkRFYTpvwJyA9HtDjTC1jkmGPpM7JwkS69BDChYByAvBNVzK15GvtRDduAK/RorM2HZ1TbaFeZmCbV6IsijmA8tZzdq3qcifF+WW2uIyB+YuUBn8uaDYTlhUQJnrRjqPefffaDVU2CsbwnWLbaddAl6KyflxM+pUSrezxHU7zNFNePGrYM3mbkuOojU//pz8sMtL0CLbXXL3K9Ip5BztWjqPowWwwDNaGKNb4L/JuRWFSnWkqehVs2ozaVvMgp0AxIYbchuonyCdjcU0JwFWM2KE505wb/Id5i5Hon958CpNAYmseyC7Xq2btDElTXD8jQ2N49PdXeS7e/BZIJPXqqKVblnGzlWvwiE3hToBiA23c8BLUxwCJXacqOuhZshY6ZqCn5SjKnxmnfjUiQyMUF8BfaHdxkSULa/dgletyK6X2gjtH1KsrCUxqWk6fGZvFs4vri/toa3OQniJYLYwxSkGZTqh9pxyZl2ktM3u/HMaCpuJUpy4yUrXHUR7tswndJzYRKboJ4hwFtB2uea6mF9JczME8ea1362eZ36eWoMG7i9Lx5sn1rv3F8FHYeGGckXRqRXaS8dhgYbZgPsvB7xLtEam6DuXcYCMDARALDh366dJFA0aavA3N/H+r/72UxOQuBQtzQB58Isf/FcRnBT1Hg6gFHUfx2k5lv3tNILzk97zMBMPR5M6jWuX2wuL4EH39enoSBcv9/fj9umdLp14WvD3J/irn72OQebjS0+dw9WzLd37WNT5SR9xvW5zOEqYTBN0u32JgyvUbHEawQKqUkIkPj4NS2nckYrqwoJ4HDZVFNNilMJzTj6k3+J9kOFqJJdysiHajLFQ5VSeLy6/PzLhg8r6CAOtC9eNXXg9eTzT7XZCZJcm7YBIVAEG/TFGQ34H3xtgMjvEhzffwPsfvIHnv/iHuLX9KrY/uYUXnvu3aDQ28Nff/Qu8/8kreOa5Z7FavYTDvTvY2Krjw90Pcbd/T4Uf+hOgO8HXnv46vLUSvv+Lv8f23Vv45ldeROdWB6vNs6hU2ziYvo/JMMelM9dx/eKTyEcpytzGyQBZNsZkFBgAstYUaBvf28PuzVu4e+8eRskYW+3qHIBMZ/053cwBED+fKXuERTX1CooKss1F7is0atJjTA4PMO115aiu4+ampAwRtBQ3FscS/w8HZhv5Gpp0dFK3BjRayVJUK6Sy9UXNw5hd/xQ0tvVXtwRA4lrTAJB3XsXrP72Nt7a38cwja7hxpYRoq4J87CMYztCrjVDJDdAUKBgxh2yi56+smWUyQJptgAq3g4B1MDBp8yxfCLosUHH6TX6eRTjXX0CqFAmATDpDfY4AhNvIc5jBgfxOThHY+KOuYpQBtfUtrF95FDOGFE8TZHGKe3tjfPvPf4hV38OzT63hzIUKwmoVoyEzRcwzt0y3Sc/DuDcyjIZZgpQ6G+7vzJzj5Vp1DkB4znpTQx904MPVDcbhLUWpQle4VIJzgjICniGbiLkBLaI6WuthWhFzux39au6CdWWjgfOrNT0ed4YUy/iYcoX5+aCE3f0DHevLzfJDa0COu8ks/u1hph8PI1J3upBlAvXiOjgQsjjx0A2z3Zy/taQR0/JXEUw47cdpJxoPrstno19xGYvWvg8s94iU9ONyRRY/r++wAMH9bRH0TBt1lFr39xnfV5x4LC6Dn+93hjg87GMk/YepnghABpMEQ05ALABxE5Dnw6uagPirbYSPXRYAYQFriukFByAnsLbiWznhuIBHCXSptmNhmsxDz5hBYgpx8uLvOwx5+j0tGK2rlC0K5+ylKe1LDUiYi2n5XVTYWT2JobTYwtjVd7LYpcsKXaec85Tt/NrizuhBjH0vfej5MlR3lyNh7YFVtJFuxfwLghybg+K653Y5cwBidTHGkMmUy+pqS2RgO+vqcpufVdTb71TNHEYmoE8CTQYrjc3U6AEAYt2VuO1WT6N6P6zoZp3R1lZ5J5Yix5tYrQmP2p5GBTlFcXd2AIYaKr+FT6vciKSpKTAkVXNKziciJphxnq7NbiW1HxRCssOmQBX60ruMjUBaB69cl04jn42R0cJYUx8LdGbmIYRyXQ9QAks6L2EwsACEN18DLAFOjLn3Oai3x06H1IRdyNqY/SmBDw5mHLWO1C1aLNvtcfSwuYuWHA9s8W8cZuaTERX5C8W6G0hwlczw7r4NsDVCUNHP5QiAmDwbTX8sAJnT1Ob7lhMKS6VzYEkLdrQnu36a6hBgW+BtC7i5cJ3bRG643TadN6T+sR0skwcDQO5P0uxdxwEeUih5bfFapX6K1x/PIzUKCnqjbKakeU6s/A0CkL9ZCkAW7+yOXqXTyupCdN1N8wf+vUitWhSmF5frnLKKoMNRuU6iaC2u30kCdff+RaBwnLh88TuWWQ9/FvoXl3saQHSbGpDRKvJ7Q/z1z97QBORrz1zA01e2VLT1pQnrwI9Lml5wKkLwcdDpCVBQw8Hz1kcJcbWKkBPaUoxEVFMzLaF4NohbujewMKLonM0MNpFm5PxT8Fstq+PL64mFGpet7jsLMNqU2qRndXvZpaat7mCAWqNugYnJQOCLHWUWrSxC+X521qvVGHt7HUwnqSYGYeQhzYfY3buFj26+g3EU4eOPXsa5tS08e+Nb6Hdn+PUbP0Z5JcW5S4/gfP44esO7yGsD/ObjX+Kff/dzFdDffPwbuLFyGXf627g36+CtO++jVivjiYvX8MGr7+HcmSuiNa+uh9i5c4Azqxfw9GPPw6eGZkb2ywwB2+tpCTVOOFYaAiDJQQ93PvwIt7Zva6qwUQsFQMqVCEk6NEWnBV4V0tkmKUZMYM/I/ResQ5az2240kmGzrXvsuN9FShctCt9JBeb+DmOkiUmh53SJ+hW6jEk7QRqt58EfOnBjCl/at1fiEoaDno5/MkgQhxlmfo5g7Qw2H/scomoDQTrCzbdexu/sBOT5y0YDUjpbQzLI4fUn6NfHAiAEDDxmpDvxGApYxMaBiseR9+7iBISp87EXSSPBSQbf5+x3uRw3UeB2xPUqSnGMaXckABL5od5Ptkej1dbUhcsTRdwLZBKwCEDSKMHde0MBkLXAx3NPr8uGl+C83xuozmCrjzbT3CecgJiJfoqcOSBxrL/zxWkgX5yI6PwPjC7Eiefd8XVTvyAygJx6Dx4fPoNp4ctrS5PDNDdaJ98XKFSQJ3U8dpIiDQgByLkVg9h3RuQ1+5hyhQVAYtnw8mFx5RgAsnjDehgwsfjZf8myFp24jrLvPY6KVdSBlKulOd2KVKtl4KS4vsXJx2n1G0cBlNNqQBZdsRb330mOVkXXrMWfTztNmT/kCs5W7neTThcxaRHHvDiSHQ4nONzvYTwyXtt8pXmO/nCmFFve8PmSBsSr4YvhY5qApCt1AZCoVjFiZRXZriPuqDhWKCuXKxY3RgthhNL8NwFIounDvAurQsxqYK37lQTnLlxNk2bLVbedc00JKFQbDdTBNxMIBr4Z3YUAhugubn0KAWxzTr4VsbvkdoGp+2nS7Mwp0M8CD2fPqx67zTpwq21oSGZaocLeBTBq2fddv9x2KD7BEl+cWN+ENbojYtytNC3gvnDHlAU0bWxrDRXVpDdJqC060HyJlgpFIGPzRQT+StKV8EFkZgU8RoY7TXqXv7Gu5Gpx/Hd2kXX2pdcxtsEUh5n8Dx0rFu2qclzInZs2GbqT3MWSkSmSOc3gezX9IDUrkhsXeCPlfqLonYCWAnLRffgdtAKZGOpZWFWnnlQwOaPJNYu4wupOzBls95D9fuucZsCbCRSU0J7FOUE9z3FHCVTGiHWEcloGR6/iPhZIZ2FeoBq5c784LXCFeuFYKXtjnkNirxedl1bHobaZASAGUNjvsNeLAIHL2nAhn7ouCvbTXMb8HHY21i4/Z37m2KBO41pnaFYWQCrrxmhxHOB94Bbi8mn0+DQ20QpIlNTEgnidt3ZCI/pgDq/egL+5gfd/8zd47dv/HiE62NhoiILFCchx4vNlgYIsxB14mN8HqQGyr6LD1eJUZNktcVkgYRGULMseWfa9yyhbJ01LFtdn8f2n0afo8lvQeLiJSnGdisv+FAVrd4YkPYP+R7v4m5feRG+S4ks3zuCpR88gqlcwYnBaPkRCEBFEyvpgIjPF5BGBBAs55GhU2gqq9eg6RIvdODQ6jyBUQyvwayoiQ9JUKZxNc0zZ0bUBteurrXlX3/gx8Pv4vsx03nl/tyLzKU0r8nwOQEzRySwHE/CmZHU1ZkxR5qhYnPgns1zFmUfn0YwJ7D0Mhh1856ffw7C/jT/+1h+jHV/BeOhhmOxgb/KxJhDng2vwqXPJD/H+7nv45Ru/Rfewjz/6/DdxdeUiXnrzJfS9KfYnHaytrKDuxyhnZaytnsFHt+/i2pXzePuN93D96hN4+rFnMenTjWkMPyMgostSiOr6CrIKc3YSRqjjcHsHH968if1BF4+0SnMAYqyETegv93+t2kDWT5Um73mpAA1teH0vQxAagBdEVaTJDFOmniPDdExxM8EhmzihxOe85XK5orclnKjMEFtQlx30IfezLMN42JdgnOs9JeWY7Z8+s0WMDa2/som1R59EWKkjzMa4+fpv8bMfvI13d3bwwrXzeO7JtihYs34G9MYCIKU01ncTOLDIVteeGpSKYQxllCnw2cf8oMS4XUV+gJIfi4I1tPQrN7HRJMjS1ARGyrEACBPjKar3cwYRTlX3MDiQUxLqTwisCEBIUIpX17HyyEVMKCrPPCThDHd2BvjrP/s7AZDnn9kQAOHUjwDEj0Ll5ijfhpMbOwHxsxwJdTbcl2QUWGYFjx/fz//Wo7q23YEGB6T4XlHcSgRMxgKb5zMPFoEgm++yraZInhRIWlSPRnqPJisOgJCCdWGlijNts3IH1L7Cx4jojndyJqFTAwJgLfSXakAoQl98/WsCkNMuu0j54vc78LGMknUampZCqdpNcOJRnCoUs0K4bqelby172CxStRYnKMfRs04LUJZ+7xGTkGXvdb87DowULXXd+wk8KM4/DYjhhT2g9/bhANPpDJmC25hJA1GwxLW1glg3AflCeB2XsYFpuyYAUnYAxBVtTvU9L5psX99NQax9qDrknEbYrAvTnSYVxVibirahjqoFJFy+BOiGG6+l6gfT/WHHPOM4ODACbTn0KBPDgA4mWMsBS51k9zmKZK19MOkkoq7cBx0uyVlFtBK0TV/dfeeceWT/dp80Yx6aBoSw++c0L7a4tRoQA0CMTbFWyQmM7cP1PrfJTRd8owWxxaFJaQ8B2vKyK5Qxu8NqY6x+RfQiO4ExuhvTtRdFTQ5KNAQ0RSwLyYxTpHINweoGQHodu0CdHrLDfTkeqQDmcSPA43bx+BEEWJpZEYQKrDDEMpkYEblyWwwQlMMTj0+lDK9aNeCK/Ff6oM9MKrsBazwmPDUSk/FBS15aBIuSZgpqA2gYRGitaa1LlbZdn6VBgZ22WBAMUohYGI8mwNQCFtkpW72dC53k/bgwqbI2VAWdhD3qVu8yBw3LAAjdx1zB79ac68OukwYhBA+O2mWpTPY4ap8TxCvo0OTCGH2Hm9bYyZ9S3O06i95mhfbzqYQFITp3rFucW/f5uhU5dYW7k84fa5aQJyZnRuUegTGP9RIAYidKXpNTtU28/8tvn2oC4igI7tvdRIQ2vCyoF12ytB4L9rtHJaEXdSGLGpGjwE7xHn1SNslR05RFm9/j7vvub0XwsEwIz/ctgp7P8j1cDilYCc5h8NEuvveLd9AZTPHspTZuXFjTpJuUmlJIU40SqBM0yeORxOQ8C/g73mtpg1smPTQsYcprMK6g1GrBL1H8nYPN+JDTW06oc1+n/DTJ5s+atTad0dh48E1hqG62of+oCLPUT17/nICw0GLRyPXhixN8l/nAyYhLgmYBy/Mq48RB9qxmehIwP2M6wmw2Ul3xz2/9M1575cf45ld/H2eaTyKdcXI/xO299/Dam2/g7IWzuLR+DvEsR3fQxyeHO/jk3ic4u7WKKQ09sgB+vYLfvfmKXI1Wohr+4GvfRK8/xp39fVw89wh+9atf48uf/wquXbmGyYA5EBGy2dQ4ek0mqKy3MfZp2TtGNY8w6Qzw4cc3sX2wi0vNGGtrLWlACEC0H9R08AVAwjRCyns1083TMaaTvqY85ZIBKgmDr3Xfn2mK0u905Sil/cIeFQXc9nnEQpmtBk0eGGJIalZvqOf2lOGJo6EyYcLA07SCOSPJiMBnhqmXI2zTPeoG4kod5XyKj978HV76u3fwzt27+MKjZ+cTkHRIaU6CQWNCEzEV6NqmzAAMUsh0TqhPmCjAm2JuFt3cpiqnb1NmgxwYsxtOauxkyE1DXBL6FJkASD5KRLXiCciCnxOQUqWqfW4ctnj79DDMgVJ7De3zFzANQpS9ELNg+gAAcRQsakCGg5GmGpxo8F4gDcbIZKWx1zRIZ3MAIuAYkT7M68Ccj1EWCTg4AOK2w90THQDh/uZ+4i2eDloEYzo+nHJZvROXwSmJnMvs9SMNyCNtitBLKk66qXm4DGiTRZpCrTkHIEdpQBwA+dcAHafJCCneLJdRsdzf+Ten91BIkdV/FEMKi79zPxepWPqdc5M5zV164T1HaUEWgcZppiWfhcp13Cpz3Y6iXp1mfbRvGCK4QLcqTjxOqyPhhdnrjRUWxZugab5mcr6iAF0p6JaL6Fywnouv41K2irxeUQ5ITJocJyCuwHNdYBU4lqtuS/d5LoQNYjP8e1tcc8PUTbeZGq5wcVMAW2waGHC/QexsrhhOxxu4pg50UKLYnXQSPbhsgSeKiSn6VfyrO2/tHPnAZFHMEbgYOhaIODoU6Upz2pfr7hohuumGW1pWsSi2IIwuLW5KYprN9kMsyB3/fg4+Hvz7/FxSF95Ss2xOikn/JrjitrKg5wSCx9ACEadv0D62WhAbSGd0BKZAJdhTra8BSap8h6C9jpw3af2Sfotd5HTcyqlroFej4eHKNpldOuJAGQAYwKAi2GIICb7pfC5Peq5vDJ8he3xoME2bJ8FkDE+j9mLiup228FdWsC9LXuaBuIkQAd7cbcsGIFpLTrNNhFcM9qMBQgmIuA4EuVDOCsZ8MFhwovPBhJrp3DG3bEtNtOeNRNpWM+HORQcoHVWreO64A6hzwWlCLAgQaKOWgnolt98MKDSVgKVkmaGL9Cs6B/5/1t6rWZL0uhZbmVlZvk7V8e172owfAIOBJ4BLIm7cG3pWKEIP+kcKvUmi7g/QgyIUV1cERQPqCgRJEIQ3xAwwfnpm2vfx5TMrMxVr7e+rk11TxzTAmpjo7nOysjKz0uy19zKeeiUA4tF4iQIpkOnOea3LhQyWtCP2fTmqXHkyuOzm5a9BD0BEa+Nkgw81J1xnxeIcr56iYOlczBF0DYB88LP/Zy5C37zYxtpGRxOQxRcLTf/gLf+OtqK63HJe61UD3eon2M/5WrTgLb9/WSaIBzSLupLyz8+iaJ1nyvGswOA0i2CdDW7ic9J05ry2vf74POzTiXML6eMBvv+LD9EfJPj8lRU8f3kVQdsASKPB774md51mewXVKgvFQlkgLPxZ7CR0OuckOqohyzm1bKDaWUHYaHFuiek4Ucgym06kYDGwkPdjM4LLsNJuIeb7g0AFFZ0a9ayQfsuKLJ4b6nCHgf4k1YQidOsSB1aYFYVEuCy+mEVCAMKCzAplS1Xnn7Wa0X0IYtQ1job43/+P/1ld/T/71n+LTn0TQT5GoxHgvXc+xL/c/ye8duUl9NDCeDDFXjrCw8FD9DYayr94fu1FvPfJx/j04X28cusldIoqXr31Eh7t7iojYzqe4bf/+hZee+UVrK+uqShd7a4pUE9p1aMjNLfWMJaNcYaVqIFkMMbH9+7jyeE+NsIJer22AEgBoxdxH7nfzUYbRcprh7cK2thOkc6miEPq9ozGVi1qGCdDjNORfDloY9vt9FCniUdOQyQDe5xIieZGCi1sWiQNRibbACuSJyPEbLQVOWbp1KhFU87BppqAVLqb6Fx5HvXWihzUPuYE5PvvaQLyhWubEqGTghXndTSzEONuivHuSOeRaFFJahqQzEClwBZrZDbcCHoYlFwUaDGTKMmxv7uL2E1qdPd2U4MyGCEAoYNbmBQ65my86TzLc52LTDFv8PwrMgFjTkBqnIBcvY6cgIK2yZUUDx4NNAGhBuTzr6xh+0odoZtIRNUYI+Y2hRXTI41TCdA5AaEGxFOwdJ8rARBucyWr6Dj785zb7vdD0xCyB3i9JQ7IcILDqU/hzgOXa8X3cR1e0G+g2yWhX12t40K37gAIb+IVDNMEIUWazc5TLli36+ncftffLP5YG97FrJDTgMxpgIPbc5rlrt/e8vTDAxSCDO9u5alWiw8iLnMWBUtfmtcWLHuALnG5WpYTMt/WczpilT/KA4sTPn7+45NE6Ke9r0znWgY8OPGYb/uC1e+ypHa/LG/sw2liFrwMsnGWquTGMgNkOEl9f1U5IBShvx7fxpWsp6Kp/vLziLfWLSCNBWeZM+857ixaWATJzcEH03mrXtb75lKkTjcpQCyenO+4nzzMJwOqPErOVKW/S8PhQJAtbxampkVw1CJvh+vtVAkAfDoowQfPofl0RFXO/LhyEqPpizO/8roQrwlRw9vRs+xNzr1JdsAOgDghuQdNXmSmpVk0O56/dfRLrmI6dq7zPQcQRvHy0w2BgjqpTHWKhZSdoW3wwXBcPwt9TVDKUyB2r70jFG90DI2rI2xSpM4LJwBavLlPUBweuEkCaXSxfV9MIZbAkdoQZxurSRa1FPMzTRydOQCJ6wgbHY3QGXZFwETwwYeYOWfRjtP2jQ9R/YzuWHwQMluFyys/xL5bnVdeP+FF3tx4b8VL2h81CC1q7nLkwwGK4VjaBWkWRGGy6ZcACL8n2SPzRPFaHH+sfbiH00lYgortqAeRJZ2EgUZ3HOaidKMuaf2VqqZ1haeE8TwmENPxKwEQnSQ+YNDllQhoOPCk9fnj72x9Pa1MAMZlgLhzU/tcBiCeneVBVPmGtDAVNHqgu960fy7HRADEAXidPPxumcdSIGBw4famAZDv/jkqhblgra7XRakpAwphisrTAMSDjfKfukzOyA056368+PtF2lU2mQrcLAYgnpQrcp7POymVfdmEw/9sGS3rJFB00kTkpG2bBxH2Y0yzLUweHuEHv/wIh0cTvHahhZevbyDqNDGKClDnnaQWcNbrrUozwGC9mdNvrK6uYRCygKsjAg0ymNFRQ1gjJauOLAgxorueuzdU4hqqjQbiKkGIWadyeuI5+1IwyIrc/vS8eFG4nAaE92KKbSlCN9BiwWuegkXQwSLMC5vZUOH0TsVfZACGVGN1wTmJQbtZaYsAACAASURBVIof/Pi/4O07v8WXvvwf8cqtNxDnM1SZtD2r4X/67v+I1UYD1y5fQndzFfvJCL9/7100gwp69SauNC7hzXffRavTw7//kz9FJ4vVpEmDAr2LWxiNZzjY30On00E+S+Xw1Kg1JdRn9zxI+2htbyKTNiBEI6ji8NG+AMholuBCPEWnw2PGe5FNTVho8tIjACGNjFMdJWinKeI4kkZD0w+CsaiBo3Efe8M9JEWCR48e4cqFi1ht9hBTni7tiAE0AkU5M4XB/PiFdHKKY4yHA8wS0rcCzDKGw2ao16vIU2pOJrofhb1NtC/cRK3ZQTvI8NHvfoUf/t3v8fH+vgDI7WsVUbDqQQutPBIFa7wz0bGRtfJ4LKBTCUKBSE0KcptWZEEhACJQRbevPMR0TNOXY+coUZwWnKQK1p3UJSWFtB4EIF4DQkMEApBWo6nGG92m6HxVX9tA78q1OQBJwinuP+zPKVhlABKFbDJXJdznOS33ruHUggjTGRqrXbPmZVo6zRZc7UoXLG5vI2wIgHi9i9c/qc6lne6MoNPYBzzP+fxhijoBugwXHOjy7+O5z3PbXz8KIrzGIMJVs8piDggFkyNyxopME5DHO3t6AylYBCCLry/etHHjv+XrvNOUsuZjEXx4hyxu1zItiN9er/Mg1UoBeOd8/TGTkfJHCDA8I9Ao069Oc8Ra3JXyZGORGnWWK5Zf1yLwCJ88Uo7H4us81Kv5OtMZjg5H6B+a1V0ZgJCCNRynT01AumEbX4xu4cqsh6JRNQCyTQDCDgVBhuvCuiJQWRIsjNgl9ynoVqlZUKA0DZm4r+rmS9TsaFHKPXBdYIl3nb7ktPNkTv+yz9D/nHp4a1QWqhzj+qR0UYJs4qBAPdnlukRtFbWusFbxx7uUOQ1pjO+sXXlD9NMNDyyOHbmca5WoYwaejmlWzoHJKzocFUs0M0ffUtdGwMZlmqjw81W9S5Z3tBmtv9VGuL6uryE/OjxOMhftyTQgpqtw2ggvbNdxNrtW0ZWqDQS1BvJkouMSrq0hjyPZrYqGJV1GiIB0OWaQKHU9sw6/aGwu6M+DAoEPV3BTq1Fhd5QAhgGBXnxt1B5zB6tKE0fxpOpqpptTmMpMkv6Bcy6ruswPZzmrItl9757Ox6kVsUGzgWiVXdymAFO+z/Uwudt18H1iII+vOvakmZhddPm7nOucSpMoT8+y09pZQPtz1Bf1HoD4CQgdwbhdogjSBCHWearQSJ5zvF70nbgVWS3vgjad+F3H1lsAu2PAz5fLnMsHmWuYPJgtTV7k/kYapNPCaFrlskfcVM4+3eiQHofZIXYW2S4giw9A2e3669W7ivEq0SSTAKSNYMsBENrw5kfzHJA4PiYveoBBekwlJgXweNJxEvjwh3uZNS9/V05IL1OsFulW1VYPk3gb9fTR3FGq/F7/OSclqy/ems4rVPfvW0btetZ1nHR7PM96mISehJeQPR7iv/78few8OsQrW3W8fH0TlV57DkAGQ2vEXLl2FdW4jv5wJBOT8XiCTq+LYUhaTg2NqIEo4znO/J0mck4gowqGyUh0SYEMumFVqqjUagIhVpgZoKdoXU5X7AALl5v42TsaSSfg3J446eiuWnr6kye7KswIOFhDsfjy/5YWhFKzKXUhbCplKmJZ0PHzaBnM7vIPf/1dPBnfRbNzGeGsia+88nlsxB1Mnszwae0T/P0P/haH2RN0r/dwOBvhvbc+xrXaZXz1xhvYaHewsrEpNud4r4/nt64pQ4POYIfJAGkeoddbwSxNMOwfWngeO/yVhrQs2XgfnQsbco6rRHVEKXD3o7sCIKRH3eoArRbZM3y6mrjeg6d6rYk0YKZXjoPdPZeBsoq1tTVNq+iKFSfAKBlif3yAJEhx//59XLt4BT02ndICgXONYpHPuoCdfB5rAgDZ8B7si8LEsEJNPQh22DwvgEajhpmmEhOBlnBlA43N66JgNYsUH731S/zw/30b9/p9vHHjAm5eCeWCVS0aqE5z7FWPEI4jbS+flaPh0KyUEWgqIhpxYPEAbGCx6CZA4SSDAETGKo4+Vp4a+CmR7JybdZnJkIJFACLbaO4rAWmFAZkjdDsrKhMIZumCVe2toXPxMrJKFbUixDSYPAVASMHyExDWx9WGTVJ4r+D3m01mmFLczu1sWd1PACJNR93kFDzOPN714Nhu2NPOuN18aQqVjGUHzfsqz2sWMZyAeADCi9NPkLk+gjnpaQgoOQH5xlq7uH2xKw0IN+AwI18txnCWIqbct9qSCJ1fAFMWb9VszFx+rr165WwNiAcUi9a8JyWlnwVAFsXm5W3yU5KzpiHy+nb0Kq/rKAvQ/cSjvO5F0HGeicjijfg82o3zCNO9LqVs0XvSTX/Zz8+a1Cy+h5a6TDD3r+Lu/aVWvqcBm2W/E42LFooEIEcGQMTnd81Tb8NLDQhfXgPyRnATV7Iu8lYd9Zdu2wSEd1q3nColFTDHGSC+uBUFy9E5VGiyeOcFwX63Ctfjik2OEXSi4DYJgLiO/7KD6oGHd3pSkeSKNondHXihZa/+7brZjkFPXr7ZxjqbVVGZCCxkwzUXyJtg3k1C2N3xnRVpRFwnXdv3WV0AG9U+cPF4ulFKXPBgQJOK0rFzOhcr7K1Ynx8mZ8urXeXP6zVE29sS/OYECwd9BM4+V/vmqT1zfYOzWpX2x5yjdOhEVWJoIBPSgXB9A+iuWCK5dDbk2MbAODE9hsspcWycUgHsu+SkUPH7I/hjQcLtNUG+hgyaENlxo+96QV6AJgAMZIoRrKyCMST5wQ5CjuN94RxQW0OaVUkLobqckx87CVTU84HT7ZpbGDtkR33LZ/FjKy8yJwDhNMgDE6cpMcpc6Zy2A25nYln7MZ8e+CmdAwZcTtMPNxXgxrG7yfOQ0wGCLdLZlBnC+X6JfiUw78AHrwmXkj7ntwkMOW2P1wTJDMC7npW204NdbY8DIE6TNc+2mU+Q7PuQPkg6EmdXbEZitp0CHO7nPP98KOIcTzgAQmDZbSHY3MSHP/tr/O5vLQmdInROQEjBKlOo9MlhLrtmr/3wVKvIPayXaUDKt4ZlNKxyhsiiy5ZE7a3nnrq7lIFI+RenTR7OA06WicrPyiE57fOXvbfselVOUl+cvpSX++TJGKNpDziI8eN3H+Lhzj5urwZ44VIbrW4bOadSSR9TpjgXMdZ6F9FsrWGa5hhPxxhPSWEqkIUsjGqoNbqoNVYwGhcYJTla7R4qcQOjIjHgQaceumNxCqj/6ZQVApND/d0YhpEBk6gum1QyF6pV4/0bxWSqaQz/XatXVTPRAYrYO2IKeGhaAhZujSatWEPUa6bJU3c7mYphcezEHSAPp/jxj3+Eg8N9fPXrX8L7H7yN+4/u4cbNqwoSjPtNPDp4hP/zb/4z7j6+izde/xJeuv48LnYuoVVpqnFCsMSij9vDApRdaL5UAKM65+gbcLCcCm8TOxgeoNZro7nalj1vNMnx+NOHuHP/AYpqHZe7DWxdWkN/fABM+theaePgYBePJn0Mg0KJ7IODQ8yGCVZbK3ju0hVsb2wrNZuanYNghM7+FOOdXaRrdfzkvd/iYm8Nz3VW0a01MZlVMcsYNBnIOn3K4jZnsGOMlXYXeTYSBU/AIAiwubmJ0YA60sScqlBDBamE/VGni96l58G9rmQJnnzyIX76vbfwq8cP8MXnLuBbr2wg3q7hcFygJcOCMWgswKJ5MhqLtsTP5vp522wx6Z66Qk4lOi2FJe7vH0pEX6/U0D+k7axROmey0WXGSYQ056TEUe+Gpifx1tI8B/g9cD/4FB8+3jcXqdg0nNMiRNTsoHfhCqJaQ3EZTK2/d+8A3/3Lf0Yrm+Hff/GqktCTbhOT0USOYVyvcnHAr2mIahjpTyY+Vji5cHULa2Kej8MJdUgpqnHT0udnuZkDcHIlZkJFFsPjo6EohppMZZw6MdndKHFcdprl2NjYwN7envZD4YNOJ6Rz8uurLQGQ7a7jKRZE+THG+QwxMiRRfe6Cdb1dxc1oBKag+xfT0M9DwVoGQM7KDjmPHuQkStazpJ/7fSnrRJbVlueZeJwaDhgTnVthXQYYp1GwFpddtl2n/ewskHEerQcBQnDl0vxjOPFgfsdZVry68Bbsek/aVt6A+0djDAZjidL4ohCddQQdsChCL9vwMgn9S+GtYwDywk3E2xvHRRGLcxZ2srZ1vG7pPcxhyYu3551WiZTZOWcnLDIBumo1K5ZzJoKSP+4pVar33OREG+tsUL0+xIto565ZzpnJd3Q9rYnFsPJDWGJZQrit1yYtBCnSUmhjjl2sVGgLFDl7U05OfC5HyTHLHLJUnbr9NqYMfy7NhisAj+tBW145H+69XhuiL0VUMkcR8l1qMXLsuKoeZPHMjtPauv5XoX1waNkMor5xAsJRqwtUdAU/C2PujzrVTr9jmhLa4U7NC31lFeHGBgoGCe7vGQ1LZvpTFFPqf1gYu30moVkjGKljHYXJphrSqUhgzy6jnW/S7Hh9C48N81MIblLS+qb6HAEQTln6+3ZuEBxqPSbapg/98WTIgwOn1eD3WquK/qF95TnFiZ0sFt2UzH9fTlthwNPrK4R+5ynyx7a77r1e/6GdcajX08bcREm/0jnnJmH1quk+CLLEb/fmCG7KNs/S8Nodd52Q7maVlfsst6/zYEwHoCnW5/UnYbu7+j0gmevLqcWhTbUPZnS/+AwAcZMWWWM7ECZoYtoSZbp4ypmml44eppPc2Rpz1Z0Wgo0NfPCLv8Lv/vo/KQl9c7vxGQ2IByKkh1Z846B0AytTrp5V/3HWfdy7SHEK4l/d4iIOgweIh3c+I/b2y5xnulD+7JMAyFmUKr+Os5Zb1H4syxdZZst7d2eKJN9C8iTFD37ziQDI5y418er1VcSNKpKCDI2RKOJJlqPZ6CIMCQzMUn0mGm6Oao1NFILgGJVaG0kRIw+qaPfW1bl9fLCnoqneYPp2FRmvY047WCBXa0j7e2bRS0cmXt+ooN5sIa7UpAcp4KxZ7YllDj/y4zDtQpKQviLhGIrcaCm1eqzuvJcmisqTkeNvgYb8FJ+azcvn47uf4ue/+Alefvl5XLq6jbt3P8UHd97D+vo63rj2JSRhhp/+689wMDrAzRu3sNHZQDtoIprxeWG0IHWbA6MuKa/B0Zk4NSpbxHI5AhQWiywQxwxXbcSorTRQowPYJMfOvcf48O490YGudevYuLhOjT/yyRFqRYbBoI/3H93DADPUWzXcv/dQRemNq9fQrjZQj2KstXs43D/AQxzgclYDRlOEF9fwD2/+AmvNDr544zZiBr8WdSQpnbMy5LOx0sgJAjhVYTJ4GFk+h9cobG1sWBig09YgYkDpCJPJQJa/61dfQM5p2GyKxx+/j5/93e/xm51H+MK1LXz19gpqFxuY5FV0oiqSaCANKo8Xpx80JCH9iiCIzUi6XRHgkaJLAEJ3SgIQ3u2rIdPED1CrmbkTKcc8zgSdTB0nAFHg34FNdAhARF2jHD9Nsbq6KgvfyX7fqE263YWY5AHidhfd7csIq3WkbDymE9y/f4i/+O4P0UgTfOcLlzUBmXTqAiDNVkuick5CKKCntW+DYY/jKdK0kIhe0xxGJdRN70S7Y4UuVluikmWTRACE26rKiPkhtNR1ie8yaEidE1ZeHIcvVmIFSO7s7MwniB6ASKROAHJzuyMAwtcATKusioJVC/M5AOEGrkahJiAEHeXXaQDks7a4LkCmtAK/TPlP/vqkKUfZ4aocROjzPhb/tHXlomGVQwiXAQ7/s/L+LQsuPO0BsgyonAUEnpWCdfrnny9D5CzwcRLwWPzsZ7XuXQZckukMh4cjhRB6lwTSsHgDkA3vZPYZF6ynJiAegHjuvlI8x0Yt4WhQlZddxGZHa+ehdb/9L5kpYUJiTRecu5FC/Th21ITEU0es4FcBpmePK3Y9ABFQ4bSDHQoW216M64pFR4ExfYGz5BVocUmynk9POowAgWmz9L/E6QwSSm27lOBOgaVzH5IK3Trv5mxVAiHaVXOjKtv3zgX02jyXySDQ4v9ux0+AyIXLlcGLrcsXhVYo0oI47LFgn6EYHOn4hS61XFa9/ivxEysJttn5LxXcdBKjDmNGXnGCsN5CuL4J1Ksojg6AZIogqssy17Qm5oKjGTyPEycTcthyk9uwipDAgjPtjJlH3g3MnQXcX1UGsSyAxQYaM1hphiCuA80VTTkIduyrtgRwfb1+2/1EQicYD6dLYpfWwWe/uGwM7qubLHlxvrbETx7mnX+bZByvy74n7YfOMwMcfm43v0bd92nnuiEA0+tUEHDy0SDFjJwSBi06y18eO2+TrOLJXyJuMscpo9y/lBrmh1VzV6o5/Y/nHY8ZaXSaCB7Tm0xT5Y+5A+eifZUmOk8BEDuY8ykIH/OyCqYTEY+hCYMNgJhpgwAI/9e0hwBE/GLRA4ONdXzwy796SoS+vrWuCYgHE/4YZhn1gdFSQfni9OO0acdJ9+xF96tFZywW6AQiHoCU1/Osk5Hye58VrJz2zFn83bPkhixuB997bzdFEV3C8P4I3/vpe3jwZA9fubmGz93cQFiLkRQpamGCuLWujjK7sHxWTGlnq/ON9UyIaiXVz5M8VP4DmwhhvY12d03OWPfufoJqrSEAQuqVQGclRlytKXiwv/NA90AKgqn9mHJCUG+h0bJQPBaSLHizjOnoFVGHWXAK4CsriuLrAHlGe1VmhxRoNGsuX4Q2pTOJmA1w2PSDNsIsGMW9J+0vKPDLX/0cT/Yeo9Np4aVXn8fBwT5+9atf4D+88d+g1WvjydEO0mKGbncVlSxCPItQTDJUmsd6FVFsYst98Jx8giz+3dPDuAxBis9roAZsEmSI27U5ADl4tCcAcjCe4oX1FhqrLTTaFQTM7BgNNBl4cLSHrFFFLYoUWvjOh++rEN1e20A4zbDd6aFRqeKnj9/EK+0LaLDRc3Ed3/vlT6Qz+c7rX8W0P8JKVEPOJlGeYDo+ArO5CAJ4LPksyXJmOhkdmX+udXtzzYLaPtUWZtMjDIeHmoBs33hF50A0S/Hoznv4/Y8+FQB5abuLL1ytobJVxSxsCoAM831QF+QBCG2IeWukFkQZJgIjI9USrd6KGpfD4VgAJCpCHB0cqqGlrr/T99CZi1bCZQAi+l9cMfAaGRglCKSF76w/NmoTRfxBgKQIUW0ZACEzYEb2w2yKBw+O8H//xT+hnkzx7167gM1LVYzbNcSINPkgVCa9inUNE9erQSSq2HRqLoXSaxQF6k2bfhEk8Wf1Wlu5HgndtGj7q1yxELmeOyFmY5s0mU2xARA+RwhINEGsxJq67e7uzkG5P/cEiglAbmy1caHLiy/EgBMQAZAUHGDl9Y40IAIgJQqWByGchjy/Zd7Lz/JapFidRrnytK2zaFn+88sUrEXgUQYYpwGLMhXLr/c0EfoygMEC/zwUrbPAif/8aaspS2D+2WIB4F4nffbizxe1IqdpNMoTjz+EarXsXCg7bi1ml7A0IgA52h/IKci/yknonoKV5jP0og5OBCAS/bKja7a2jmdzvEku6E5FiqORqKvvu98CFMcaB00DXA5IuWqaC69999qvw8/Q5bREETTdjejUUyoAvQ0qrVzVuSb2qKBQGrnz1xLAcc4+fj/mExgT2dJrfB5W5+yELR+C96zj4lGbNC9GDUZpsiFth6cJ+ZRyP/0woDKPtGMnZ65hsd9p6uLdtJyzlB1oZniQbtQzMEcaFh/IOsYVFaQmRGejksW1o8vJOcs8yAW6NHExGlQ+mxg9otOTkJsgoBgNrPCc6a7n8j0I2lh42kRJ9SiLZu5LraW8Ek0+mAficyo8dc5PCChMb/cEPvLDXSvs4zqCRscAHDNLRDdylCN9tV4M7k41R6vSEXTH2cTZTptC9yYBYAILp3/wCEIWtt7W1tZs35oDeuKjOVqX15mIRuZWoELeTUHcF+i7XDqfSW3TSN7nl7h1i+plYnwPYucOYt7NKk0AOXR5COkvrRLFyp+nFPTWG7bt+p65WW6CUaI52gnrDSGOndnmYEafVpoGSWzuaWQlAOKuXQKo+QTEAxDpgwpZLVMD8uGv/sZseNNdidB9DsgiAFm8h3+GolVyv1oEIKfpPLipyyYIJzlOaXkHRvj3RUDiwcizPIfPWvYk961FkfoyEMF1L048FulYJ33+gz4D3q4geTzC9372Lh48PsCXbq3hczc2EVBcHOaoxTOkWV225p1OU9kFR4MhELDr3Eat2kGR7mFCZ7woRmt9W6YW0yBGg0YQcR3D/UNNPXjvrdUbCmuLak3lgrDbm/T3MZ5OUatZUT4aU3RrRR0LXk9VYvHIKZnPweCNzaaMPDdZ4LFwZed7puKy3mDBmSJk5reco3JMEtJyYhWBfO90kqj7z0kOBdW7+7v4wQ++jwuXL+CFF2/jzp072K5sYqXXRYoZ8jBATJroDGhENUS8t1K/LHDDotcE3QRr81wK12Ti7+TwxC64AygsIuvUAxQpqp26KFgYphjsHuGTh4+wNxzjegNob64gbsdoVyP0dx6jXW/Ipaza62Lv/gPsj47w23d+r2fH7Vu3BCqq0xSNoIKf7r+N1zevYa3WxX6jgn9457eI8wq+84VvIB8naKUz2fYGmGFwtCsAUiMlLmcTnvQsy/vgvY00Kdm80k3KNc7CCrv+I4zGBwhbXWxef1kAJC5SPL7zoQAIKVgvbq3g9Wt1VC/UkVfaWKnUMMahbsEsoFNqfkaWSj5mNgdT66khohsjAchKx+xup6k0IkFmgXyzhOeFARALsjQAQsAqwX7ftpXggIBT93QCgXodQ+aJDXnuMaeDg30DIHGnh+7WJRRhrJhbApCHD/uagNSmEwGQrcs1AZAOzWCiEAnpVHVO3UKknLqnGSakkjGvxIVkCny2mvr+CUB43sSVhmx1ue8EVrYvBkDYdExHpmmSPbGj73E5P5Gi1TX3hboopca774Xnm0T51IA8t9mSBoQXUD+nnVqEAQU9QY681pYLFh+21zs1bOWfTQG/slKgUX82AOJvPCcBF5tynLzOZYGDHmws3tQWrXhPu+meNe1YnG6cpec4a8owL7R1oT29v4tTkWVUrcVllonTy59R3vdlwCXf6CnB3FvpLk4r+Hu+vNtVGcScRrc6KQzR2/SOaMG7QMHi55xkw0sXrC+Ht3E16yFtxqiXKVjznXTFmPjhx6DGTwDm9raOgy6LWpY5c+tStyIWrgwDUqe7lM2hIss47ir8WCx7e1FPRZJWgt56lqBqB8949gqC43J+AiArx5LYWGJ0J/BmJ981ug34uGaxT0136zW9iy9MrbhXpgb3rBSOfSxAp22hNsK2xWk+jI5kNC3/WqRlzfUh8+GSc4tyWSTgQ359E8F4gnxv16Y28/3htMbVsNJsW6dan8ni0TuGsCCWJSM72nQzAVBrKl+FD3fa8QrA5AQh9JNnMNSxa5UAT05HMxYhFYTtrlkEz+gCMjYKm6ebue9M1rzdNQStNvK9Hek99H3V28ol0TlASpjrtHuNh4mkS+cZD5xkQwup5M6y0/QqHpQd54bMC/6FScqxnsfrckrTBwlQnHDbfa5Dhs4218CBgB3PUzqrVALkKTnVpEC56YGAEJfzzld+muYACgE7wYemCSUXOFu5O7/dlIxglQ9PUs40saBmyFu3uYmFttVpO/wUzZ3f8+vUtrw0/bCcErmq6Tc2MfOp7Gos8HtNy+5YRu3jz0OGiG1v4sPf/J2CCEnB2rqwIgBCEfoiwEinlsngXw5vICJ9TZfOsS5y8b3zN5X+cpo177Llyz8rU5r8VIS/JzXLA5JlQOQktyu+97TfnbU9z/L7MkhZpv8og5X7hxGS7CIqRxl+8OYneLI3wGtXOnjhSg9hoyoXp2owxWhMp6gM3W4bYSVSEGE6I428jWajh2Syi0mSah83Ll3BLIhwNElQa3VQazVRyUM9Y5jnUa03UKlZCGnuwlDblQC7+3sqHplrQdcsOR1R40Z3Jmc36mnDNk2woDUVmLMxApDiwm650aFIvyINK00TVDWptQkEQQjvMw06sUl0nMpWlt1j3sR7a6vY29tBRnOgMES/f4h4XGh6I1olIl1KXCWtYOkIlcAchzwNaxGATHlPZvHuEtq5Xl8oii7GqQ/B3koDPNvz/hTDvT7uPdnRBORadYbupTUMiwlWuw1M9w8w4/FloGujjtHejprZSZjj4c4TCcUvr6+DXkbp0RBvzu7jja2b2Gh08f7wAO/u7SAuKvjyzVfQjpt6bjAfhBSsYX9PtFe6aHECUgljJLOxGQgg0CQqZvdeQC7ScaDBSFgw2HEgALJ65RbyqIYaCux++hHe+uGn+PmDu5qAfPkmk9AbIOzqxnVRsCbTzFywkhTpeKLpASlftM7lBITZJjx3CEh5DyUA0TM3C1S467HmKFj+Ec3ino0nFu4egPD9Ev071gWLdgLS6dFQE6kwDDQBmSFCdWUVnY0LEHzlEDqje9hAAIQTkD/7/CVRsKYrDVQyM7eZKogwtoyVJBX9irSyZqs7ByByvWo17byVOxvvyxVNNhRC6eoUsSqU2xQJgHBbea5yOYEll5ciupajbXHffB6OdzXTpPBP1jvF9Q0LIuSX12f8YAYBEGpAgmYXT+iCVRRYY8x7J31KA8KDygnIv/WrDExO04Kc17K3rAkpu2Odtd0naUlOAipl4bq39uVnnBeIcNlldKxFoflpwvPzTlTK++7zPPgzppafBCY8QOFyPmjQr+dZXK90TKazeQ7JMg0Il/FBhMoBWRChf63yojQg03pkAIQidGkxHM3Ip6GzM+6teVWpuC6yo2uomSwHIN7AM3VZ5uJsL0imvoHTCp974O8mFDN7mpLTaKjQF+3HpY1LJHs8AdEm8Kbkij4V0KoEPD3HLE61jES8TifCGlGMrZLVKvfBOf6o+C2J1VTdWgAAIABJREFUxgUe3HTDGuLHnBejdLmi0gnX5z/zomCBD7uBaZt16EoieR/m536pkavcxFx6NTUgmxdkmVvsPJ7b9Pq1Wbq1vbRlwg12jNVbdwVuQI0H3Y00dZiJOkEaBQFZkfAmn+uGrwKToMRto2Vy+IwRiq1rCPhg5HJcF3UdPPZyX/KhdoWyAoLWitn1Hu3JrUp5Lu0eAgrTmbLLbrqbSNh2+h0hSPXTCnceOHqUlhCgsimDjWb8wfNgokR5mh8c767lC3wLUJxPVTwQUHHvphLOXdfOdQfw3LeoHJIacysI9MhZt4mU8cgqlgNCy+OsMJ2KT53n98RJkgCIz7w4vvd76pzojdw+NlQoSqSPPb8/75SlzfSUvSUAxE+j/BTF6Vl0/nobXjmTeRTOAtIdc+23axR4AKITLEeeUzM1Q8hO4PY2Pv39P2kCko8fSQPS63ZQrcYCFmWQkAzZHDr5GXcSACmLy20TzEVr8XUaIFnmfFV+/zKtSPn31Is8y2uZHoPvX6bdeGo7qo0zlzlraqJbYNWEsp88nmKcXEBtNMNP3n2MncMRXr7Yxq3LKyjqVUx4/c0GqAQRBmPLamAhnlFrwYwOxJpaDCcDFXJMgd7YvqScz8PBEI121xyBKB8KIlGslGpeodaDCdcGyru1WPx13x1mIc8CN67HRs0Z5YhjE5LLPMWBYXL9WYwdHR3YswUEHDlINY6rnEJUFGLHS0SFmKiplururdpJyaK1LAtgdsNZxPE9vP97K9NgyqKbAXN1VAITuYumJFM560TLKdE1vzwFa769tK2dzSSe5zq5zTyWXiycTxLktUgTkFBU2gT9nUPcffwE/WSGWysBKr0mPnj0EVY6DVxd35Cj0wyBgg677QayIMMoneI3b/0WaTLC89evIWCw8GSC3ZUKvrT1HHpxC7+5/zH2SaeczPDK1nVstLvIBkPLGMmZmTJAo17X5OHwsI+MwX+BTXW4XwQGPJbUaHD7vTlAVKRI0oHu6b1LtzELYtSQYffTj/H7H90TAHn5Qk8AhCL0cRaLgpVWhkhSo6QRgKhwZz7KLBMAoZ6CNsm8p1eoneCkwRXqdMHie5jrJMoRm00FdSCBinsiEwKQ0d7QtDntluyb+eTjtvPckgbkcKDP53Ofd7iUYKe7hvb6BVBOnOYF4mKGx4+HEqF7AHLhakMAZDYkRdkamWyw6vmaUtNq+0LArUmGO0+YX1OmYFG3xOcbRejcb5/DQhG68k8SR39MU9nv8nvgckp5D0M0V7paN89dH+ioZXJn2/utzZXi6lpDFCwWroOCAq4AQwbGgDa8PaNg5bk0IOUcEC9GXwQgBA9TfhFLXmdRtfi+xff7fy++1y971g3WT1OWaU0WhfB+XWXR/HmoX2c5bi1u42IWybLJin+PBy/15mcfXovLlBPb/e9OFca7IEEu20jGczvdMpiYDIzu5ddTDh88aVLymf0tZYKUwwk90FkGQHRBT2cSoZcBiKdgPQ1AbiDeXHf2nVbYertcprnO3YT0C5tcqCgiyKaLiXOeIgARVcWLax2NSQkLBAK+uPFcetGmrDixpHNW0Q4UeAGvrEO91oSFiAMKsvPlhILd3WMxr00nTBpimQmWM6GCm4Wye3n3Lr2fI1OXMDqfbjgXK69b8boLT53Salyyuu9me2G9bFFd2vs8rNAdO6NRGWXGujs2dbHlHC2GN63NDYQb2yiePEG++8RsiEXxme+Box95+g8nLu74iNNvWfMhAQgnQMnYBNnKUKGdZmyFMP+fFXrw+g67JjgS/Js9oj5Ugmi6naWW8+HD6+TMUZpekPLFDdGExKhbnHwELU7/GPU6dEDXBUtq6iGIZzvmUs/98bVj7CY8XLfoWC6UTxMrrxHh+xcmKFqfO17+TwE9d66psHAASMdVQg63DccTClG9VPPHACfLFOiz4+pobvpcgjFS3JqcWsQW7EinFDpeeRoT/87izwMQ6Vvcbs+zQpy1NWle5ARToUpdFYszAgVpN0o2wfMJSMnUwZ8iJR2IpmTz4+OE/Z4G53/u0ts1VVQWiD9opFTOkPO7r1Xl0Pbwg59KAzLe/RhbW3WsbrRRrVYQNdpP3b7OQ6Nd9gw6KReEy3pwUv5z2TqW/ewki19v3XuaVmTZ+k6jfHH58wQblte7DMR4AHNWAKIHKfcOIkySS4iPRvjh2w/w5GCI16508cK1NQSNBsZZijwdoFUPMBhPUKu2UalwelEF8xMULhgWGDIsMGFBXpU+ghML2vQ2m23x+yfOypwAhd3gkM5J0s5RiF5FmJorkY4DTWRIVUrNblZi7qCuApGvCU0wlKlpdBsWmJxY8HoMgypmM5s08F5TZ8EaFqgxP8M1dvh5VqwabYqvCiJMXG4Cn0ssXn3miCxfk8eoVhqoRU1UwpoeMwz7y4spmFId5myq2QTETzdYALKQ5LYwo4N/JwDhMgQf3B9uB5dPxlOJ0MNGRVrGyrQQAPno3n0M0gzPdXOgU8Pv776P0fgI33z9ywrH2zvo492P7uDStS3tx+PHD3H33se4sLWB61evyNVrcHiAg1Yb37z8AtpFhDcffIykUcHw4Q5evXgdvbiGqML/+ficCoA0Gw3d0Sn25i2t1qprvuxpQH4SUourpkEI2JwaYzzpC4CsXbmNLKwpS+XJJx/g19+/g3/dfYxXL63hi9cbomBRA9Ij1TE4wniS63hkBBvTRPQlZV5UmPCeYsb0dyaVs6khIbm5BjLDhH+mPH5kcsgEhcP3UHoMPwEhABHlqtWUmxdrHhbq3HZqQAhgzDTATHg8AOlsXBQA4QSEAGRnZywAUqZgEYCETJTn/dk5d0Z8Xs8yUapo+5sHBiT8+eZpWqSJyT43oMVurgmIjoEzvSEAUf2Rmkif1wjtdwX8uJ1pqmug0VnR73iucTlPA5TAnQ3Bb291iyurdWx1qoirsTQgTAwlAClTsHiQLAdk9hkR+sXV82tATgImizfGZUDltPeeBWzK6z9Jf1K2CC4vc5rl7+J2/yGTlvJ7ztKl+M87bQJT3qbTktjDixtadNnE4yRqVfnnDBb0trznBSKLx8tTs04DIOUkdL5/VmRgDsjX45dwLV/DtBEhvnUVVQIQewLYn14D4QS16lSr2Leut3j36rRTXG41Uc4RKH/o3armBYzrVDm+vZWbpF5ZR9sauu7ffD8vWkf98voPK4hdge2nINqe49TugB0uX3Q55wsVhVEswbG0DY7qIh4/rWRdyJq5YrmgRfdZ88BFNYvdvvPzBLB8se8Fzg5AqHi3Yzhn+S92pe2pqfBSAy3HVC3/PmxuIOiuAo93TDAuAOKW9WJjT1tzjlrUpdgEwY6whJwVps7GokyxcLcEczqH1G0DOcmgg4wCGll4lKyD5fHPh4EBPB0/5chz553blp+A+A3nOqWtscR00a9qHT7tTLgu/ZULHfTnmbgPDtzqoHn6n/++3KRFjmxOgD6fXHgReZneV75SHECbg5wSAPGi66dAiPyEHa3OzBFMU1NokjPP+OBx1sPJXy8BUGsoo4QBBTndyw6PENAdi8dU1Q3Bnk1O7ORgV+14W3VqCgPRRYwOW1wXrW15jbirRtqNRQDiwFJ5ZU9NQOzL8VM8o1+5Dy5PJQWCaGTwWQDC75v0GAKwaOsCHn7wE7z5l/8LJvt3sLXdNgDC7S1KVvMsHOl+IxH603evZdOM8pRjGQA5TzL64j2ybKd7VtK4bn9LdCKn0bMWP6/870Vb3WUBhYvvP03cfho4Ka/n3gEnEVdQ7Ozh/6ML1u4RXn9uHa/dvoDKShdMkA6KEaK8jzSLUK92keUxZnmAiIHBuZlWpI0V6zyHMdrNDiIxPArUYiuG0Ggr84AOV812RxkRLChJweI0IiXNibkgdApCJvCh6QMMCARRxyYpeSoKkFGvrNMsqkmeSIDOQo6PAy7DexoBCCchzSqpZq47HsZ6jpCKxeePdBpsrJCLz8yFqdn8Mtma9q7sKs+CHVSDKuKwiahg44QuSlPkQYJGu6ZMi7INL4tA34kWAHG0TP6dn0MAorRspZnTHjhF2KqhYMhmkqBZxNKAvP/JpwIg17o5mts9vPvwDv71zV/h21/6KjZaPd0q9oZDvP/p++h12vp/PDzCw0f3Ua/HWFldwdHwEE+yGr5z4zV0igAfHDxC0Y6x88En+OqNF1CjKWVzRQBklo4xGR0q84M9uBHtZeO6HNGMqkb6k020CcwIGggSCECyaR+0EyYA2bz+InLmmcwSidB/+w+f4vdH+3jl4ipeuRAi3KgA1RVRsAbZHrK8ogmUaEWjMQaHR5psNEgrpQYzSJTXQQDCex4pWJwAEIDwdkcAIuDIxkcQqMHhAYiA4NAmanSoIgBhXee/n6PBACtNNkX4faQYC/CEqPfWsbJ5aQ5AakGO3d2JAEg8HuHbr25j42IsF6x2WMOE+TQ8o6n/ob5nlmN01JcbFq/Hsg2vByB8j9eAsLFJFyzut6ZKZG5wIsxntZuA8Nj7CYj1X81umhQs6UPyXNeJhPZBIECi6+dbW+3ipSsb2GhbFoNpQEIMKVoJcxT1NvYPjkTBog3vjXB4IgXrWUBA+WZzlt3uYnbI4g1v8f3LAMNJQvZFMHIW2FgmcF92Ay9POE67wZ93Oa5jmcblLM0K37eMPpD1ViRoX5yYLNOhlH9Wzh7x++XzQQhCVLvvHDy13vNQwnjuDcfJXITuc0AWNSBc/4kAhBQs5xQkkKEAQU9LImfc3IWsG+1GDC5kTnZ6vuOvWsiKG89asn9YMcrrgx0JmyRYuKC3u6VAUYDCOyLR6UHWsgZyVK2Zp67VoQQqEpszqZfTGCt6zRHJaRlkJcywO5sQzKcVUQ1BXHNFNTMbSC2i0NZ10WVza52KY72v+52yHpzcvcTlf0obMpfD+y6yC/dzHH3RsUQ7OxYPq/kvMBEi6K4A1BrQDYQOVZ42ND8GztaXYIffE/9Uge6On9xPCMhoQ2jTDhZ4KqZ1zChq46id2S+WWZHLecYVt+z6EDzwvSx6+WBXF95NcDwAUdaKg1pzF6VjTQzBHx2xNI1iyq66WUYB8joQCbZ9dountwkceR0Ct9dRkzQxORaYa38ddeh4OuSuLkPD7rzxkxYHQHyB7lxgTAPiludfHNeYtDH9gpojTiKlC+JJ7qZAPj+E5wrtSJlgz00aj1AMBnZeKlCQbllTjfDVftR+UrNk4ECaJp99wmPB75KUGgIRUro8KNbJ6IGoE/Ivu0l+xgXLIURdP37a5sC+plncJX/tLQcgAk6kD2xu4+FHP8Ob3/1zTPY/EABZv7QqFyxabmdpiCi272g2MxesxZcHJB6ILIrXT9ODnCZWP+l54fUf5wEhXMciEPHrpV7E60QWAcFpVKvTLHvLwKScceI/0+/vstT2Zft75xEFuc+hsnOEv/rJO/jw00f4xqvX8NXP3wSaLWScMmCKtD+RZWi93UZIup847rmciurM7GDmRSXGhGJiBvIhwsHBCK1WR1ORcLyPwWis+1iFRWUQizbSbLFYypGlg3kSNyk3ssyluYybNrNb7gtG7geLS94XSWVh0cVJRMEMmaChiCqChgIpGs1Q1KIo7ulOwmuRboG0mSVAodCaAIVUJhbYLOJ4k1AQoix0JxZqyAmBnnl++kqqIa9rm7h3lEY+EkDy93bqT3j/VOFejTAZJxiPqemK0Kw3tD90nqJTE6+VUTZBs91AMJ2hncd49GAHnz7ZwSAv8Hw9QHt7DcPKBH/5D99DmiX406/9CVailvQjP3//1xJuf/7VVzCbTPF3f/s3eP2NN7B+YQtv/u63aEYtPHf1CjrNFlrVOhoMMhyMFAjMIj+uN9HvD7U7lAhQvG1NqBTT6QidZg+T0VADXc5YU2p0aNFcr8hZqlJEmI37EqvP4iY6l24irrXlgvXwo3fx7k/exY8/OcC3LrXw6ldWMW2uojMNMa4MUVTqyEYp6pyySGeSY9w/xOjgALWAULZA2rLvmcW1XNP6fU1BNKXKMowPBvPQQps4GV2ML1ku83kdBjJQIOWKv6tXYulNBswUWe8iRogKAxYJbio1VForaF+4jIPRGJ1KA3mc4dGTEb73f5kN7ze+cgXrF2PkcWxW0Y4eyG0SnWw2E0iT+cHYKMte+M6MDwIuXlOkhLUiA6yDfl/by8mSMj8UosmgTjrEWWeG4Jp1iwUUms1ws1pTBojOxa6lx/N3PBcFQL652SpeuLSGzQ7HcgX6ObmJNDugzV2BvN7CHgFIlmGtEn0miJArPkkDsgyQnIfOVL4hLQMfz7qOZ12en++nEmWbX79dHjQs+/Okh8e/1c+XPQgXKQL+3z5csfzZ5eDFZU5fp23nMgcxpsjzRd0KJypewM6feaH6efadj/r9nT5GEyLp4w7kWQBkrgF58Rbii5tWR2qs7nz/PQCRSM8VSHMe+TG9xRxkGbTDzhq3xnsOlTUQRt0SACl4Q3fZHHyzeP3losgyIbydqXQl6kIb/52WjgZEPEBiorcQkgENK6csjyMmiIjN+o72vR4cBczIYHI1l5fSXGAnn1nHwXI2Sg5M7osw2o1RZxSZ4danz5yvu5QV4TlAPkHe0ZtMM2JULA9C1OM2UY3ZvPLY0CpYlIgSxcZ3ySW6d1oJFujVumlfWDzPmBDMjgn3v2agjtMOpQZzU80hy7rinEe7cDwHBI6paLTitamGpmDziY3T+szV8F7oUj5jLS1d9C09NUw47otuq7i9wxOtkBlw6PMonLjaTQrMstkoasduau4cXMiRmdOunA5n/h5DsQ5EORtogV0XkslfO32FNB4EZFWO9HmeAAWffS5w0I6ZUQSMNF41AFKtKHcln04QkMfsAaqE3ZyAHIvnybe3baWAtjQKUd4LAYg7dgIgRr2yXTjWCx3TpBbuFEsBiAPgpXOVwEjAgoXYqQDEGUIw1GtzE5++88+iYOWjh9i82FYOCHUAi5qORRH6IuBY/HdJk66pyXmE6cvukX8IPWtxPb7gXww29Mv9WzpnLVK1TgJK/Oxl7l9lMPTpTopZfgXFkwP819/cwb1HB/jKS5fwyo0LyKhfoo4pHwKjVNSUuN00AEFKbB7IHpQFTkQnvloNPMtbvQ3MohhH/REa9Y5CNyv52JyLOFUg719i3fqc0kPLXBZsLB7ZeeeEgLcbWeQyu6MwW1vZmLp7KZsePuxvOmPxTNIQJ2mhCr8gTFFvkOLFnJI1c01yjRtSBDWxIXG0EmCiDBpGIzBDxICIMhc8pSeMBUD8wJ7XvLbFZWnRDpYBeVyXUbf4TLBpo4Tpusfy07j/x5Medtz5GRSTZzEZrxVM9g/QyCKM+gnu7exhZzTCjRYQrzQxrkzx+4/fFQBpV+uIkhCfe+ElHOR93Hn/Axzt7uOl27eseVQJJex/vLuDzc4mLl+8hHa9JlvesLDuPIvudquJKe9tM1oZuxyNKFAwYTIldYkOUzXL5+B8apZiMhxIc1KRXSwfFXz+DBFGOYLmCrqXbiCI20Aywv3338U7P34HP717hH93pSMAkrbXsZJEGDEDBBXMJjO0V3xw4xSTwQDZeIwa701phrxTd7a51I9VZcPL74fPHtauhRNp85xXzoejw/E48PsgB4NPs5T7KY1IhJj2vsORggzrG6sIM1LEeatO1dCpd9fQu3Id/WmCcJo/BUCas/QpAJJlDpA6mprsqlOb1okmldNtzgCIzuMiV8o8KVia6E1Nq0HgzPu2wDY1JKRnUW+TZPPgSoHrwOhwTHLnn9TNiFoWBGh1jNpqbm/MRKkg+JONZvH8xVVsdau6IPtFxbIXkgSNOEBWbWJ3/1AfuP5HABBPnzppSlKmV502SXnWiYW/0S4DIYu5I1zWL/eHBByep9Aug5aTlj9P4CHfexLQOO/7T/p8rrcMNkaDRBfT08eHLmWWq+LF9tSolPUhXJ6hhdMjK3KWOWEtc8FaZsM7HKe6efKVBTnogkUNCClYaauC6iu3Ubl4QWPigkXSnH5Voiy5AlgdegWX+UKQ1A5Hg/J8dMfLlYORC22zeYGPX+bExBXvc1rRcQE2d5YSpcsAkehdvPeL/n9MM7KC0oXr8JfCSd7m1ulABDSsi23ibQdOpAUoCcrFlOEx4IPMhcepPnSQxlGK/Hev/BBHn/JzjjmA8NaxrmB8KqRP0wzeuJww3U1BJHLj37mt3AcJ8Z1GREDNe8J64OLD55wIv1Y3O2J12ik6N5AguhWPZMaRtgEAHUsWuewo8XPZseODWfvkgI2mApxK8RhkavrPAYjAk+vAS5Pg/vcHR65cnDxRt8EfenqPAxb6t9Mi+IJYY/+yvdc8dt6liJcK6GPxxLF2Sd+lE2Zz/fx+PUAz9Gpbp+wYpwPh9M7l2cyF2TIP0Ip0jCSejwrpiCSMdFMLMBDSKkL3Px9IzL2xoEEJED0AYTYJ27ie8uR+bsZfLkneHwen0yF9kOCNRYdeumi85bIZFszthudVlNvHkwBI+cYlEwbrGlsOiAnOl1KwZONLKlwgfdIHb35/ngNCG14moROALL6OKVgByra6Ge0seehcIrpOsYQC+OWuWJ6etfjnSffh08Tt/rPK711G71o2cSiHG/r3l8MN7XRgoTF9Ciic5lxV/t1J+3OWkF33dtk7A49GTUwmm8iPRviXd5/gYJTijVsXcHWzgYTnaj1GlvQR9RM58sQ0lyBNjqnmQQV5ysyhQE0bghDal9a6XRRhFWMVVXWFAnvuu7IvaJE6nohqpe7uLEG9u6qCcjI0elWbn8MiipQlFmLMFXIZDnZdWqHfXumY5SkpWATFOZ2bLNuDCe2NFhs8OapxZ94A0uXhr2OnzaONKYs+o+FwUkHAxFRzy/RgB4n0I9OwUQdnPP2cOi12viep2CuceiivgTSejOnvjiYW5sgcRYy0Lorv+TmcJIsqVmthSmfBsEAxGqNVxBgejvDpk33sjAZ46coK7j95iLWLPXx490NN47c3t3DnvY+x2l7B5ZuXcbC7hzd//St87qVX0O128eGdD3A46GN9cwMv33xVzkyckhBEEApNBwMldXMCwukLgWHuApyrcYRpMsJ43FduKbeZ31WFqduDAUZjTqwCAUq6hbG/QhesuMoAvx7aF5+TyUg+HePBB+/gd//8Nn5+f6AJyEtvrAiArGZVDMM+xuwFRpEKcjqt8btLRiOEs1yZKHSSyhtsWlrAI4/vhFQlNWig74lOX6S9eXtmP33gd0Mwq++LtQHrI1Hr2PyZaQpExy20GwI6MnRmVlOtiUZvXQBkQHe3pEBWmeHh4yH+7r/8MwhA/uSrV7FxqaoJCG93XsPk7Zd5znNfeC61qm09J3jO8LP9BIRaI1k3D0xYTnBBBzLpOKgdUUxBgcHQ6G5cN6mMom05u19pQwZjARnpjxp1c1xzAEQaEE5Abm13sd2rIQwqmoBMk1Q716wGmMUNTUDYYTttAlIGDYtgYxm4KIvNF9970uTkWachZWrWor7jLKpV+SZaXvZZxeZ+PYui8/L04awEdq6j7K41X+cpzizHy5xsZbwsjd1nl8h2LjEKQhl8eNDByQfff6LGxInb/UTEC9xPygKhDa+nYNHS0Ds9lXNA5knoJQ3Ic9jArFNF5dXbiLa3APLWOUERoHA8eIW6lRyipOMwlyWJytVRLy0/5+ZzdG6TE11wnnWuYtVTMrwA2NyPrMjykxWzWPT1qFarsStBiaMDaZ3sBlsR7d2FmAdidDIr1goVcTa1mDtRqfjl5Jx0F3acLXFV+8ruCzvgHhNxEuTE9V6Lom11drtP1XQOQMhNSrvnKWFuZTwmDEhUR9sliM+nCm5baO/C2ptTCR0GR7mZi/v14Q5MebFJIboOwQZT7CU654NVTB/qYKoSP6vY9PQmTVpc59Pbw2qf6JzCD+bUyWXB+GNDHptS41mrEpT46YwDc66QsALfCc3nAm8HZNSxMiqRB4THDmRuGuYnbTp+bjLkzw8XFKmD4+h8BirKJ5ALt9SGeo2E/1P2OfOwS0tLn594juHlqGbsNDWbMgSjE5QeaHS2UsHvACKBgqksbD3sxPogSk/p43cp+hUnUbZcmU0nvKP/fQq6aZQU6iidjYEvfYacfwhAnB7Gi+G9qPwz+o8lZa1fVnQToW3XeFgEIH7SeAxsFET45vctCT3ZweZ2B6tbHRVq/jVPQncaEP/zsrZjkVrkC+hF96oycPHrWfaz8l6eRmVacjT0o5OSyReXL9Ozyr/jRCQZHsx/dFpOiV9ocZmTMkG4/GkgpDwBoQvWZLKOaAL8+P0nGKQBPnd1FVu9CHm1jrjTRDI5RLA/Ev++Um8gU6J0jJhTauXosOs8QaVRh9IZ6HJFYJVHco4iVYYTDBasDdrqFjnGIwam0p0qEqUnYnih617z3BVtZWpTCP49rrUMaLgUa39P5QREOSIzggU6A7GIm6iQq1YjrPSYxcEonq7e4t2FRPVxIbniy/O+71wWed/TcroerQPNy94DEP6OUwAPQCQYnhWagJBq5akxdNLihEAd6DyR0QvDXmM6IrGxyXuiMpSYrZHq2aI+D7M3EuDgyQHu7R3haJZgo5vj7oN7aLVjXHvuCn79619qf770pa/hH3/wD3jxxedxcXsbu48eSs/AZPW9gwOsbq5j6+IWMDJ9WpYmaJFyFYQYDfqaNlEwnYUz1aVk51A8zelNmnDKMEIY2RShSY1ZmmF0dIhZMkWjWZdhAHUMySRAlI0RVTKg2UXrwnWEcRNRahqQf/2n3+Fn9/r45sUmXni9jWxlE1thaw5AZDZAmpWjMSXUmaQZqrTA5RSMMgUCPIFEm4bk3FbpZxKMDo4ETDwA4e89IJC4fJYicQGEzH/hctSNkIJFIBK0GhKAR7RqpsC92lASeufiFRxNpohnAWZRigePBqJgtfNMAGTzck0ApFqlE9uRtovbwXNG9rh5LgC0ququAAAgAElEQVRSjxpmp+tE49M0ETCa2/Cmds6P+gN9r9SQeEtnXmO8zLheake4PlZSMmVwVCxS0LwBApeR+YG7dpQ3Qw2IAEiXY/oKjjIizFTjnWZMAFLHwZF9OF2wblbdyL501zopiLDsUlV2leJbF92nnsXR6iSxuN+kZZqSz3bww3mBXaZbnQVMysv+IWDktAnIWZOLMqXqvGnrZY1H+f3LEt/LD6LydpbthD3oWLTc5STjNH0I132aUN1TsAaDsUJ/QvH3LaBpME5RnoB4DchXai/heriFWaeO6os3EK+vomBXUkJsE1IbFcsBEFfEhaLzHPP3pSFgQeVcM6zYY2EZ283feWKbvauj78u5yNFpVFI5eodVcS5Ww8bNZk1r2QV6YlAPouLUJ35zX037oOmNKgmjes1Fwizo6b3tikKr/JwNqWxA2A5ywnEW1HLGco5evmMtobTllXjRuOk47CFQdsKSGJydYv6nRn8ZhDgtiKdruVyTubaChUCVok3OjV2ivAYefgLij1tJyO3EkKSGMSyMVB8BEBeOzac13bBIL5MuROvmVM7Z68oRizkP1IzY9MVPZxzzzkwCVPAbcDBXMNfl91QnUYfcZGE+2fLQ0wEwOWjxnPKTJwdCPAXPO335KYMHw2wY1FyBO04EErWeuSbJu4u5qYx/n3bAfbb05U6/pM9zkwVn7TgHbJrcOZOFWoxgpWP7Oxqyfesocc7BSra51LckBjpkO0P9DXUe7EnyMLtcDU7WRCd0d4sy62oOQDgBc+5tPJYEIKKmsRPsgLA/f7kafR3eGtutdz7VO6nUdlMiP7HUV+QAiHeyo0WMmgJOc+O3lee8AyBv/fWfIxzvYYsUrO0V1Brkx9Oi+HiKUaa4lulU5YlDGSycpO84bRnu5UnuVv4InGbJexJQWBSwL+pIvHPW4lEmEOHLT0vCg3eemv4sLr84MVkUr5eXP22y4pe7SwpWuoV8nOPH7+3gaDzDK1d6uNCLUbDb3G5iMtpHZZig2mxpCkHBa05nPjpYITLRLHM4YqZbG3AJ6Z4XslvNYogND9pt51bgJcxGONR9pKbMhFB8e7PJddq2LFdHV8Jhgp04ngMQn+fBIoxFnAAIXauiOrJZBft7Rzg4OECjWcXGZkdhhK16S0XZNM2M/lWposopMEPnlAtidrIGQqwY5L8JRkzrYRMQ/ltWqu5ZxYJedsEBGS3HFCxOQPisEkWJmSXToSY0tXpb1DPWfhRM58yAo0aOAKdRRRAHoP9UdjTB7sM9PDw6wqgIcGG9gtX1Vfz8Fz/CczeuYmWljX/50Y+wsX4BG6tr+jovbm5hNrUQv8l4iM7KimxnSdciN65aqWgKwukGC91hf4BOq6FClon30n9wCk0gOB0jyzihIStjrMkGQwGz0QjjoyNNQgj+CFRG0xGm0whBTr1DDjQ76Fx4DkG1hcosweOP38evfvAWfvlwhG9fbuOVL/dQ9LaxGTQFQEYpDQBmliCu2y6BZiZwEBeBxOZ0wWIny9Pk/DOHzSllYwxHc1G/6XhM+8H/TQ9SwSThmCZQlgizRSgOp16mwnt+oyYAIg+QNEMR1wWKCUA4JKjlkQDIvQdHAiCdIsc3v3ZtDkBqNRO3K7vGASFvsSwzhSlF5RVtK3/Oc1CTMoYnc5pHW2tOOgYDgUIuIzq5GM0Etnau8ufUjfDFLBE7RwtMDs1mWCGMzq6aAMRT0IJvb3eK2xd6AiB8KBOAJOkM/ekUzBbM4gYO+sb/utauYmM2WOqCdcpjQr/yU43TpiPldZxk5fuHCN2X0a9O0oWcN3X9tHwQP91Y1EwsFv1lAflZgIDH5lmXLx/P07JP/L749S8DHOV1LTpkLQMei+dDOT/E07LK2ShlEboPddINZ5aDLljjNPtMDshXm6/garSFSauG2q1rqPe6oh5Z9e+KQ0fbUjXq8j2iuKEObk6upoSzZp1nQnLLYTDqlaMHuQwPX5A7AcKx05F+4LuwvglromQJ1PVrl+/gLXk9DczpNMyelhQjb9drYncDDDZx0J/WYnYTHn+UaTHLou/Y/UugQtMWPkSc8N4dC7Pv9UW205S48EDfbdO2OLG5PsV3pEuC87lIXl07V/Bqey3VXda5mhTYsZGeRZMjh+K0Kx7IOeDGBy0fjuwiiY7hMh54o+NkZEIXmRSFLACdlW01Rug6+BKhzy18/fqtgNbHaSrmJznHANJqfBeOJy9+T4GzTj+DxOZTLz4R/UTJEKKbshy7iB1rPJyAnK5drQbQadkEYf8IGDGLpBSWpxwYt03SLpUAmwczPkfE07d8+KEofc7Riue0mwLp1GSHsN0yndBwAHC6xH3wVDVO37ig+AqhkoINcPDfDpBRY8HjzetLmgtH6fOYzDv+6rjxPQQg7hzj9+nNBYTOXeaKhOtuyqRphrenXmLHu+wBIxqAA3Daf2fs4L8bXnOuWzxHTK4JEWyu44O3vo/f/sX/ispsF5vbPaxudNBYiUHs4QXm/Puixm5R11GmVC3bzJM0IIuTlDIA4Xr4+7OE5/7zlgGNcqFfFokv28aTgAjds6azX2sqctLEZhldi5+xDIScBkzKGpKHfVKsNpEczfCzj/YwmBZ4/eYmLq/XMWXHNigw6u+ghSqqzQYKFkYEGTq1AkRBiCzJEM4GOvdmnIrwHhI3UIkbqMYMdwuRRU4snlNwPjXqMZPH46rcrJhu7YspCsNZSJGmJS0Hr31nb6suryuwSKlh8cxleS9jmnQyDfDo4S729/fRWWlga5tCd3N0mhW0Lc30rAurNQsWDEK5Y00TS1s3oGMgiMUr9Rkq4pwGxOtDeG/hdnESQJpN1U3Wq7TkdQJgs8M22k2VICAgPaajfCU5ghU5wkqBaTbFeNDHk8N96S5evnEbK1EDDz55gHv7R7qf3dzsMoMdd+5/gIOjPTx/+yZqYQW7D3Zx9cIl1EkzmmUY9/tIhgQMkQTb43SiLvtWp6ftyJxu8ehgTxrQ1dVVNGs1DEnFzUlxagloTCYjM2pBiuHoCI1mpGfFtN/X/zE1CBXqZQjoEkxnTISfoBIXiNqr6Fy6gYgi9GSK+x+9IwDyq0djfOd6D699dQ2zzga6aQUH2R6GCc+DCDF1bMxoiU0/MR1OdH6RLZ0HtFV2Abo69/ics6JdEyhHN9L7RJ0ze2P+3myRqwIgBK1VhvgVBcaDocIcOQ3KmDo+TecAxIvQV68+JwvpelFBEkwFQP72P/+TAMi3vn5dACSTvW4hwCwBuXNz03lP/RLdqaYFIonVZ+Zaxe0glSy1CZ+nvjFlXkAjMBMErYPnvJumkPImAByYTorLyMp3kBqAl4GP1Qmc+Hg3LFGwXry8LgDC0dERERWDCJPpUy5YfNzQBeu5wKYh5Vev4dthZ8EQ+z1T08eT2TOnp59kzXseULJoq3vSlp4ebFgRHclyRWyCUv7zfHtvS5XF7ecNRjxt4nLSOsrgojw1IXVqWYr6sn04zSnLKFv5iXSs8nvr7TqCK5fmH1HcvQ+fMcIHx2ISep7lEhiOktxyQFwBzQlIL+rgG43XcLWyhVEtRPW5y6hvrB0L0Oct2nJn1NyvIhay4xGyyQhhvWmTErkClQr6Uj6GaFMsGh1dShQSv6zrTplOxFyKtJnSJ3CyQVBBIZ1zPfIOJb5g1J+0lXVFF4smq5SN4uOcsCyk0PPoHa1IFDx386u4dfhdYAeam8FuAzsv5YBGF2w4L7Kdi9e8QPfdPjcdsRUxSd20HTYJ8oGEJkA3gXkpB4Wdc01xSvkaKvA9ZcmABd9znBRuNqty7mKYmHec4mFgDgeF+MMjK45JAeNI3tF9ZFPMKRHfL8qds2xV99Jgm0Ic5zkkJvTnd2v75or2ua6idCVYZW/ZMZpuuYmaJ+VxXz0lz02F5gDEa3RoJNBuIWi3pVUp9g4MgPhwPj/t0LTMBRS6HBcBBadtMMBWTla3c9NOuIqBN4EA/owPQv5BUMcsDoJwVdRWuLvgTMdF09RD0x8KOxWkmRiQILDlPrM4owZE9BYHnJx+yI63TS0tib6U+eLdv3xgp+NtyRJZ20Auu9PVCPAcZ+Kcek911yUCB4iIX7ybmI6Xazr4dHp/YfJ8oAbkd9/HW3/5vyGc7TsbXgsiXHyVAYgHHwQdfkiyJFvQfufsfH2uyGIQ4UmWvIuTDl/gl7frpKL/WZ5BHpQs0rG8ZW85T2SZWH2ZyLw8iTnNjncxe2QxH+ThUQX5bBujnTF++fEBjiY53ri1hRsXexghx4TWppN9xAVTqFvIeI0ym8HlftAdSgXS6EDAhKnczA5C3ESF9q1xA7VKTXQjnnoshmUMomuO1t1WNNVj2toaralZs8yPZDJ1drqFniFcjr9nh1fAK8tUeJsIvoYQNYxHMzy4vys6TLfXwOZWT5tjvYJQ/SmGJEYOgLD5NGG4m9MhEMywGVOmYPFzGzWK4kn3mRgtTOzHSG5QLDyZI1JvNNBsGT1oQKciZmOQSjaboZKORBio1FsIqw0VoCGtgYsU+we7uPPJ+9gd7EsD8vUvfBEb9Q7u3rmP+3uHCNstXAxj3Hj5eXz44AP89Nc/w+bGGl66fhP1tIJ4VqC1saaO/vDwCKErgnnvIYSgKLmqkEBLa4/DCKPRQNdtu920Yn8WIA4JvmwSZHRV3n8TJOkYtVYoTUZKcTh1OhnrkalsaxWohwbCjMAnRNTpYvXybbNUnwxw/4O38et/fEcaEAKQz31tXS5YrTFwmO9jkgVoVSI0WFC75xtrnXQ6k0YlnxWYhSMDmq4w5zmkyZJAYoFg6tymXNHtzw99d8pbAUh7ysNAYJf3VgrQCUBoLqDPJQWU91W6skVVhI021q7dQIIAlZRDpAk+vXewFIBMp6ZJ4fYQWFimiGlABCSySBMQTfToVhjSKriqaYYmIhPTCIqi5Z473g2O7yHw4Etp6Mwic1bOBFT83NmRgS5v0iDrYUdP4/uCb6w3ipevbgqA0LKrn1OIRACSKAeEYyuJ0LMM11fquBEM5ja8bXevJgAhqODrJGDBn3vwsWy6sSz5nMsfi8JP1jKc56a7qB85LfPDr29ZXshZlsAnbcuyYMMymDnNTtfrPxa1Ih5QLIKJRdvck/5dBgfLktU9sDjP8eWyfC3Tlfj38/MoVPf5I/x5f3cgO2CGQw1H9Fi34ojIna+E3M5p9tQEhCNiApBvrnwBz3ECEuWoPHcJ1Yvb1lFlYeKpHiZSOLZMVQciBsZD5NMRglpbPHU6alj7zHWxVdwY1UeuVc6lwoto1UT3tCXfSX6q2LZcENXuKuaULjXnvHufK6PcEzyYdoL3Vr3mAMSDEBco5Ggmmq4oUI77a/T3ufsSf6dC1EKHisnE5YNoxa7z7aYlvsvuO/7u472VL5OBVeTrrZyK2P8simk5PA8lFGXLJhxzHCcus+voU8SoVfgpjgECs7N1gnUuo0RrPvzpxc9Jg90AAwJFUgAGRxI6cru8y5cFIIaWus1tTejs4jUO7jO47QRp0piQHqYugHX0PcXMbb+F5nmDAh+w6AEIHczctMsfFk3LHCjwooi5ZsNpiwgWGT7GSQ3pZaOBTae0eUaDc8jT2e66QY26qKREUddj2+qdygycugmNOwbSykjrYuBBqTZ5Jh61vjcGbwpp+vPKNsE/3J+aSPhcE79PpLzJaYzuWSVdlb/AFUrpg9V8kqanWDkALdtqN+3zBgOy8vX6DDcFmtMb3TnrMmzmE0Cv/1DJZMnn0gYJhJR4YaJfOrDkASOPNylYv/v7uQjdu2DRhnfx5QHI4iRjWeZH+b1npZhz2WXLPCvV6jMbfI4fnKYBoU7Du2YtgpHzuGadBDzKGo+yFmRZOOHDowhhcAnDh2P85P1dPNg5wGvX1nH7yiqyWg2VZh2NqnWLq42mClpOD+i+Q00DAQjPidnBQwGQSrMN1BsIKk2EUVVUJ3bVSdlk8Z/yPsnMoKgm61uyQEj/7TaMy8/7KDvIFEbz37Ix1b3GwgdZoCkZmlqBPFMXmMVWrdOVDe+wP8ODB0+kAVld7WBtgzShHCHT0CkWDtl9DgQCqrWGHhcjJktXmyreVMyxceEaXuanEirbhNcjJwMqCB33ngCEn0UAQspTq91Q0XlwdCQAEtOhKM9Rz6YYjRPRDitM3Oa9sQI8fPIQ77z3NvLKBJdvXkOr1UC30cLgwRM8+OQx7u0f4DBN8T98+z/gaDZGa6uNn735Czx++ABfe+Xz2KqtosWGSLutgnp4eIB6taZCmgU3O+e0y11p0jzEqMK0CiZFjfRkTkBkdcyAxUoVyThxtsNsWFB7MEVFnKApQj5fxxOqrZFxv/sDfa8EgaisKLBSmpZWB71LtxDW2wIGHoDQBetPr67g81/feMoFiza8+VFf9rFZEGCqgD1O2EPUeZ5ME4zRF53PazzcQ835dOQIlRnlND6yT06MzhSG6PV6Skgn+OXxIAAhdZpJ7px6sA034nea89FBcELAQ3vdOrqXr2FaAA3EAiCf3N1fCkCMimxgQMGAzoaX54Ke62mg85bnM89DNpA8nYr/JgDxExMCEJ4zDGPkSxQuB3iV8eGE6wxV9O8JxjaR47KcDBKosIGp6Qup4t/ZXimurrewtVpTWA9F6GmeY8hiMSpEwdpn7D0BiMsB4Yf7FHSCkNMmIB6YLLsnlkHJaffM80w4zrrnnjcA0a/npPT1k5LTz/r8Z6GBLa7rPI5c5w0wPGs7rS5z3fqSHfHi+/5YOhhDkoLN1flqkwc7ONgbKviINJowZMhdiFlWKAldFCwJXzmyns0ByI1g0wDI7WuoXr7g9BbW+TS7VKOyqFD29Avy/1kEknJC9ykVWBRtswtrlBoT2hoPUt141z31f1rR5thQKqj8dMIdu3Jn2IMhVzTxcwhAVCjqZ2xeRxrhq0aSjbAQxZwfryJL9onydrFoCFdMG73L6CvzxG0KzkR7AfLp1E1BXHaDsjE8APFJ3Nqj44mLKEC2XfOcD/dtEWgU/Lmz35WygodQWpBQtAK99BmuSFZNKLK/q7O9mNq+G3Mh4+E3EBjymKuQdkU6edFFiHw4MADiOi9OpaKPC6oUWkcoZNFI/rTLP9Exc8eOk5Qmk9UzFMOhFfV+251L2pxqJZ2O0184IbsF4Nm2z5lcxyErx/Q4HfjjxHsFGnqQocmO06843cj8+9BxM7CgiU2DNqINxiwrk4OViaiAT4m0fcFteTImbE/MKEAabz7gCEb4G/7dXMJ8ds2c+scHoTJR3LmsiVJJtyEgbZQ++7+k5/DTOe1zia7mi36fQ8Jrha5cOjfc8fHica+hcfs2Dx2UHJjL2rkxz19RYKUBeO6XByCm8XH6D01qvGuZm4byvF4AIN4FiwBkEWg8PQE5dsJaRpkq3yf9lGKRunSWuHyZFqQ8BTnp7/zs0yYjZ4GOxXv8shwRZojwRdesP/Z1EiDhep8MqijSSxgPCvz4Vx/h4Sd38ZUXN7B9qYGs25WpQoNFa8JOdzi34J2SjpNwelwTmAjTJ9JXtNpdBLyOoirixgrNzuX4ROoP71cEFyzKqEUQZz0MRZdiMaWJRq2KZr0mDdp0Qm3BFLMpi98I1UqAWTpEvWEd5P5ohqjaQtxoI2owYb0mUHTn/QcYDwtsbW6g1eFlPkJQac0D2siNZ4HYqLdEX2GRFmSxClT+nfoM3l/jWmM+beGdzQcHUh+h24eYYdaN5gya1KVGtQbSaFTUxxEmsxRRLUYXU+zsHaHRWgNqdWTNEPf6d/GLd36ColbgxtZVvH/3U+wP+0j7I6SPjzTZoO4m7rXx3335v8dqs4nZbIDd6T389O0fYWV9FV9/7c+Afox63Yn2J2MdazYD/Dbxe8PsUEU3gRO3j/dMzc2zXHkUaW3TATDr5NsEyGX+SHswEoAJpwkG+7vIpiOj+4e0tOU0uSkNSJJNUVlZQ+fyTUT1FVSDAp+8+xbe/Pu38c7jh/j8jUu4daOB+FILnaiHxizCXsAgQhNta6JGd6rRRC0zOm+J3cnQSYIpFt/ZzJzX5BaYiYqWhoUoe3yRvkQdjJ2zpnvJkFouBqleBKy1GpLRBAc7uzouwUpL0xbqZGjDm3AyFlSwef0mokYL4bjAJOvj0YMD/OAv/wXNIsMbr1/A6uUmuVBYiUhjm+h84rRCwm+GKnI7JgkqoU0BeX4xkJAhg6T++WleMcmOHbymTrshS2gT0xeRWUT7KYf201EG+bMx3bymUzuGdU4eLWyTPyMQC/5ss1Nc3+pge5ViksgoWASU6Qy1qEBebcoFi+NMakA2s+FTGhACkSsrxxOQ8k1pcRqyOPk4bVqyjKbll/9D6Fsn3SwXwc1pdsFlcfuzApGz7H3PEr/rpl89pl6cl7bl9/tZBfPnARjnCUEsH/fyJIfvpZPWtNVEZ72NZJLi8cdPkO4dIvVCbOUGFhinOcYJQ+as8MuKGbqkYDU/h+v5Gsb0U3/plgEQ30klAJED07EeRAUz+ZkzaiMouGUuhCexWwFuYmwDAZz6WU3kRNqOXqUiXw5LLiXb6S0MrNhLxR2pPfJkPwZ02rwSABGYUG3MUagHQ4QbrniX+s0V5r5zze3mU4ZFOacMpHfJ8colvcvVt6L8B989zyk8diI4c0/y4YHcP2dfym2W0xaF9w4veF2CB29zm91j3YMHIFqndCruVXbYcloJQzU+NdxpQgRA3OfNqXMGvkzcz5OfoslQnS4JxxXm5KYqtiCCmBxvWviOLfhR2RYsXt0xJy2IyzBoj5a0PCb0Vhcucg5YpFm5cb/lwUi9YrWy1984itBc2+ImOD6U0Ot5jKbkJlM6HzQOs+BIL7JWGrkPFnSTCW4zzykG5jG8ienldCI86JfS2c0+2UpwN2kTz7ZqBbqCx/wkzc5VHQZNQBzAIxhgwc3vVPQqaqIk4LHrSLbP3lnKAUaey6Rh+UmId34rARBpl5z1m85vP20xfogc36QJ8U0BP22yDXYuWs7RzQNXQxrHAMQOprPTdn/luSJ3Me6/DyLktKqcMG/HIVhbtQnI3/4nVGb7ygFZ31pXEOHia1EDMj+9qwZGtGWOj1XWj5TzQc7Sgfh1niVEP+k5tvjzMhVqWTI6lz+JVrUIYk6iaOmZ5IDI4hRjWcDhaVa9i+5YTwY15MkWkgHwk9/cwYNPH+DLL6xj63ILwfqqKIXRbCqOOrut7B6HFJvnAcgaCcImYnaw84ECljklEU0zilGrNzVtUD/LGRZwYiEdB21gWTBRDMyucN0mHnTFqlNLRSeqWaICbjgcoBE39VymZbjJnCIM2DWuteSQ1eiuKHCQAOTTjx7jcH+K7koHvbUYK70QeWBBb3JNIiWKxRupYdKFkO4YaoBHSkzC6y4IJYqOnOaNrAgWd2YwZ+6A02RinP6oglpsJiJ0mCLAUp4JLWqduUe1mCKs1HA0miKs1XEwPcTbd9/FzuAx9vqPMX4ywva1a8jyAPt3H+Nadws3r17F4XSAR4M93F5/Hp974VWERYphto9/eesfEdUruHnhJdy68JKmvTxWU4aa0jyEjSEWuAEL+wDV0IEmZqswa0LOlDmSCZPOq6j2LplGxAEP0+McU9GiaCrdR5RnGOztYzYZos5rOKTGgvftBorZSHbI1R4ByG3kUUMA5MFH7+KdH36A33zyCV67voWXX+wKgIRJDdVxjoNKX4GVcjuLqqLesaDmPYZ6IFKkaQFNDQXnsOzwLwIQFv885gQf/z9pb/YnyVllCR5zc/PdPTz2yMhdC0ISAiFBA6JggOnq6Z5+mad5m/+rqmfmfeaht6FYqigKqppVrMUiQKREaskt9vB9t/mdc+/nYeHpkRlUOT+RER5u5rZ+ds93z0IgyGtpwsDBXKzzxokwibJpHcwinVkcw7Eoa1xmXEqkBSkxw2Uyk5ZpGOXRvHoDKQ0VejPM4iEO9zv4zv/3AxTGQ3zyE9sCIDRrIADpjYcCsQQg0nkISPUFQOKooG3X9cLOIq8NVh+JBSkOW/1zAEQAw3Uf3Jcpr8fEtFGBHhgyPvjvoNufO2zxOInaKHMhC0OMvrheTZ+50sSV9YoqnRM+WxBhQIESnRAcgHABdkCWARC6YNVqpcecrZ7mVnXZxPJF2tMyPcfTwgaXOWMtFuUs6i8CAoufvUzHIfuZZTa6i8X5+d/PKGeXEXlz2SDqvqy2I3zfRRqPIDYPOo3F7QvflxWTX/YByXXHRZuF58/tpIbW/ik6h7TSGyHtdFW48yFBFyxpQLzYmWCqHBBqQJgDMiwChZeeR3Jly4p9cb+Npz7vgkiTwaKZSbljARDRmLzokd7CBzezZrWCRy1vNRiM6mHFhgMVFnIs0gJFxQOl9JmwDLc52JiGg+ODbC60CrRa0rAYrOeOK3IwIr3KAi/8I15rcnY/p5A3FZueTC07Xu0D99XoRnyocOZ9RoHYoGfUmaA3mP/rNDDO/jmNIAA5cfpDERq0HwIaBkCCEVeYkT8TrtuM/xyUBUtbO5i2P07jmid9hyJTh4PdC3ZFvLujgYtgy5yjVKD7+QjRGKQciQbBv4/HZmHJGRd2HAj61LHJmxMVKVGsTWlteE6HwYLc3dMEDB1OBQypxlRwG3MRPIGNaFt+7alWz6SbC0BaQreKZlH2glWvnfs5jggaCG5ftYzc6rr+Nnu0D5ySH03thhkTGIg5c2MzjMiOFY8Bt20iyhfpjCbLYMisUahkr8wihqJ4HjOGSA0ZksYZYNd8cF8JSGW3HFTm4pvYdSSHOf/P3bnmIe+hC8ZuVcBIQdAuTQjT7b3TKBCWoZY5xc86NKFLMi/7bfs0KcBtMKeeeWfKJwceAyAOV3nNSIm0smIakG/+NXKTFravnQGQxUTzRQASQAZBRQgLXFwmOw5mtSKLLlrZ7sgy6tWipuKy46sEs9Vbj338sloOLvikDBFSs/haTFUPQGKxu5EFKIvgJIiXWrIAACAASURBVGxkdtlHxzMXoU/x/Z+/i3sfPMTrH9nA1ZtNFLY2ZUIRa8afRTypv4kSmWegiQ7vrzJKpSpGUeozsFZYsQAqJCUVi6L9aHi2JOuQldTrdOdWpTMFyhmPna5YBRacOWDU76tDslJfkWMWOyMsnDmyDXiLMoW9VEa+VJGMiu3Mw0cdARB+vtGMsbLKbqDRVUwHYsLlQJeURoMFIgW97pLF616hiRQYM7NjYAU8t6/gRWPr5FiFLkFVuZho5p6J1Hw2kv5E+tUkH8kdq1wq4Lh1ivJqDftHh/j5W79Eb9DFYNjDo0cP1YWolOvY3riO7doG1ooMcBxjr7OPTtrXfv/F61/AtEchyRRvvv0jzOIJBu0RPv3ip3F9bVfOVqNBH3kW2bzPlSXEHBOOMx0dN3YF+tKsGCl3QC3ILEW5sTE3AXBvcd33RknjRNxE7lnFKIfO4aHctqwTZc5hOVQwG7cxmg1RXttGbfdZjJGotj348D3c+dF7+OmdO3jh+gY++bENFK/VMWpFclfrlgeoVGrm4BTl1cno0hGW4m/ZI1MrM1XhzuekKgTqVlVfTFCIYhX/pGpZF8XE3tImUYtKEDwbKZuFkz0hJZ0ApN/u6DumxUTPLh4XarRJ0RvlC2hsX8WYz+veDHFphqODLv7uP/8j4kEPn3ptF+vXa+qA5PpjDBmeS21H2TsQk6kACGleCmrMWSglAQJrVjOJjAScMDSAL00LJ6nkaWKTNFkAEqyopYVyIMVrtHdKxgLnDw2kkCKp+ojsRXZ+vrBWSZ/dXcXVTaYU5nA4mBnfbZaiEE0wjks4Pmlh4hSsZ2LjPPLF7gcpWLe2LQ2br2VBgRf9Lfv+Yijg0wDFkwbiRWH4sjRzLr+YzbFsnVnh9kUzYU97KCzLylhWtC8Ch8X1LtNZaD9c/Pak7VgEGYvLPQ2E0Gb3sq9s1sdll+Es1SlyGA7GAiB8kT/JmaN2ZyQAMs8BmU3QyNXwRvUVPBttY1xNEL38LPJbG5z+cSqVJV+L6jK3/uTQZuJl6TtY8OtucJaGZqyDZa8DAQIPAZkzAOKLaBuD05V+ceGrzdKwdgrOV15wZw6G5YDYy+hYfIrajL1N+rI4y5l7lsTgpPwYGLEZey+m+bV06VIQnHXIWHyp8E/yyJE76jaNKT3MOfgHnUsmlFDCcj0prVA2YbO7WYmWYx0AE3076Arf59sv/j+fMF5xWsfJ7Xsd3Bg1JhxLrs86PbZe/tW/N4itQ36Its+BAc9rOGnZk6H9ceAuZWXR7IBpL+tZHyp6g/OSvtu6EjrvKpq98xTAzRwoOPjk8Q+J5p6+PTcKCBeBCnPvmHjjw1GsfZ/AWMiRsQ7b/EWAxKK/lEfUrCNqNMHzlj58RCTuy2cAiAvJ1UEKGiNR99hl4X/c/xkiPiT5cBk6ZYHHnAC22dDDZnp8jHRglqW0MRWw4CaqYnCAFKiGPLYEbpyaJSDkfRMAhMC5W07r/vBOBT8ggXtwyPJ8FZ1HAx9zzZRTDY3KFZBM0K0QpNv1SGApShiFn6GT6WJ2011l9R/WL7sIgGxt17B+5fEkdB7w6ZSzlcwgMHveACjiklmDhteiLe+5P7qrFd97UiZI9m9ZB6xlQvTF9fMzF9GsnkSZWnTIukj0Hr4vfEcAIXw/C0QWt+ux7SyU53kgF4GRh0fsYG+id9jDP/zwbdy/t49Pf+wqbj2zgeL2pmafi7MhJimdr8yNh52EWUqNASlUJZQqVUzKKxgSWMthkLowy46Y0l2J4XVcfjaTtoPFE7sGLLw4w83XwN2mOL3AuaYkn0MpSUxPcXyIen1F2gY+U5QFwskCUriYacH8EdqYwrIsOidj9DozVMolUbDKVU6klO17WdTRpYp6vVlktsLcrnxFwzV/pi0v71XSKdXZTVP0Wq15qjQBEgvJTquF8XgoAEKGhwpgn4EX6Iq4RalCGicENKU83rv/Ht782Q+1DflcDp1WG6+98knEWzF+8I8/xtX1G/jyZ7+MaDTB3Q/exYOTBzgZnqCyEuMLr34ZuZ7d2z/+zQ9RWS3geP8An3rl3+BGbRed05ZcudiZKLJDTYaDA5DZpKVtG/V76KkDAiQUX48ZLmocZ6P4uAMYJxzcypbOX3Tnkh0yrWJPTpWrUatXxJbQdYEKYgwwTkfI19fQuP4cJigKgOx/8C5+9z/u4md338FL1zfxiVe2ULm+gnErRb43xbBG6pAVznQbI0UsABAaElAYTwBSpJg8JoCkk9rEqG7M6GBWCJPpx6bzUXfDuzlyjeT11+8IeJIOp04WrX77TFzvCoDE9ao6SAqWnKbIl2uYlSpY2bkma+nckBONE1Gwvv7/fhv5YR9vfPYWdp5ZRY6GJ52BtpEAhMBV61cnp6sgxXKxJtpV0DARxPPa4r6QIpWf2rNZ200KII0Z6NYVsnFose5/l1YqtYBM3ov8rtbhie43Ce7jnGk/fEAQgGQH5PbOCq5t18W73u8z8xESuDwNgISBhQBkkbq0SFFa1oEIyz/pb1lg8rgo/HyWR3CletoAuJjFcZkgQK7zSTkd2VTy0O3I/nthYF+Sk4vUZboITxJ4c/su6oBcdDzCNi0DJ2GZxe1etp1P69BklzmfS3JWhI/HE3Q6Q4yYvpnEiHkj8Drs9tE96T3mgrWSq4mC9Xx8BZN6GenHnkW8vmIUneAixFl/8k5dqyH+OGdO1ZUgF9bclsg5JMgQt1Rp5YGGxWBAFlQmjA+a8/nxdJeoebCf8+3nM/PONJqL6lWY+yvzs/m7Wz6Hug0+o0XNg+XEuZ2vpvpNm2EdEc8JYUGvbQmp4safEsAiOFW73XnwKsy8RaOJ5KwGgw81F8sLQVkeiQo+53ma4Dv8xzE0aF6c1pVxyTK9ivPuPSTMrFJD/ontW9DS2H5ZwRmctXR+gqWrsFHIW7FWvT4tXQAXIjiw4lQr5bYHqpaKD89AUWXtxbW6OxmdQ2jpnDtPTtvRfrt4Piu2FhUqtewVpwaZG5NLirQ9Z7S9x12ePA/Fj7foZpzFIwChaO+0hfTwCOAkgFoZvu1OpZvbKvNrOJvGc0zgQGpIoKdRhMusg05LtpUCGZUyIqZDjwaYHRzKZjcqWfDZGXUsc73yWlJeiFvyzrUg3gkKnUcdfgcuIRRezRqGEvr5DDSvYKCgTlMAOplckMwtY507K76s++KUKwUaOr2NFDNSIwjcg14l0DLDOWUHcqWBO299B7/5xn9CPD7C9pUqVjdX5y5YWWerxYknAhHSF5hMrMuIVLkCT815QDJ/vlVL89s+6xy1qCHhhy5yxnoSAHlSlkcIFXxaQOEym96LMkS4nfx89nuzjlnLUtUXn0EXhRWGLsijdozZaB3th0f42+/9Hvv7XXzx0x/Bcx/dRbLWVFejNhujyzwGapcIDkgvYQL1iJbbBRSSCnJr20at4i0/ZfaCTaKMhsbLp9BYDj0qBgcSyXL8l1sPxd90GmLxJrMPXudMSY/ltMR8BYbHUR/Aa46FnUg4nvdTrpcxnlDRwOVyONrrotueYmN9DavrDG8bYTRl4rpRr9i9Fa+egDpvwKjILpubO3D2WE5zPvEzSVO0DvYFNJTtoA7KWDa2LL4teE4m4QJImnEH8zEG6gDXV1bQy0c4PNzH333rGzo2H//4x5XDRcrRzvYu3nz0Ixw/PMaV5g5Wq2t4sPcI+4d7GE560iQm1Rk+88IbuNF8FpVyFd/5yXdQ2ygLwNzauYmPX31RAISi+Eq5eA6AUAMyGp2gmCSiNw2ZURQ6qqQz0RxgNFAxq9nzielACCIFKElbG3ZMK0G3zFZHzlFy0CKNi1kWKbNWIgwnfaSlOlZuvGD0uHSKB3+6g5/87W/xh0d7+Pizu3jlpVUBkEknRtwZosMOiKeYBwDSOSUNNpUjGgEIgwjZWYg9RZxgg52ccY/J7pEcs6buQBWuqWDBK9rWoCcAkiucmb0QgFC4z+9ApSQAwnGdnexCuY60XBUAGRMYjWNRsO5/eCgAUpqO8YXPP4srz64hqlYxPulgzN6Mu2xlAQi3sVSozulW7IAwrVzawQgyMRh3rPsnJzin+zGMUPcQr5OyWe4qNd2F7hKzuxMYc0BYbweaIS2H1fHj8eK5/NIWRegV3Liyosj7vS5vihRkyC+jYN3OdR+rZ7MdkMf+mAkdfBLQmA/WFBAtpG8vW+eT3lvUSjxJ//Dn6hieti3ZhPPw2Sd1UZa5Ty13pKK131mn6Wnbsfj3LHhZXP9FDlgXfceyTs1F3RmuI6x/GeAJTlvsgHQ65NUOMB6NMeWMQYktS1oHjtEbjMWN1MOPFCx2QCqv4JnkCibNGnIvPovcStV4/cEhhwCEsy0qRl3QzSJGPHbOkJNyVABGKVLOiEUcEsw1SLNl/B+1IGxhynqVYCRTEWWExaYTYV3EQU/VsDUqePOH9NrAk1fNfN5q1DopbmOrpQ0YzFUlXp8RSJi1rQGEUCyquOb6CZiofyCwkEhd/X8Xp7tbVgAgzs8PInMr5q2QthaOC8vpZkLOq9g+ZqVrE9feyfDZa3UopF/wbXEgFUwAgr2uvoar0Ey3fpsrP7zUt+9xoCPutmaM3DI3UHpCYSnRumsteAwDUqRQnqGG/BLxp8UrsdR57btlYdCIwCIKnU50hov9FvBZ/JCoLvfjhewPO/lnnSPHimbZHCyYHSBJ3H12dwVtiYT9BEz8j+FfJbfDPWmLkqiDpGMbCnQ/zgKJrolh91D0KjsPcm9jccMpV86iddru0BurCOdDatY6lS2wDqusGJ1uFSyLveM2D2hklefF/7wLEjoOyrFxbcoc+Duo5Kwy900gMYQG+jUZALkobm5I4PfB3MhA5ypQHj0MUvdJcL4jQOM1YoAkZQEiqlimi6LLbQY06rjDHJCv/RXi4Yk0IPUaw9DySEi78OcQMQUBCIW/i69ltKusBiR8PqZ4ecQiI4um7K/LKFiL35NNW8/a1y7rdgSK1TKL3IvG82U0r8t0XHTLLXRdstSsAESelpS+bLsenkYYDRroPzzEN7//R7Q6U3zps6/g+RevId9syFWpOO5imOf9zQkcc4WyYoi258y9iJGrM2iQPH1zqGKNw/tCWgjSsaorRucZjTXjW6NzkgtpKSbmRJg0JtRLk0vP5TTjO5bbUr6Ul5A3yVmyOvVPs1jT+Kg1awIgrD/YAXnwwRGODnoSoW9uVwRAqAEh0NF459x6Xr/spIjOwmFLhh+mWWGxavbm1hHonZ6gXrc0dgKoCUP6CFQ8SI63C7s7fHbxtmbRyK5OuV5DtdnAB509/OQHb2I6HOHTr34K1XIFp70OhrMRPrx3D/3VHkrM9Xi0h+PTU2zs7qo4Pbj3CNWkjEmtjfqkiRd3XsaN3Vt45+EdoJxDt0WXSeAvX/sCuq22KFikSjGjQ/pLB4OjUUsCeR5bPpeprxm0u6IpcezicQ8J3uzqWIBfxuq2f2rdkskUg25P3RR2voa049VzHGhU8xiMe5gkFaw/8yKSShPxdIx77/4eP/3mH3C3fYpPPncNL77QQPnGKtJODuPjLlr5FpqNxrkOCAEIr4ugARmzn1IpqwOnuSvS3JiQToE33dS65hSlHBdPHA+UJL5fmDGEkrlW1mXgixa87KDUK1V0ZxN9n/rFzLcp1zAplAyAsKs1JQga4OH9Y1GwKEL/3GduYuvWiihYg8NTdUA4acPt5LHk8SKoYQdkNrHJTYHgQkE0xkDv5T0y7Z3Z8BKA8DpjB0Tgj065leqcIsf3QheH65MrG4dkf5ZTpG9ak4IAiQDI/3ylme40Crh5pYlisYyHnSEG3EDGy9MWs1h9TIQeBoxgw3tlNVarLwCMJwm5w7KLyeh83/I1/nV2u1nHqMtmdCwKri8LSjholaolDLoDDTaLqePLOibZNHIrzm02dnGWbRkoyA7U2c5EAATZAj8LCMLP2eWf1i1Ztsz57z+jjYRtHfRGczpY2KZuoYSqW9HZ/tr5XbQAJgBhDkir1RUACcdmnM/PAYisefmwcArW5+uv4tnyNUxqFUQfuSHHCFrx6cURmjNbsll13YMXOSqwOcCxSGdhPZoiHTJ9zGaXjbZldrDspsxI9ZC178KjMlto+yw8P+/zzmcWqXwwyZVJlaOFSfGLMoAka8VqwMNpSSr4QyUXin4CGOuE2MtzOTjDze+iK0gSS7xsHQDTsAgZaUbaF5yzgLxAc+ARaGk6Fho8ODuTN92EKDnBqcsPiHdojN5kCerBJcoE1q4FYdFOFMPcFTHMrFg9O2He7dE++/sujBdg40yRgE/oNIS9d7gnCpsVo3rR1pAAhMBRoYaBUuZBg/Prgs5HeTvvQVzt3Y75tunkZ1LSA8Scn0PfpqDzEBdjfnqsqJdxQV50qKAjsUvVC3TeG3T34n/cF6lPhx5YaN0PA3dO2wq0Jwcg0kRQ2xRE/U4FVIp8lfkjE6R9hsqmSNmObzTNv751onR0zSq685UoTTZ96ufIdSC6MV0XwgcmC3yBkZAN4u4FMmCwTqLRDQm+uG++79kAyuxtpWvJ6IaaDgiZNaIeOthwrZYhKWakWMdGVtoOQIQ55gDEB4SAQ/jHlTru/Prv8auv/hWiwQHW18uoVRgaF6NYLymPIbx4RxfLEaZjFrKkWdi/pDcu0rKU/REt74Rwfcs6JQFgTAfDC7so4TPsOvAVEsrDNhJ4sNuxLLhwsZMx3y8HRU8KEvxzghAJiIr5V+fH7c91zMqCq0etCMN+HaO9Q3zrzT+B/gufffUFPPfCNdS219E6OkS+e4R+oarCNk8bc04giXXHGX86UxF8M8ivoMTmqcLk6ITF9GnmeRUlXA+0GHYwlPOhDkDeugqJaTDY/TgDIMb17w+6orWQplMu1AEWgxSPY4oRRmis1oDINCAEIPffP8TBXkcdEAKQpDhEvkiA5K5V8trgZEgs1yIVa2Jd5VXEqoDj73RM1IQDMGifSL/CR4uyHcbWJZDblRtekKJUdGoqhb+8f0kfPDw6ws/e/zU2qqv46LUXUIkqEgYfdI7xzsF7mBVSdPo97GysoTs4xgeH95T9EacFxJ0Iz2/exn7zfRy8vY+PbryA528/j1lxigcn+6hW1lFNVnBzZU3AgAAkF6XS0VCEbnqbGZKE3SujBRX57JjOcHpyJNoYTWBKJaPycGwL+gKGGfJnBS2OzCCJVrU0spGGJp8IgEhPSQF+KRYAYedg89lXkC+vIDcZ4eF7f8Rb//QB/nBwgJeur+OjH1lB/Zl1oJ/H+LCD47iFWqmo64AdEHaWSMESMOWoxu9MRzIF4DnhM4/glHUhdaakYA29g8DrhHvMDhef9TJNILCdjAVASIsLAIQTrQGAnAz7ZsOricQIUbGCab6I5u51TKlDGUXqgBzstfH3//V/SIRODcjmzQbyjQZm7T76k5E6X9zOAEB4TghAggg9uGARqNMAgfujY2mlmHU4hhZOyA5IyBIhALGMGqMJBpto/qyOiJrjNmHK65f/smvIYyor4L+8upZu1mLcYDJnpYqH7RH6tHxLgVI8wzSpnLPhpQh98UUR+mWtcp8mIF8GTBa/718LUri+0BV5WpjgZfI59Ex2IBG29SIAke0GZKlLiwV5dp8vS3EKn2PWxuL3ZwHF09Z3kRYlu86LwgezwvTz+2Bhhdlskew2zcQ5tA7InNbjSei04e1M2ImwCoJBhI1pEZ9vvoYXSjcxLsWYPXcN0caK0UiCMw9nQTXbwrvorNBV3eITpbLwJOBR0erdDxZVyv/gjBr1H9ZFOdf9UF1m+gbLCnG8waIpKHGNF2TgRYnnRgEjP3UadBiZ9Yhqpclntw0WYOL6MgLgUFSy5gqh4oGyJbH5VAM3OcT8T6LrOQDRT3ZaBL68KxQ6C64hEOCZz7Z7qBwSo3NJN5yZVc6CIOoR+BkX5luxbB2TMytfC55j9yNlByI4h4VZahfGW/cjaF3Io3bHI/c1n6PBud7E7YSlT/ErTyJ0psuKM2LXlTuEybJmToOzMESFRZKyZ1Xz2bGayxgYxMiikw/Ks3R3m351IKEKyKyVDTfavs8pcHx0EWB4Fga3YeZ5GwbgLMNFInxSJZieq/At75oFK1/pSGwbJTxPqE+YyI1HYMq1Qfb9vBY4a8UCbWB5M6SaxEVzRhv0TbTOYycueuy1vZ8Dfr80H3TGSgBqH9Rtc8C2oLWwDiSLNtfdq6/oXciEywYNTAZkhsFCgNeOJYsuC/MMGSsEsLyfrHjRLZShzFnCs3O6eLkIgDgKDF2xgOUbNdz59bfVAUF3H6uNBI2VMkqV0lxsGTZpqtnabPjj2cgmQXAxPgdYEs6IOgbh0DHu9ZGUea9RtH62bAAvi883dkz0QHeHLYKPZTSr0O0Yd+lsdJaanl1fNl18vj8Oxh/7Xt4r/vpzOijnvm9B/L5IzVrctvn3jVzf5G/sd/MY9esY7x/gH372IfaPxnj5uWu4/ZEr2L55Hd3TY+RO93ESkd6RoFjgGGEZDbmUzxnmKUyRz/WQL1CPUcUsyssel+5BFHWXyhX0WSx6sjPnCEjBUmcjnzd7XNFozMlHad3jscTUBNVKti7GEorXK+vIpQQgQH/SR2/aQX1tBbXKBvqDjrSM7IAcH/axs72Fnd26OiBBhM5ijBQrAiACji4Tycdj1JnezqKW1LLxSM8NFokCR7k8WvuPlPHB303bOFWBPHELebre8XdauXJaq9VpI18ya9bv/+AH6NV6+MvP/TusRU3M2payPkymcoD653d/g0Krils3t1HfSPDm27/Ar959G5vNa7hduY7kOMJ7O29h9HCIL738Bp65fhudcRt/+0/fxe3bL+NTn/i8krkJLghAiA4JQDg6mQM9tS8mKKdQnYJ4Fu2nJyfS6PA5RnMBjp1K2U5TlEnjkmVyT6GODVAIP0UxTlQgM0dsxCyN6QQFFtz5BKWEQcYd2fBuP/8JICkjmoxw8OFd/P6HD/Cr9z/AjfUqXvpIHWsv7CA3LGF63EG7SFG8aYaCDS9dsAIAYU5MVDAwoTHK7ZtJwwoApH/S0zOQwJKFPelvfC7qPOdjTFotuZ8p4NefgeyAjHp9VEtltMamJSlK/yjHHkySkmx4mWuTDqjlMResb/2Xf0Ku38WrH98SBau8vo7RcduE8OlMAITHTmGH1Kk4AGGniOeANrmSJ7DzRMc3Xndd0+NKcO4dEIrQ+XkBwErVrj3viPA8cTlRCmms0BlY184pczwWvMeCxiT6ylotvXqljq2tqjQgnZ6N0F0+rOMJcvmqBRHOZrhZL2JzYkno4/0Zkk0blD92bTk16CKgcJHT1EUhf9mOykV5HgEALf59GTDKUsGe5LAVBsdFUBSS0BcHcP5+2e6JPpuQS3qeWnUZLciy7126LcnjD81lXZLssosgYXG9AYQsdkiyXZhFzccyyldYbwBDWQpWACAhCb07nCiMcObp3gQgK1EVn6t8DM8WrmJcjJB78Tbi3R0VSlGYxSYdiWE5nA0Jrkni4pNaZQ5LEpePjW7Fomk2HhqFSYUuueRs46qPeFawZoplay+GpGoWWlZ5WplvGg1jM4WiNjKBXDgAQaQdujNhltb1EwY+HOxwmUAvczH4PItCFK6cBkd1YaT9cBqX614sS2H+xaIomB7B7ChlO8xOjQCGuT3RbUbhghELb8umsMrSdQKirXlhz9n9IDafBxaeT003DrMV/yoYQ9jdY8fUhdYyCqCtqlezgboT2lE6LxnAFtyhdPg5g1mygtf525YAnkPEh4YcsxwoqGPhuoEA0rRN8xNi9B8HIAFU8msErvw4CpwpdNKXc4DkT1wDpHKvshl9LkfR6pkI24T06jipsCd4JofXO0lBhKIukk6cXR6kEhLMTPmAs66AnHmU+UHvd9u/NE4RlTykkqAiuMWRosavIF1DAMivC74/Ij1CMc166KkTxg6hKIkeFhmspkVxdE2IttWAu13/DhLVafSMER2LYAltn5PLnAALjRlCJ9A7HZo88G6ebq4srYmgNlzj5JsQIGXalnMRl3dA/vnv8euv/7UACDsgKytlMJ8o+5oMabsa6F7LR94AQsJf2T0hCJm/PBF9EYBcNI4HAMK/LwKPZRSrQONa7FYs031cFlgsdkUus9xiPslimCH356Igw0Wg9OCEUwKbGBwd4b9987foHqV49bkNPPPRFZR3N5HmisiN6JJoic202aUAnQNUn5kQ5LeXyohntKSdoUAdAbsZYI5GUUU+8w6KaV4273GxjGJtxYzxOHPLWeocTYBIv2I3ZYRht6WuWinJIa/E9RE6cQkbGxvi/FMTwPu51eui1Khrpnc8op37AKPxAPt7JzjZpw3vKq5fX0epMlWwHO1Zh8OBiuyqF9icRZdgNy6r9iI1qt05lX2raQZzoht1+id2L7Loo721LNTtnhBVDH2MpzO0220TB5fMbrg3GGJvbw/NzYYytnhtNpK6JNtH7UOcFIb42g++jc9+7AZuP/8C3r+/h05vgpOjFibdCW5fvY77776Hg1kPG/UyvvSFf4NpPMX/87Wv4qWXPoXPvvQG4k4O/cJD/OJnv8RrL7+GKhPoZ0CeuR+cFKSAu3+K3miCSZSgXG9ohr57coDe6SEKNAwor6DT78htslCgFe0IsXd6W8cnKJXYScir6zVlSvl4jGLCYn2C+w8+xJXdDRRyDNoboby5jrVbt2jshGqurO1/+6cf4q3793BjpYSXn19B7ZlNROMSitMY+7kTFCM7P7TEZQeMNLcZU8JlI2yZGQQSTDLXs4BdENLdmIIOoNsZquhX2nnItKLHSKlkNrQeRsuhiQDY8jVoxGOth/JqA8fMBJlO0Gg0MKYmqdZE48pVUbBKaRFj9LC/18K3/+sPkAwGeP3VK9i80UBcryMdjARASO9Lykadmo1I65qYDW9s1rzqjHk3n9tGrQbvq3hiWqQgMOd1ZK8ZugAAIABJREFUF/JYBDxK1F1Z2OCYtRb1Lu72xfd6p72zBPY0tWtufU26JV6T0b/daKRXtqtzANKVyVWEjnhj5wHIrXoRtyIDINnXogZkWZcjfP5pgYAXhRNepsOSFb4vSx7nNlxGh8LPXdYi+KKHSPb9i7otWdF81pGLyy7L4VgENxeJ4gPNK5uUHrbnaU5b+u4FV60ndUz4t4u6IZc5NuEzve7gnAZEomzlgMzQ7k8wYBAh9RhK3IYBkNLLuBltYFyOUfjkS8jfuIaI1nJ0YyD1itxQFiGsMp0PL1qLik4r3my2msUNeeN0rGCGBG9zAyC8USMX/80pU87VtMLcuhaBbxOaHpam7UWfhw5aP8NzKYKA2mf85yqIMCsvLYY9ROaZEfyaIJBX1RkApuc8eAtbM3oqPM26VtoMdWFCceaDJVutKqoTsANl+00AZ1xUahJUxKsgDlO3XhjyAxJvEpwFbYJRZDST7y1pFZ3clgDgpJshmGEgEQtr7zyFUyLrRNe2BNckbqM6VF7UGwHa3guFecg1IRCYdxcYEsVuQ+IicLaArZsgrYNoTk6NUmEb7NAsm8WeKOFft7wNLlvaxqx7lamtZXDgHSVb0mbrbX3BbteBjYMTs5v1LpFb6wqAZJ3PgsWz1uMdBLW+3emJ4X6y5qQTD40UXOukIMkY0ZDnlMCriJTsDXZXWFjzPPHaIP2H21cpOkXMNRrskPBe4vElnU3gxDVC8/MQnOP8WM2NAjLXa7h2AyCDa0EIMJQ3wv2l+xYphJRNGmXRnLGEhv0eDUDUumPnAQgPMUGIH19ORMhmOYwymTwQakD+mRSs/4RosHcOgOQi70CknvjbHSPOk8fPDoYbKCwZ3AhWNH5mOiIhDFRnjdVXlp61QNcK9KykSgqYAZhAtQoUK9K0ggsX/36B7h1ZEJPd1IvoWPMjlOm6/Dnj9+JnA/i5yJWLn+c+ZV/ZLJCHLXKO1tDe38c3v/uOAMjHn1nDR15aRenaJmYoIhlRaNzW+ET6OG1p0yiP8YR2sxNUyjUM+6caxwlAeC7GLAw5qYJY2QjJNIfBhPqcEgrVhk1KsE7IU69APQctdqfodTsYdE5VCFbIlec1O52gl0/QqNeleVDxmS+gPx6hRFoUbYHHHO9H0mYc77dwfDhCs7GKnSsrKJYnmOUKKmQJQKYsnovJvICj5mEw5fx3hHqjqiKxwAkLt9HmtT7yJHbdJTPa3JIG5DR2aR/ZvY/UURFoyResCJ1B3ZBKPoeDfhc/+PnP8frHX8NWcw3jyRB7nWMcjtr4+zf/CVv1Jj7x3Et49vpN9Ho9vPXO7/GgdYBKs4Zntm6jVsyjXIjw3oMP8Jt338GX/qf/gJeuv4LR4QA//sO30Kit4NrmNZzuH+H61g7qxZIACF2x0vahulCjSSTbYg7f7eNDjHstVAoxCuUm+sOeNFn5Qiw6dI6F/Jh0KAZkj5Von4sSTEZTbR+th4vFPA6P9lGpkn5G17IxCqtraN68LofXSlTCh3f+hHd+8QC/e3Afz6zX8OKzdZSoARkWkIwjHOZbqBUq5wAIHa6Ytk6woBl+z8wwtkHOsjCoYR0w6HiK4cjSv1m0K0CX5ychmCqog5Yw/2RA8EnLZXueEDCzi8LzVNtYRfvkFHE6Q7VaRZ/P5lINK7vXMCVNcBxjEvWx9+hUAKQ4GgmArF+ryQUrnsxEwZLlfcGc1Tjuc2KVHRA+rwlARIdyKlUAINId9cygQZQ+10ZlAUhlven5OU4BpGVwzly1tFzf9oP7WyqXZdxA0T7BizQg/25rJd3erGBzkwc6QVcdkBza8g4mALEgQm74RQCEGhC+loGEZYAjgIzFQWsxNT2s7yzE73F9yGUC9i7TlXhaTsfitgaEetEgfVlHrrD8ZYIF/5wskss8PJYBmEXwEToiuvi8oxI+E3JCLmPRu8z9KguG+r0R+oORdCBTpUTznokEQEIHxIPQLYiw0JQN7610HeNSHsmnX0H+5jVLtuZDut+3fIxgwTufrfViSQWR1W/GIzcAMiMA0ROeLX0pD92C14toUVus0FB4oIlGnLZjdCwBDxdNh8JfA88cbPD7DBBo/lrdAC923Z7PAtUCBSm4PJnbkn1UCOTsNDvdSZQxd3zSoEjwwNlyfh8LQ99uFfBjS3VFqWIkGQnoWQD6DLO6CQGAhIA2n6oJxyHoKFw/YzP8ntkR6FF8WAetBAdCJWEXTAdCGpa/rBAPHZOwHtcbnOt8eFEaZt1dvD/vRJDmQ3vAuY7EgUIATNxbdgxIJxJg8CJVWMFoDNaw8vMYamDXs8xFzfNEb3cDO0dNC1QwB2lOrTvXSZvvuZsPSHxtOiF9txLn3YGM50u8bheyu51wBDq9TRSwppwPjtsEkSqyBOVMSzKayENeovPJALMetSCkXMXq8EXsHPJc0+iCExBuumDYyYCKdVm8G+f43YBhyD85C/E0ClbgYDkCmHeFvAPidqLUvNASWICaCc5yrqMw18+bWvgBbIT09WDYkO1Q2c/6f00nTqwLMm+ChI5WCtTruPMro2BF3SOsrRfmHZAAJMLpYQeEAITAgq+gD0kpEPbbgpQRvrIg5EljcFZjws+RokVNyai4O1+sOD7QWDTu0KPfdoL6E75oy6nddLvYxfeCVkXb68vOV5wBQVmqGF29uF6uc74MP5uOJH5dFNFnNSuLf7soQ2QuUt9aw8re0dy+V/vmNCyClgcHA6SDBtrHLfzjjz9E+2CKl2/U8NxLTSQbKwobjIcTjKdWWBdKZYUQymY9oo0oFCJHC14CELoUsQPCoY3jTJyzXJD8JMI4zWHKiRPeHw5A2AHhTDp1dOT+T0YECJx9nyEnPaClckf1qgLzWCSyo0yhLx2Y2JFhSF00LQMR7WINgJwcjbG6soYru00kxREmoH4lbxQX0m2YxZAz1yEJeWdGZWlUK5bU7tx8XefSUlDzRT0COfdW4CYMqCN9ZjLBeNJDkjedCxsjPBZ0ZWLXQNar1FxWYvzs3d/h/uFDfOKVj+OFm89hOp7i3oOH+On7H6B1cIDNlTqeuX4FzfUG3v7gbfz8979Ec2cd1/NX0KxVMRh2sXd0iGGUw1e+9B+x07iKkw+P8O2f/xd87jNvYNQd48N33sPnPvk6mpUqRr227s943FOHhucllsPeDO3WscJk6xXqZCoYTYYGQEjh5sTJlHSgIfqtjtQ2lXJDtetoOBXdi8nz1WoZJ8f7ShovJwyTnMiQoHH9KsaIUZjm8OGdu3j7px/g7b1HeHF3HS8910B+ty4AUpjkcFzooJQrSA8kB7HJSB0QAhB2fwMAYQdEmg65o43PBN7UUg9ncpYyetXM6XM5MRRUpIs2xrEjku2uaSt4LVgNVN9cE12KsJhFfIda1VJNHZCUlulDWikbAPmH//ZDlCcTAZDmlbIASH7KXJqx5VA5zSvPSdDpFKOu3Ru85kQnXAAg2uahW0B7NILyZ8gUcWcvmqWEekjroP8CHeSYhcIu4dAMFrhctVbTNcyOcQgtjP6X7Wa6tVHGxkZZ1ms9UvXS6DwAOeYsQioK1rIOSLNsA/8igOB7i2CDn1lMRA8C9osoW8sCA7OD+0Ug5DJp3lzPZToLWRrRRS5Sl7G1fdJDabFzsfjZy+R9ZAFDdvllVrsUz2dfi12YcGyWgTO+x+1Z7KhkNR5h3Vm61kVUrSBC73QMgJB+pQf6BQCEOSB/sfo6nom2MOKM46c/hvytazbj2e1jxmA1CdDPggRVXIbsAo3gbt/pomcClhlnlEh7kVMSZ2RdO5AGabm7TKlCDR2QzOy8ZvKt8AsgIwiz2JVggSktiUTu7priM+PSTHCgmOc5BAcJzyRRF8eKPHWI5rPJgcZibleWeeGdBxaOpjwPhHwHRzy49vCSMFjieDKejZZmwn0TXQvE8ME+dxMKdDIrMK27cRYMOHdLCl0CzsBn7HllD+wUHDrGzEGVr8cyTly4rg6Hp3MHUUHoEgWxudN4NIDK+Yo0oZKBR86y+OfP9osFNTUtBaddcV89Q0X0oQCKzuyGzzGxghuWKFShAnWzA15XQWAtfEig6ZqiOf1KyOvs1nPtx5m98Zk2giJ6dS0IevUQsCBDy8hgUU5/+BlSnSPrWsxiJsXTlpMhlS5Ml/VsExELo14bM9mQGvUpcj1Ljl0huqDw6wV2KHpnQWdhggYIMh0mdY9cd6Hr1jsjvB2U8Oa5OiEN3cM+jXJlHR79J61OEE14xkugePk5PnNqs2DCcP2cp8gtABAuG2hm8+6Z3atRvYE7vzEb3txgH+trNTRXqyhWXDPl4stZOlRhR8vQZa9FIKFhRU7IZ4AkAJdFYBM6JaW1FQyTDQxoBgCgUexheNJXkSUAkRHE83fN5DOozf8WQMi0P9b30sWLf+8edBTyGl588C++CgzKK9v6stsXtjn7+YtAk7Yjo1shaLqoAzNrvoCsLiT8nKVmEYDc3+9h2q3gaP8Eb/7qEKd7Y7x8o4IXX15Dbr2KwThCfjDBLKKo1zog5uBKCiO7qznZwrLLMZ2myjHL8zhSH8WCKC4Y131CDVbCpA5MSWHizKwH2CYMzqO1ryi9qToiHOXocjTs9UwkvmIi5UG7b3kHlZqAR47Hg5MtqAPpEKPRAHuPjtE6mmBjYwvXrq2hUBortLCg2WATj7PY5XhBepdmnRnYyeyFguke+HcWb3yOSrTM+1guRlOBGBbF5VL1LHNhOkKBHYeQXs1inyCfQIQi7+M+jtEDtsr4uze/q+P18u0X8dz2bRTTAk6ZC1dM8eu7b+FodIKkmEP78BBDdh9oNTvO4TOf+Qyu3biK404LDx4c4YXnXkGzvI57d+/jN/ffxBc//0Xcv3sPRw8O8IXPfA5F0nW6bfQ6bZTYnKa5CEcvahhHY5weH2nsbtQqOl+T2VgAJM5HAiCz8UDUanYjavWSnk2KIxoZKKR1blKIsLf3UF0T2tnOGLhXq6B+bReTKC8Acu+d9/DWj/6EP+7v4dXbuwIguZ0qwCT0SQ6npR5ykmcYBYvdF9oFU1caOiCiJpGuVzarYP6uzsJ0ps5ZoGBpnAPHEdot23Oc//E64jYXCkUBEBbovd5gXsgn9YpAVW421bK98QS5SkMAhB2QZGIuWI8enuA7//1HqM5meO0TO1jZKWmyKTeeWhChcsGsXgkAZEg9Cx+FDoAtZytVp4UULG1XWhBQYvct2EWHeoadktQNAYyCZfUE9yN0QNqnXWmpZL3rLmAE6QLcBPD/fmc13VwvYWO9hCRfRH/ACzNFa0YXAc6klRVEuAyAhCDCAEAuKq5P+mcP29At4WcXgcfT7HMv0yVY3IbsOheDB4NlLovpabOBdP9Y3LuLOiaLuR5PE45fBjBcdMyWUaUuu76nUaay61nsTFyUCUJwtNj1WTxOWZtgbv+F2SeZh2LYf4r0Tk976LRtYNeDfDpTO50i9GVJ6G+sfBLP565gVIoRvf4i4pvXFJSUMuWzx2RnCzxyZrnTl4IzFoslByBKep5ZQjpn4ZiETrtG5XC4jW8k6ZwAjGkkQkBgCDPMzuR7loen7ZpOJMwcG7VLwMh58aJlZboglsVx1unQ8lKXeJAaa1DN+ocuSLYbcjbLq68RNvC8kBAkONelhG0KFCkT9hrNyyg7Alky0c+4IKkIDiDE6VKiSdl3K8sk3PKiqfm2qjPC/5xOIzqdJ2eEAlefIWAJvuj8gwcksl3lGg6tf06t8f3gcixmSxUTcbNII6CQExjPpRfLsnolWOFMv7WkVdCKxkBKWVhxdnY9AxhC5koAIn68TAvjTk3zA+DdJB2/QKcLYYd+9bPzkRU5B9qa/BqLlgUiwbebKcyBF02ez9LY+d2chSWtbRYZhY80RMv3KCG3umY0vEHXtE3uKsbKTdiCdCzOAOv7jb5mu0Yxt9ESDTh44KTwVdg/s2aeWyAHapsoeq53mV9Ddl2ZSJ80OncXE3hzaqF3o+aOZsHy2ruIWv7cBRAWdhqWDSCucXErZLdKVhJ8YwXv/Oa7+PU3/lo5INSArG02xTNffLG445EOryzAYFE+7xhkOgshIyQsw85CABR8jyChnzRQapirlZ6H4wNMGUzmLlt6MyNcDzkj5zJI3I2LTdtsLgkXzW7DuY6Gfx//HuyGQ/cjbAv3KXRZntTdyYKSbDcmewyzHRgFo1LbUm88FpoYaGb8+0GvgFGriNZpD2/+ch9HH3bw0atlfOTFBvIbNaRREQVqBwi240TdDj4rRmPZRKmzzJl/aax4yQ+HsmelIH0sjZ85TUVMembnIyliJoteo8hSN0jdGDMlWHRaSCHHLdMZ0HlJxzg/QSHOy4FJ3QfRFGMUq1VRsNJRCWnEWe4+9h4coXUyxeb6Fq5eX0O+QHGwFYDmtGUp0tTi9ftdAxiRhcfR6Uu2p7JRHZmomR2SdstC8KYphpygiGPx6zUbz/wT5dt6CrVC8FIBL04Kcv2rowj7wxOMGzk8Gp3gH374PVxZu4Lr9R2sl5qISjFWr23iT8f38Nb7d/DrX/8aaQ9442OfQjkq4SM3t7G2tY77h3t4uHeAeqWO1z72KdGaf/KTn+EkOsAbn3kDd37/DkbtPj73yU9ZsCqNECZjFJl3xK47xcvTCUa9gYIUWbyzEOY5oO1+nlk7apCSEkoa4lCFfr5kxjacMwxaTDpnsTF4eLCnOcQyzy9/qNVQv7qLWZ4djgh77z/Ar77/B1GwXnv2mihY0XYF8bQiChYBSAF5aW2soTpSkc3tDgCEs/6cRmSXg10Q2tvyeqEOhAYYnZ6dM10rqQUSMseEeWcqytPU6E9RTvoemRFMZuqq6RwLdDH8lKGIpFvlUGisob6zKw0IAUiaH80BSB3AJz++jfoWQwzrqoeyFCxeo3FKpy6zOw5Bi7y2bHI0Rb1eV4YK36PLVhCcC/i64JzrUdhg2bo2BJDq5EwNZPE4cV3U3nB9GspyFkTIiZAAZgRANtaK2NxgoE4J3T7twFJ1QKI87biMgsXZw1G+hM8l7ccGaLpgzQfRzAD+JPpV6IRoMF7I/si+F9ab7Y4sAhX7/BLBNXfUAUU2bHARZESbq/qamInvnDFbeGWtch/74xPeWKbBuOjji45Yy0DCso7DsiL/aS5XYRuys2NZGtXFIGTRh9bsdLPHLEvrehKdi9uQ/R56qA8oNu8N5hQsfUYdkCn6o6nE23qPIvS4hr9ovoZnCrsYlfKIX/0okqs7Rr8iAGEeiLcxz9ndch0EGgIRwSqVs/42CMo5R9qCxLowBCB8qSNCZ52JuVx5BoeKa9FDsnkDoVg9q5DDpL3WocKedZn/XRkitsw8u2HebXAqkFZgsybylVJnwJdxGpfNUBMk8eEYIvE8Fd1dOgwMWT5E4H1Z6B/3g85DponQY1gPY5s1Of/i/nvhqC6JZ3bIdpW6jgwyEPgxi8LgvGUPCtt+s+wNuRYutCb4YGdBX+vaCx0c3ptuqRw2KGhLtA6nCdHNh5Z/A3MgiZTh4K5NYTZexyO4NXkHievUuXdAE0TLQYeTPQjqfvi458ArOH6ZmjvQhzIARO97h8QsrOy4iHoVuh6Bduf0KR47Pk1Dt4DnTWGDBnakuxVwIoig21VBwWci91H87Q5vstytVDEj+GA2Trj+1BBwACL7XnbECohqtBCNMBtYoRBxGd0HDgzn2xNAh29v0L/MgaxbP4djp+87o1Y51+2MTjjv6tmdMqe7OWi06zRDv5obBWTOoRblveIUTMmMAk3MCj0CkDu/+e48iHBzq4b1HQIQ0gfOAgZ1SUSccT57xuk9NaP8mCy4WwWNRqA3Zd2u+DO7HdlXvn0fgxPrfmQBjYCIhxzOL3cG0xWiuUOWTon/HnJJ+B0XuWIt3Mjnfl0mNKfAPZv+zn3mdl0ETor1igCZkpu9ExRAShbUCLQxpbu+i+Lq2fEYHh+gHB3ioFdE77SAdJzie2/ew/07B/jobgHPPl9BfqOKQrGOIourxDoQ9ZWmml2D/kjdD9J6OO6wYCUlicLylVV2HSroedo4BcRqQeSLyJOGmi9izJwJTkwwyG7QQ3OlqtwEAQTCUNJPCEhpocrgwNnQ6TkT0ZbEmi0mKDdWUK5W0O9yKJgomTx0QNbXN7F7ZQXIddXdZIFrFqZT0GGIugbSbljwUR9BUKyk9OkMxVJBNQ3fY7E6OjkVAKG2hTanvDfEsaft6wxyT9JUEq1uGWaXGh1Gqeq8LTo95Ao5HHZPMSrn8Id776Hd6+Pm1i4Gh23s4VTgaWdzTd2XO398D6NhhN2d51Eo1PDqtVUJkd9+/08olhI8d/0WmpUaOr0u7j16iAfDQ3zkuRfxzltvIz+J8dnXPgUMmRQ+QBxNUV1bw2TQxaTTdmAywqA31DOyWq0hmrHAN7MSWfHSUnZoOgzpLEDhM4ezRAwe7iNdyipVdhN6GBCs5RLEuaLocgGAFKc5nD46wk/+4Vf45d0/CYAEClYptyIAQgpWOS4aIXaW6rsJLggGNGnD5+hsJkpbiVS8YlHhfaQ28e923dh1wnGVNDy6enEsYkchKRQUakkxNh0+mS1ijmzsXpumIq6WpCXhd+r78gnKq5uobu1gxDpgGCFXnOLhg2NpQBpRNAcgycqKNCAd0hDZ+aB7oTq0UwnG2QEpFKw7JvcqXivTKVZWVgRAuI1ZDYjR+zgpZW5p/Fkhh57/oSBOvh8bvcxe1lWRkUKtJpDCLht/JzARBYsAZGuzIgDS6RmXsJ1OESfpOQ3IzVoBy2x46YJ1HiCcDxPMjnIUdz9NiM7PX+ReFda1jK71Lw0cDABE30t/5FC4XjBaPwmkPGmAX/zbMkveZZ/he8vcsRbDBcOyy1yo/pzt4mcJTgIoCT9nAYu2icnM/gpi9GXfs6xTFN4Lx3JMoV9vpJmBoAHRd0yZ3DqVUwcBiLitBCC5Gj6/+hpul65iVE6QvPw88ltrEtMSfKR942ky58PC+AJPPzW7QmV7OH3dbUQ5yxwCB0WYFaXEuIwpHU5YHHHgYQETcgkYETQv6DmzZi3l8JrTf9zNymrqAFq8CxKWUTHteg3OCjmwsCeFF6gOQGw1phXQwzFHUGL7KcqAW5gGoBGCCrU9LuxVTkNYj4o6z/2QAN4E3qTgaJl54jm33Q9c6JBIREy6Go8taVzBCYx6BRMYz0GIdzpMrE6Nw5nIPmSGCEi4U1YALnPBzrw74Uc4HBcBMn4Pi3VuLrtfM51/OlfZtKZ3C0LAHgtU72T51LvPyoeGj+dY6LycPwdBXG8XVgZAqcvktDH9zUF7KKwfAyDWFZJw2r/DAim946RriWliFRPOc+aQFASBHjvu+gaFmVmQoXWV6MbCPISROhu5WsMAX7dt9Cp3b9O16t8thzLO0PHBT1chdhF5H/EzvF+0faT0OV4IAExALWOIYP644QTZIXKwZ/pwd1ALXYVM5yRz69jybskrcCdgapqmuQHDHPBkQZ8D4aBN4UQCr1ldlva3qNHAO7/9Ln77zf8TuckxtrZrWL9SR6GYzEXeQRS+mNHEaysU+dk08wAAsiJx5i2UVlfnYnIW2OFF4EGLXp2+DN0qdFSyACSAmPC92XH2otDAy6afL7Pqza4/m1q+mOR+Dpy4KD6bjbKsK0NwEjQvPFY8RhTeB9csfvfBvbvotEqY9Qb4zvfvYu/uCT75bAPPPldGbrWEWq2JXH+MLkXChSJWV9dFwer2mQJO21oCpwi9zhFqtYaKRAIQisRP2+15ICFF6NSAEICQmtMdDFAslRRI2WmdoJxwXI09i4JiXOO/k8LFme3BsGMFKnUk7DBwyGPQWrWGYrWM8YD26wxlG+DR/UOcHk+wtb6FrZ060qijJGlRrlgAsjPERGzayI4GpgfoD1VbKQuDAKTISdWR/lWB2O5odp9PCwbOcd9Jv0ycdlX1IFZqDlj88e/WPbHxvd05Rm44QzQBhnEO/VIOP/v9r3D9+lWs1Wv48PQA9z+8i9bpAcpJHjd3b6OarOJkb4h6eQ3PX13DXq+FP96/i5u3buD5q7vot47Q7bew1z7CuFrDbJKCdrQ3tq5KyG6TgwzBG6G8voZRp4VB6wjRoA+a7tI5jBNfxXId+WkXtBLmM58dBNKgZqMBJqQuMYetTPqZ+l3SgdCadzTso7FSMYYqx4oJdzWPqF5DbXcXE4bpzRIMTrr41fd/hx/9/nd45cY2XrhdRXK1gVphHbnBTCL0Sr5k9DAxSo2CNRn0LfyQ4mqmuI/HKNeqsv0lmCAA0Sg5oXGOARA+Q4cTc8QipVVi+XJZz2qCFj4zSF1ShyK2zJGjoyO5YLHDJjox7fupM1pZR2VzWx0Q9FPEpdk5APLqK1vqgJTW1qQBITWOQ1+JeWmsnxh0SArUgBMo5uYl4OOdOLpt0bWLxzKZGeCQYDwDQPie3LOcxs1tl2sbQxPzRhM0xyx2QYy+tdJsGgj2kE3uv0TopGDRhrcQF9HukvYykQ0vXRezIvRlAIRhhE9LQs8OZsscsghIsoAj62aVXXYZcAk0ruznFn9etM0NVKwshWgRhBCFP+l1GQH3YuF9UWciAIknpYkvbsvT6Fj/EjvfRYARF2NMh9NzQORJx4SfX3xx+fAiYOF3LH6OnwkUrB4vVs4ceHHMwaXTH5+jYE2jGRpRFW80X8etZAfjagGFF59XDsiMbcP+wJKj5QZFrn/RbEw9j0MRZ0TodESRdSnzE4xLr86B26jK0ZNAgG5NBAbuxiQBGndK2gPOllkHRcJZBxOBJxn23Qo913R44W4ZGKa3UF3klB5pRzhLIM3AQmcvC0TYwhU3ldsYWtCu4YgZVhXL3Wo+iyyKzllmRRCrW86CAwEW/wqR46yT2aaq4HSQI/taPgxlN+tBgqHLweUmpKhx1pvHTMpC01sErYQ0A5EFaZHyE4INA7WGD3NRfGgp6aBPiew+Y5dprqhpRKpR0IkFuM7OAAAgAElEQVQoL9Znu9UpCWJ4p+vYVJnTf9xeOSTQOy0ue97MLDmTRh+E9n4spNkRjS7YADtICbQzVc+ZruG8W+MdIe2zZ7GY6n2u7VAY35wKFyEq1+06Hva8K+e6G4JrB8ZaBbUUnK0PVrw0FqBAsliRwQJES2N3wA4VcYM5Tdn1l6tWkGuuCXxP9x9ZB4XOOTzOi7jCu2p+8Z7d+gIjAdgY1SqIMO2Lg3NcNjPFHcSC04Q2iMDfQzcFQAqaXbfznQE8+uZFAGL3rRlNuEnEXKplAOTdt76Lt/7+/0ZufIytnQbWNhsCIEFQHcAFAYjpZM6/WDgvvrIFedIogpqH8CL4EM2KIlPvsujWcuF3UiO4su5F9rWYVJ613c0CgkXA0RnV1E3g+/y5VjDdSPbnx3Yg80YAHlkAsuzzwbGLf6OQPPt5ZpQsO0ZL18PchmpTYG3vwz+h26lh2m4LgBzf6+IzL27g1u0CpuUISamK2Wkb/fqWirrm+oZseOmmyHuKHQHmt5TiKRqNporEYpmC5hkOWNiVqqLM1PJl2fASgIzSHNq9nmZqq5Uy2qfHmA4sEyQXcZ0EEpxgiVU8kgN/cnKCmOFsKh7tvo4IIhJ2eFgUF+WCRUrV/Q/2BEC2N7Zx5WpTAISZHCFUj2edwIIj7nhiFJYQvmdp7SZSZy4JaVacIc/1Bt7Ip/B+hjHnCsTcZNp0GXkK8OO8tpcZFKwxON5zP1h4RrUYs+M+SqMEuVIFhxhhf9rCL3/3C5RLCZ5pXkPjyiq+9ZNv4917d/GXX/wy1tMmDn99H880b2D1masULaGdDlGvlTBuHWN4SoesAu7uvY9RZR13330P13eu443XP4toMMag1cJKraxO7KRUwrBzguHJIXKDLhJ2r0akKHE7iwIgvI/5NCQKkIySLnkE7OwMYCjb2hyYBVNGhwBgNMDqWh2VYgEDivMHkzkAqezsgJ8upXlMOkPc+/0e/vGff4kXdlZx+2oiDUglv4pZZ4SH6SFWCIJcA0JmAbtP476BHxbtZVrWDofzrlOn1RZligV5zEyYgR1nJdVPLOiSk5fdfk8Us2G/b+cxF1snbTrVeeOzmQCEHRDmgZAALoveWSob3gBA2AHJl1MBkG/95++pA0IA0tguKgeEGpDD1omeZNWVutG4BgQKE1HEyDgJAIl6J34HAUh/ONC1XUtq5yhY6sR5R01uWXQlI6Bz/QqPj8T506nuC9ZH5vI1RqVqqemlqllBC9R8aXclvb5awXazKGeI00kOnI3uz2aoFWKMkxIODo8lzKIL1tZMPr16EXxQB7IsB2QRVFwmHf1Jg+Fl/rYsr+Myy/EzXLa9dRXb1SkedWNs9Q7Q7xgIeRq967LfcdHnLrLTXfb5bNfkovU9CegsE4mH9YS/LfvMMmteUcKW6DmWPlwczCyCj7D8cDDGyVEX7ZMORkLmNsNPYNLpjdEbTGTDy9csARrxCj5XeQU389tzAJLbXjeePL26T1sS2oqGQvEhCzMBCwvwMwcRzpDTBWgqQZ3NDNsMrZyg5G/NAndmHvOBt873VSjbTLXEzVrf40VKthsSjot1IUxXYQDEqFVW4ZGe5GJyLwrn3Q8dlEwnRIWvff/cxtcrSzl0kf/MdckG2AMTPXNB75J2JjDgYuQgbBegMmtfzcZrBpzCZgbY8UFreg/LSHG9Srbro33xYp9dGVJ6lPDLotqoagQknHFhYRt0Kto3LisNiAXWmYDeZ9D1Q6icvWDP8zwQeLhORd0ZPw/n9AKuuwl5HbxOOADS8YmULXYLaDgg7ZsDhOC+FPQcc7BgwEt0JaeqWafLaWZhhj7sj4kdzkwDAn1JXSd+lzuzzbUyDkS0jO1zlGeCeIFtRwMDnBVL8kgJCHk++FCRJz3zTQju/Bxxf3j8CSJGfdM4OfWQblkMQdS2C2vlkKvXlJDOzke699A6K6SnqNtBWtd5ep0BgUzwYrhGnVYn8wKneQkQ2Mn0sNBgg23/6nO6nsLnXFPEtgm7fbyG+ABUFyRQ2MJdlQUl3KIQSugARPeod6u4Hw5Afvt3/xfi6ck5AMI1ZmlOix2Q8I0BSJQ2qgIaQUjNAp+vQC3i+4PjY4xaDDE7c68K+ov5HlD/n/HVzXZasmMqAQg7BvPtGA8FMgIQyNrZPu3ZFMDI4r9cLryXBRh8/0nrXwQr/D3bJQrgahEsBSAVwNVep4DZcAWDgw6+9r0/ot+b4fUbZVxpDFBaq6FQX0ev1UavvIJms4nm6qayLagVzOWLmHGQj8mXv4VigQln1OB0Mez3VPxRp0ba1nBgHQ3eN5qciXIW1sYMhz5dAocYdtsocgp8MgSfU7lCFflyHYXqCnrDlmxzGfTHsVDdkUKCYpUOTgVRvE7iAfLdKe6+9QH2JsCLt57FegnolNqoF9Y0iUJwwTGzVDDaWK/fkhNSkqyYhetsIr0Ahy8VwgITQyAuqxPD5wdpZ7q9EOk9ghSOLaKLFegENdLMNsGUCdxzmE4otDcev3JGSSubTHHaaqHfH+K9R3ewdu06HrZO8MMffRfbWzVsbKyisX0Dk6SGq5McttZ3sFZdRaVURbt9it60i87kFD//7U9x/H4XX/6LL+K5G7dQ5CSeHyNpJjh50m+hzQJ5SCrbFNNhD9NBT8eDHZJZwWyKg1Cf+8JnphzBOB60j84yTipVMSY4476+saWOTxxTv8appDzSahWlXWpAEhSiIvqHbbz3z/fx49//DB+9soGbW6so7FQkjKcbUztJUS42BBQ4sdY5PZEgXN0Ip2CNo6ExD9IY6SRVZ6OQj1FvMFW+i9nEdBWc1OdQTytagQB2ciJgxODl6Uwg4+ToVH9jHgqftW11RmKUWb+MrYgnwCw111Db2sGQY/Fwgko+wgf3TvHfv/o9NFLg8y9uYnWngHhnHRjM0O51kSMYLpieiNdVh9Q96fSsI2bPL5ugHI+YRWK1b2WlrjGZyel8GvPYKmMszjmQGCHvLmvUv5TZ0ZvO0Gp1JD6HUwW57bxPed6kPXSQEn352mp6vVnG1krhMQBSSSKM8yUcHJ0I0dxulOYAJIAP/psVlocB70m5HYvgJCyT7XBcJvfjaYPrRX9f7LBks0ECEOGyWRDC3y8KUHzSdjwJvITlLmMT/OfsaxbQXPTwDO9flPkx37aFTJBl2xE6OIOec6IzWSJPS1UPgIozMv3+GK1WVwI/FcWehN4dMIiQvHb2qGmfOEMDFbxR+4Q6IKRgFV7+CPK7O9JwgBc5eZXdjs3IsyBLSko8V8ggZ4hVr1pKt2xMmVBKRwvXHJAnyfetljRrXdND8AHgqdyhWxCAh1y23BVqgYqVdesx1yib4Z7rKwJwcIARgIsxVjKc+TCL7vBF4MXF7NlzYwDJBj8BkJDY7ssbGLAHpo7DPHPBa3yncFkf23QhSk6ntaQCFj1bhMdOgmbvUKhmNtBmFr6ckScA8Zl63x7O+MztgdVICp0AE4gLgOhpa9aa0paQMjV3M3Lg4lklnCo329ygufCj4bQ2O+Gha8UOGJ1KpkZrIk1hlkPKhx7pNSxG5AgS6FO2qIBOoEaFLSEY4B47eJvnoMy7HUHbkZnVDjQ4rY/7RgWx2hcQo0+YzzsrcsWxmfwoZqii07WKiXQa5JDTajY9PUU67Nt5lmbEHvbqyun6D1koTu3jNUzwp06LAXICr1ylauskv7rTEm2NYY502TrTLQXtkusuMpp9XYuq49zAgPdXsMAO+SQ6rL6QO2mJDqj/QmctZI0YvVDuZryGBK48rT1Li3PwfgbW2T0R787XGYCy0eKeBkCy99LiGLrYIdFntz56bmgMVCt2PAg8Fl9ZbQdpSIHudZlxflHfsaxDQfCwUpsKLCwCiNNOrL+F17LPLG5H1iI3u9z8Z09XzwIh/m0ZWHlSRyUAkb1OgtmwidFRD1///h20WyN88mYZ19cmKDWriKtNTOj61dwQYKhUV6QTJHs6T5oLxcO0d65cQSkfCXz0Oy2Mxj1NypC2VaIRQM/ceDRLze4aKTBJUQWSKCUpU6m7qPD6S8mLH6qYTSoN1Jpr6JKCpSGHtubGbWcHpFytioIVTyJ0kikKgyn+9Nv38WFvhGeuXMOVWg6TlSnyKYMGSUsnbSdFuUJXJ6ZMmzvSbEIwRbNeUsHYrR8LeOg5J2FzrG0Xz961gdRNyg2Lxa6GXSsy+0PSm6eI80arUQckLmoyI7gS5d2NjtoTFo2lZILOlK6oY3TaRyhGQ/ziF7/AUW+KxtYN7KxQPF3Aen1DlJ1qo4rm9ip+/Osf41e/+wX+96/8H3j+1jOosEjlsZvYsWZII7exd3gfg35X+16iU+Kor+M9le3xEJEX7BJyz6ybwGdRf0ABdQy0DnHS7mhdBAo0AWCRW280PdTvVABEN1ithtq1axjHebk7dQ9O8Yef3MUv/vQbvHJ1B7d2VpHbKCDPcao/QDuZolSoq5Bmsd7vWHeDYnmOrdr+ScefhTkFQCod3AFIr9fBeOi0cU52eQCh8kI4rjKor9OTBqhWruD48ETvkb7H0MC+gv2AMnV944EByOkMhUYT1c1tdXdKUR7FaIb3PzzBV//mh1iN8/j8i+tobMZIN1YQDVN0+tT5GAARPWo8EXjn8BhH+bmwnNpvfj8nfSVKVxBqWZ8j8KITmMITxVzIiXbGa5c6EgnVuz2Ff/LYnJy0dP0l1bL+xuXYWQnr1fOUdcdXrq8JgGw2KNRJ0CInkq2ZyQQlUs+SsiWhswPSKOGZuKeuR3gFAMJWU9aG988BEAGQZIHJsvcuMzg/7TPLKGCLepIsCOH66nv3BD4WX08CMsu24zKZJVzuXwJInhZKeNFxCXa65x+4HjqTAR/Zrkqw+l3UyizaED+NJpb9zn5v+EQR+miWygGCr5CE/vnax02EThteakB2twUaNLPNm7fX08yK1eecoRhj5mKriAUcCy3OfMsti6LJsQZIs8LlXWfOJiw8hTnsrjGalrF/jJoRZu2ZmMDl3ZrWQIR3N3wWXLPVQQjuxb92KoARByChXDUA4S/+HOxXM+/px9AZ8XXZ+uy7AkDxOXpnq3CG3Fq+Rok6E7WLMuOz9NInBAAiIMba1rj4orSJC8ui9ozzn/OukSxqKeJbpFtpc81qV7bBcxpVyP5gIcBlfSen7PJQXOpgSd0H38aQRM8Pc1/Z9868jNXEpzC7JGeV8mxCISGLa14HJbOc5TUzHSGXlJEj3YndmqwrFkGTggh5HEx8JwpY6G6w+HeLWdOBWFfBLdDOMml4ruR8xe3ieeD95sW8ZvsznSA+fJRNQj1eWZbJnAGldoacZs5mpu0u0vapZmj1XSzQ+XCW0DRFRPtVdnmCRojfJ7EjQygJJK3jpi4DizZDQKJICKSF4EOBLLumz665rDua59kEWpf0Ig5U3RhBiwdWmjeQLHxQHqqe/m7higa8DIDIVlgzb57fMg+bdIe3AECylEUCLIWN0qPTqYiuAzEA8h0s64Bkux/8OU1jufAs0okCEFgM2xPVanUD/Dc6fF+HKtvtuAhsLBOXc9nQFdB6kqIKs/DzMmpV0HTw3yzY4M+kYWX/zvVcBEDC+2E5249MwnvmPnsSQLlIY7Ioes92RR4czzAbrGJ41ME3fvAOjg67eP1WHc/uxkhWyojLq2SvY1arS7BMcTkteAnijXIbo5CUkKuug55YTDHvto4xnQ4FyBnIx/wG3iMaA0mzUZCnCbbFi6foPBej1z5GwvcoeaaIVq5xCWqNJsbRVLVRPCPz0fRy7IwWaxVRuaJJjH4pRdKf4N3fvIe7xx3srq3jxloRhSsJ0qEJfwk4eHtVKiVLYB/2BTwmI9N/CCCxU8I07uEQOVLktY3Gt5ftaWR6AzIFgktRkufPHLdyKo45V0ZgRtGzOhAEIJHbx04mqj00Q8+JJT5DBqcoNjYY3Y3W6RFWijl8+P497B8P0UcZ+cqBZsBZO5LmvHvzGh4dP8IPf/5DbF3dwf/6+v+Gcr6AUaeHSY/C85yoa+wOsRgdtfcwpL1wRME8hzDaT/cQyz5/hs5krGWkjSGQik3z2Ot0ZctbnI4Vbsft5XoJFk5bRpvj56ezvoBBEKETgMwY4DeL0Xp0jJ9+9y387sEdvH77Bp67tolos4h4NkZuMESnnEM0yUkszZFs0KVVtblg8UKR7S4G6n6oaTuxY5yPCSSL6HRO1QGRvTCBaUyKHfOOIsxS60wdHx6LvlevVNUB4TFnIGO5XpVbW7fbR4VOezOrTdgBKa40Ud3YxoB+IWmMJJ3i/Q+P8Dff+DHW4wRvvLiJ2toMo5UKCrO8qHccO8O5JQAZkKI+pWDcOkwWLuhgyRPlefxoqCAHsNF47tLFDgjrA7PTHYgyxuVpnFDks3SW4vS0bbbU9ZrOA8EpAUl4qVPIcxQ6IAQgEvHMYhNzjScoxjNMCxUcHZ9KxEUKFkXoBB3Z10UdkCyICJ8PwORfAjAuSjfPgoOLks7DZy7KGjm/R2eULHZB9iobj3VDFj9/EUBZ/Fz4fZmTF//2NLrXooPXMtepi0T0y5y1LuqQhO1cBiKyWSNBaxJsd5d992JuyrJjwg5IpzNAtzuYWxxykORg3uHMAm0DWfDSx3w8lAaELljPx7sYUXT7kRuIdzZU3FhdYzqPVII3zwPh+iTmYvge7U2LVkuNLB9E/8khy7oYstvV5LMX8gIAma2XhauH+8UuFJTQ2S1smdzOmQ6vuOR27qBAa5nrA2yl9vCy7xLUClSszOckFBZ96+yVgSj2ppJyWdifp6VYQrfRylSMqij3fdU6M8LhUOAHd6Y59YZpv5auzsLOuh+BGUVqkKdX800V7NSMuKiabllekAcAQrcmM8TyYyN6TWIGVR5SyBksdj8kWFcLyjsZYdsk/Dbdg6Vg28t0MZYZYXoSF8/zOHMWS7NSiV8HBKKccWIQW8kACLdNLmi2TtkDq3pkoR0yLmybzsT9IT0+WA/79oaMDB2XkFzvAITrF7BxKp/abmHWv+Dubzy2nK1MkI6tOBF44rEnXYqzhbIwLiigykwBppq1lQkDc1GKpGQA6eCsM2iua9YhEwDRPhKEsHPBwn0yN5DSfs5BSICzGUBiIhajpsnoTdZVdj/ovvBDqX+dcsgfeQ8JgHiqu6h9ZoNqAMSAkWiUvD5Ew3L6mrVl7DPqKJ3XTNl5ygSS8tZkgUYA8rvlAGRxfApjZFbfQf3HopsVl2PHgy/+LUvBGnVPzlGRst+RBR6LTlbZz10kKl/UYCwr+LOfWQQl2W7Ik/4WtuUiCtay772o27HMcYvrD/v44DjFtL+C4WEbX/v+HTx60MJrz9Tx0jNV5BtV5KtNlIsVdNzMsFxtaKKDmR4c1zjpXSgyWLCKdDrEiHSYUV92ygQWUxaFaYSS3Llpu56fdxKoHwkuV2mpjpOjA43h5Lmzz8rCWZz2SkXCbXbsS3GCGu1vSWGhALeYGOd9GmNYiZBvD/He797Hu4ctbNXquL1RReVGGemI1yudtTgJYfarvLdZ2PE67fVN1CvKimeFzJ8VaSotC4s/Un9GE+oHaAhkQYRaDmeTaBY2R0vfknVC6JSVc0oQ6U4T7zCQeUDqHJ9vow5QqGFG4DkZoVlK8PDDRzg4GaOfVrC61kW11pC17/Xbt3DUOsFX/+7rqDQb+Mq//Qqqs6YmqWaDEZKU4Y4Fo3mNR9IYJFEPE9GvUiTRDONBF7NBTyAsH7PDYNkSpLnxuaVuz3Qs4TZ/riV5/axU8VykWfaDgwOdIwKSmABsas+HtFrBynUG+BWRG6doPTjEj//xbfxx/0949fY1vHDjiihYmA6QZyhyKQLGkTorBCDDXlc2u3TgYh0id6tEdh9IZ/G8A8K5vEIxh9PTE0RMeCew1WOCnTd30ySATPI43D9EpVQWBat10rbnVVIQAJnMZjg5PEGJ59SzqVhNEIDUt65ITE/ntSSd4cGDFv7mGz9CI8rh8y9soLYRYdQooxIVZDc9y7GzZ9cRBe4jOoUyUwSmT1E2jCSbnDCyiUnZBNOUg4GK/YFcuvg5BQmyx1gsiGbGJHrRwwbUuFQ0HCvLhN3Eopk1UM+ikE0Hhvw8r9XoizuN9OZ61ShYUR5t+hCkETr8ALnvxaooWLwYgwj9SQAk2/lYBkB48yx2SxYH/GVBhRrUF8Tq2eWy3YhlPy93zco/RqtaBCrlWhFZgTqzQrLakJBNQuCQ/Znb9rTckgA2Fj93UXbJ4nHi75fpllxkB3yRhe6/NlCR2/UkYLMIhPj7mLzEznBuw8t2M1uluXzONSDsUPAmSeWGwSDCz9dfxbO5bQwZI3VrF/ntDSsOWVRpXLcuhjoimqw2QKAqjIWa8+utMCJlw1yuKGS3It5DDKkJ8SaDiqt5IWWzNKrNXXNhWRBcltQud9uSc5XTauZaj5Bq7rPmfnJVrMs1ymbGDTDZzL8Vd0sAyNwJyAv0ZQBEXYxMyJ7bu1LsbICNs3embbGpezcrEh46E/xakRs0EjyurIDNRUNtfVpqSxfjFCKBBO/6yG7W9k3CdwEuE5Frlk7WttZdYfFLOpSKXovwPbOq9Z9NBG6vrDBZ5zXoWbRHPhNPM4GcAy6eRM60sGBhd0A37FBp8BLAi4tP4EPwGmhq3plRpIcXx64Pse/nF/P80XktHCMvtgluA1UuFMwEHS64V/o4Q8XoWsXt0THmtCoT4+kNY9dUjgXXqGvXMWdFZZhsRYwYaPkiUnYJ2Lli8T0d6jMoVFR0i/bWOsRs0JftqH3OaIb8m/5TZ8Y0H7z26IimAslnh8062UFzAFbzE+H3nn43up7dIEFwbmAuUAxFXyPwkObK6VcMVqTtL523BM48D0UdNWqKmJxOGpZ5EOsamls3h2vC/tUxEAjx8y2gw1BGumB9Z54DQhve5lp9aQ6IQrwcgBcalaXAozC8f849S8V06bwIne8l3bvqpATQsdj1yI7xi2L0bIHOAr6frl8oLH+S0HyZpuOizsbiMycLPp4kgF/2rHpsXd7JWXyfIMQAyCqGh6f4m+/9ER9+eITXbtXwsedXUGiuIFdrolpqoE1HuChGrdFAPiljmpqrFW/tSqWmbAzOXLM7WExo2kE71JmoS6RcpeOeFX2xFUccX7OOP5NiQxoD/q1KSgkBx3CA8WiooLy94MaUT1AtV7QrDHFjwUeKSpRWMGnkkXQGePDHB7h70kKzUMSNZoLS1SJyU9OcSNsgTE49iKVjc7toK8zCjcVhd9DXe2EmmaCjVDRnIxbhA7pClUqoVE2DxCIyHfUMiCR5TCepqE/8jMI1mYCdJnJZms7GGA+pebGsDdnN0ha4FKGfUmtWRYmz6NMRPrj7PlrDBMX6FnYLU+lp0jywc3UXP/zpm3jr7T/i3/+H/4hr165hlI6V15EOx6KKEkhwfyczdn0GGPVPBKxK+bwASL99gmGnpQmIOEqReIp4TOqvZ7CK7tPrqLCVYN/t8zmmNFcaONrfM8oPuwgcvzT/kWJaLmD1+lV1kfNj4OTBPn750/u4c3AXL+/u4IUb2yherYmOTQpWK0lRyCWWq0K5Ra+rIlsuWO72NJgNEOfy6rDkI6Oy8dHGIMSTEya6e6eJY1HOfpYELwQL9vooF0sq7rttO1fsupG+N5pMcHp0Kg1I7JMoZILE1TpqmzuYsHs9iVCIpnh00MPXv/4mSqMJPvfiBla3chivVFBGYrkvfMKzi+yBgdPhyLo5DO5kp0gTiW6zmwEgSaUk8NFrdwTAeYxp80wLaz7j+BxiB4T7zXqHFCyeJ04oB3o3jx8BCK9xXsuB3ijtyV9s1dJbGzXsrNJuLEabFxty1gHJzSRCFwXLOyC3c93HxpbQAbkM7WrRySqAjcVlnwQ2LjO4LX7moo7LMhpVdtngoHXUvKK3KVLPgpDF73lSansAKZelYi2uO+vetSzf5GnH5Wk0rUWgsphNEta/rKOxDFQ8bXuyfw8AhI4SouV4si5DwCRCb/VMhM6bxQHIG9VXcAubGGGC5NY1JNsbmt8KPH2Js9VWtNlrzf5yZlX6h0C9csoVC18JrJl90EdKL3K5aHlIoAINjVLDgEIDNF6kawbZ2+8cKDhYcsad9KQx3Uy886DtMQtUFlIqbIJ42csl2ZxyBovfI6G0dWRCwZcFIPPOxyLgyPxOgKEqjUWdtCqZLofSwL2dKcqWzeaENo/NZGcyKryADgCE4MsKM84mBldYm8knULQDr/L2TBPg9rtGTXIrYU9bN2BotCDrroxta4M+IBwvdWcMR9p3hC5EADVBg5ARfqsdQqlHEOQbkUqdIHYWlHrPmS2CHgID10xIzOz7os4Ai3MCk0wCOLfRqWC2Prp+Bd2OlcHSrwh8el5JoF/xODCnhKAtaC7KVXdXG7OKApiuzI6Hgg74MLd8E4E57pcE+9w52sPGBkD04nfSgzIBylXkanTSKmB2eoxZ+1gdg0BXEeAO4FL74ynv3I/pBKKs0f2NM4nkavOzIZQzgJD5uQjXmHwwbZ/5UkcxABCnhym3xjuJzq1W9aigMjeF0DVROutwBAAijZB12lICX7cFVkHp/D0TvruwneCDIgFSaJoruPPWd/Cbr/2VROhPAiBRMcKsdl27EKhVYewi8LDDdeaIFboY2uURUL2yPbfhDcsFIJIdAy/K97jMOBroYAF4hM5DcMLKgpXF9S2jZGU/c1mb3sVux7LlAo0tK0Zf1g3Z6xQx7TcxPm7jq//jbdy7d4xP3KjiZQKQtVVElVUU8wz943AVo1yp6zrgnK4Ex8ihUq1j0CP16hS52UQFtJyEWAzHCZJiFYPeiQToLPz431yQTV8lFuh0sfJUdVFVxiOMOtQVDLDRrON9ahZJTyG1iPRIpltT6F1IUKnTQaiEaL2oDsjBu49wr9VGLZfHbg3IbxkNlgVaKKb/f9req0mS9LoSPK49dETqLNndQBOKoBhybJyv5sgAACAASURBVIYAubT5jfsw3Nm1fVzbfdk1W84A4FIMQA4JkAQIrdhogRYlMqtShfaIcF87535fpFdUZFY1ORNtbVUVwsNVuN9z7xHi4M+YnG6TCx/+RmEwnYmY80OaEX8io5FZAMsZix1oun7RQjjL9W8WhUExtqLPZUw0212zDy7mJh4OTAxuGRcT3Z9WywWWBcXCK8xXS2S7e0g7OxLGnz/7BE+ePMF4mWKVdPF7B3cQ5TGCNETeaWI0nmgacOfovpzeLsszpMwmQSgKFi+lCqrTfRjIldU20xELSmoTzgVAeBR160qMcsWQPtFd6QWwLAReOHHifhGFrlqJGdHvtHF1eSHQSQDCiVhVMIdlgVUao//grihO8bLC2UeP8aMfnOG9s4/wG4c7+OIbx8jv9lDOx4jmBS6SEllggMl0EKSHLV6YgIz4XoLXKAd9rORoReCUBLi8OkdIE0EHOngdEn1J7mY0SyD1icntDWlMPACR0Lzd1ARkcjUWaCMFi/faGTWtjZYASEXLdURIUOL0dIo//dq3kc0LidD37mRY9BuI59ZYJRDzInQlljPkmYJ6B0CsgWjnEoGq12ow34QAZHzF1Hq7xiU583LI5WOdQ1BlCe7UiJCCJaewhR0X3lM4QeK0y1MJNQFzADv46n6reuugi+MB0yJDUbA4mhwvHQCJc1GwBEC6ObYBEG/D+y+hVb3OxfVV77kNrLxqasJlb1K4tn2f14XsXDwGwQj/5OTiVfSv+mRkc7k3AZF6YvtN2/6qyccmVasexFhfpk933/yem8DKTSnq/PxNdK36sr3V8Ob3eQBCfUdR0zMsrsYYTpcvBxGGbQiABAZA4jfuIj7ad6hAIxibQLB7TkDAAkVCQps8kJrFxHSjQbHDmir7QJqH6QTleGqp59JGWNq5uU2ZIJ3LIW1I9r4qxG2LVJjGIUIWgQojmhvdx/PZncPPWtC8LtQtLV2ghOsSRtZ1dm5d6/21FvdWRs2RXmWDcvUCAOHWEfhwX1xz97WL1TV23X+4aQYBiFkj2euiG9VctkRFsimMifGZP2HuMeswPW2jTUAEPzQMMEs+cy+yaU7I6YuExXzeTwO4XuaSxC6T9CUEck6bY6GJtSRuf64ILNmyBep03Lz+wk0hVKwSUNr68kZhOg0Cz1RUDdKbxCMXlcNAxloQ7lPAdaDNFnIdBunAkT5nys/rU9xU3tfgT4GJXL5zQ5MIfoVqMtQyg5whgDEqpjwP+grNU+E8nqBkd7CYqWjSynNfp7kB7CUDpwgQEtN4OAtp8AbX6dp+5sRkPEZ1+dwyPdhBFa3BgLgdV2Z+hPaaumwOgAh/M3nX2Y3ymBAkOpvb60mZO8S2c2sAxGk6tPtqYhD+XfoPuv04KpbCvhxty4NEf0xFKXNOX150zxu7n8p4W2ghA68DIfhwwIa/6/4Av/rZNwVAwuI5Do576HZzdYj9wwflRa3eC5NmDx7qdKlX3aNYcHuL2fp7Nyci/rX69GPTRcr/e3OKsvlvOmVts9LdfO51bXlfB5TUAcY2p6v6ut+2zzwA4QREFKynQ/zWG2188TN9NA+oSRjoJ5W1MzU7KD5e8TdDSoloTJGoSIvpmaxOY6zkVKWu+7xERIvaJMN4NkbK34c7d+gWxUKJ1wgFtIUpkkYDpHixiJ1eXWFyfopqNsT+oItzatUYTFhBRTLrJBZn7BI3ux3M5wni/Raq8yEe/eIjAZBeHGsCkhww28NoU7R6VSHLDnhRrgs0gQh2rTmFZM1HClOW6udCIKWhsjMbIcgguOCEhwWeutWVTVD4IEWLxSCvHZyYaDKS95FR4E2L4fnYmlTL+VpnxH0Vd/tocJ8nJR4/+hV+8c4/49lkBTR6uNNuIWmmCNIArU4T/f4OFqMlrk7oHJbjnz/8KR7cuYv7h8fIQF2OdcBHjkLFBPv5dKZJLae/s6sL2dxmMfUeMWarqbaD28BpB+9FVuDOBcQWC7etFDpPRtjptjCfTSUYb+Qp4mZbTlGsL5ZJiJ0H95A2G5qAPP/wEf7uHx7h49FTfOFwH1988w7yO23RwLJliXEDCBb23QoDZDPRhQL6CQgnPMoYIRJewTI9UCJNmbFyiaQ0bZG0nIHRtjgLX9J6mxSqqtLkjDSny/MrHevpYonOoCeq8+hiKHofobUdw1I5Td3DO9KwVkgEhp+cjPGf/8vfo7FY4A+/dICDu7k0IMGEpiqRgCR1N34CwqR2BQcuHa1NDcjIwCzBLjNmVitwAsJt5nsJQBT0yPPPUbB4HLyGqJnlSJIU4+FIAERp50mi4ySw7OixAvbzuU0aCUA+e9THUZ+2fqFseHk/oAg9DUuJ0JmETqHVQ2fD6ylYFKN7EfrrTD/8BWcTqNz071dd1P3r23Qfm8DgVRa92zQcLwOGWBoNAhBOQgRePjlZU602l/E6epObpiIEN/XX6jStzc/Uwcg2QLE5LRFYcFzEbft4E7z497zuBOWmZPTbjifLkVkjx/hypC5DMVsgYhdnwRDC0lywNoII6wAkIgXrmADESERMOyf9SpMOFroklVLMRS5rVWI1vEQ1nlxb58aZFVzsRFMLoLRcR9fiBcaHGTqeutGIHNeeExsPFKS9MCcirYkLN/Tp5AZSvJbXCWP1fgvr87oNTWJYjFFD4vUXTuCoIntt1SsSyzWnXhkdRg2zyQC/0YEP77Tl7XWlzfCdW3ZY+H2Wfq5gQ2UuuALU2+qqqHNJ7NoWUpqs8PfZ656qI7Gdp/eIOuY5+q77zckHLWI95Uz8foIL5j+W5k5GAMA/2fnxAhweT9ftXgvsPdhwYmSb0jjXMnXAHW9Orzt3Lm0TJwQ8jrS4pUnBRK+HBGYBL7MmAOdKhQQX6+wPbzPstBDeypgdfw9AnDjG3LRsEmfHJLTzyYFJOWER3LLwF/uJE40EFV1A+n1EnIBQm8SRPs9baSJyBD4RvdEyzcZyZpM1LpcdNrLuWP/3uoj6AwsAmxYISGUcX1jBnvOcZ/iZ0y3x/F8a/UNAiMtyNqCWq0KA4wEIJxec0JktsZ2J3g3NT59qmgydX25/rqU6XiPj9C8ETfwtOZ//69EaAZsDn7JOJnWOXAd3LAVi/TSsBjwdWLTCyoor6Vr6O/jVz7+1BiA7gxS9QRN52kJEV70a1crr3HyGx+Z1bFseyLZrnQcV24CIt+rdBkDWgMhRBesi9FdldHi6103L8M9znXTZHFsi+22PbcDCi+N9cvq2PJNty6yL6v1n+b7nyy6WkwHGT0/x9W+/h7OzGX73rQG+9PYAzaMDFb+LGQv9SJ1iiso5+Yhiu8Yb0yLA5OqJuuvMhKCEjPcVgZPMEtsvpwQgTV1rWRAxwM+L0dV8yRrI8hbyZldTA2ZYTM6fYjm+wE6ngapP3WGlzAf+aZOIpbjvzXYLi7KFZL+F2ZNn+OBH7+Kj8wvs5Cm+cNxFdpfBosa156XeOsgNNc0K6dEsHV1/kp/Ca2UYY1la5gcbxSyKvWCcOSdc9/Fkqg42gU0rXFnwIIHRYoVWp633jOi+lCSYLGM0Gw3EYYnVojAr3AXTxm0CEhUR0O4qRXxWjfHs7Nd4dvkcV2WIadTC1eQUzy6foahmoi9SSJ2XGb701m/hoHeops7DO/ew3xtIiE5BOYEdp0Sa5CwjFDMCxEruU7PRJRbjoS6zFJxP5qTIVdoWD0C4j2nTS73HbF6q6Of0Yzq8FCjk/Z0TECaiB2lTv3t2/cssxu7D+wIgUbHC2YeP8Nff/gRPZs/xpeNDUbCio4ZAUKMEpq0YkdMDESAwLFSJ6PPZdeBe6JLLKV1YViq0eStoNBKMJ0O5oPmgP97LdCyY10KDD1H/InTbHRX4dMGSnqdYYOdgDymF/2eXyMIYIbV8pIFxettqY3B0FxX3SdxQVs0nj6/wta//I9plif/py8fYv5Ni2s4QMQMliTGjmN9NX7gvCEAoGvcARHoNB4AJQLRP6QKaJToviXh91od3wWKeBzUgxA08Jr12RwDk6uJSFCz9nlKb2JEu6IEy9wHPTzYDBEAe7DRxZ7cpEfqZHK4o/lkhIrpr9XBy+lzF35vdTC5Ymw9SsG4LBPw09rUeTNzmOrWp8XjVBfPTvH4baPDbsakLiS6uMDx/eb+8zvdugozb6Fm3aUXq3/Wq6YgHEh4obP7bA5BNMHMbAOFreTNV0NFND38jt/ddO22Ve33dGGbzFS4enaC8ssAsPujI5m142S3gg1OSftTBHzR+E28FB9KABA+PHABxH2TBOmdYkA8ApH1EZonQvHhfXaIkABElivcquuuQiuOT0hmGSMmXdfJVJLJgZoElhxBePAhMrEinvz8LNxVY7v2iKHF1hA829gvHk45aJS2DaEg+Y8NoIyqZncWvTSJM4LumPkka4cLWfOefgEEfdLx3twLWcbb/xfdXx9jnZ3Alua5m9WWiew5+HCjiJMI5ULnhxfWkQdtnBbYjqakYljd6YLMTo6cZABHAk52uWe8a3cxsJLU/xe3ngae7DClYth9Em1GAHqlCrIspW3SGSkqEN3qcDyXUd+qDdvy1FJ8iL51JasVyYAJURLkoX2XBGx7FehRo8lP2/ZwcGADxegsH8ARICCCpmTBNgty/+LSjHPkJ0np64yYffmKwzkHhtEFMQZu6VSy0aVdJIMBkZIphqY0gRYvn42xq25yTomXFCjNXdA4uFm5CF6jbHw0GKK/OUV1NEPB2v+CNY4WK0xcCNVEMHd2OQIbP5aSCGYj2AYKaIBHM892y0PVTDaP6re2Yxa9zzl7+xyyg7jJP9FxtQiLBq9Pg8HwiFa5w6eXGobym2+m8SeQxb4J0J063drCNXzzYM96lfS8pbMxR4W9vsIP3fvnX+Ok3/gTh4gx7ex3sHvUR7j586fK1evq+KCGbDyWWM6XaYXifAO7fV6dlbbsm1hPS/euciNwk0PbvuS3hvD7NqE86+Nltn2P6eK8yejEfk8m3t62qnrttvbYt+zaXK788/7l6Dghfe1Y0MB8TgAzx/3zrezg7u8Qff/kBfvdzdxC0Wlgw7TvmNSfDfFmh0d1FmDZVZAcrpjyP9OekWMnFKKEgnY5WzAqZFQolVGbOko0Wa/YsSPvUdS9AsTIdRmf3Pvo7u7reT0ekW82xnFxhMR7JtQm9O8iakWx+g/FY+RFLuvb1OhhHkfIxwiSUC9DHHz7Hh+9+gnsHO7h3J0Wejq2wDszydzlboMME9TjB6Mo6xhOGvNE8gg0QUs54/2OjAiWKxQzj0cJyKhQeuzSB93yKxXwuOlbesqBDuSsFRitjM5kFI6clxYJ2sGbly30gN6uKeRYEFCmWoylWrTY6d49wOTnH93/yHTw5O8E0zPHJ1RzHcY7d3g72+7voNrvod7oY7A3QaFGPs0Q0CUE7Wt43W60caRyiWEw1wYiiAI2godqSyfVJnGE0PMfw4jkatAfndlIoz0lOypwW03vw0qdJAoXS6jMuMB5e6r7YaeTS5zAnhSGBc2p8yGniHssztO4caqKVrSKcfPARvvPtR/j46hJfvr+D33iQALshFsMKjQoYZiMEs0xAR+n0U2pW6Hpl66NCPpujChMUqxBJ2kJQxijnbto2HWNRndu+p0aUGj7djEosXUDzslmhkXBSN1dAqdykFkuBQ9Zx08kKeZZwvqIino2XoNnC4O49FLwGJznicolHj67wtT/7BzSKhShYhw/amDCgecoGWyBLX/65s7OD8eWVfR9tlgms2ZgSM9juw3wf9y2nIBSVS2PDbXCTHP5bxgDMnymtSaxcEAI7AmRSCBnJQK0VzESB5zepWjzfPT1LE5A/OuxU9/q5NCBxlOBiac4lY46IVgWi9gCnz55rBUjBOihfdsF6+37rxovWv+SFm5ysti1r29TBA4VX0aM237ctgb2+LvX3N9vpehLC4EJOROrTkE2Xq0+j+9iW1H7bftxGt9oGQm7TeOjC5kDB5ncpcJDdRvfYTGz3wYWb2pCbwIhfVt7OUXRMMEcAMv7giXJAlE+hwKJK4+TxfPUyBSsyCtZnAhOhrwGIJ5yzaJIA3YS0Kj7pusBwHF6MRkNRsESzEiXH3B98oaUfoop4Nz3wRaPqTxY0BkwUYEX3lRVdRIo1J93sVZm2ThBjDk/qOHtqjkThtDi1okldbd4QWWitijXwMPrPNZ3HpU44/YKlntuww8TsEnALf1hmRj1CRDW4uP5kGSUCIB40cJ/4b7Ftr3RB4vpoEiO3LIqUWRy77BEVd07c7ulE8qI3wCH6lNc8cF+x8JceZSVeqqYApAupYHRuR8r1cLkfrlsueoQOh7kkyeaXCfC2NCs6BT7cZETTESuITb4RoJRuw2lcWMDK9Ys7wgFUirf5fcuZ6QecQN4fM6tn625aTjvkAIj4sH6ZDnxd2+uyOWrHUcDM5kIGbJ2exah+fv9aerw0DbzhpE1zrhpemE7DJeWCYCQj/Yo3AhOlixe8KhDw4k6QxnOiN0DU7aC6eIZqPJWeQuIETud4zklvdJ15ElBvQoGuAhpr9EKDk9chgArkdHoRHSNHvdMvzE2GXqCimQ5J56De6vYB9yEB/HRqwnP9TggY+Bs2jYc/J7RoN820gFHqbZz+g8fVaW+UAaJQT56HpDIaACEw0+9uZwfv/uJb+MnX/xPi8hK7b76B/sEOUiZIOwtdP/GYT8iXjxAlto9WC7sWemvdmvxjLUSvX0P9hKTuouVf925a3jHLP8+JiJ9GbFKw6lMDrYc3Udhyk9gmFN8EHfzYZfBYQYraPoZV/gsenyawcNvi6+t6MmZS9hGeffQcX/vbH+NyNMZ/+PIDfP6NXcyYKh1EyLMKUdzEguLqzo70TOy8ysBgMUUcBipsm+22urs8d6fzArNiibzZMsefpQiqWh0OLzlZYIHPIy0nrNaORN9cTsl07nKFxWgonUA7zzBPewgzCtNHSFkvMTCX16U2AUiAdtJC2kgxHk3w6JMzfPTeIxwOOrhzFKPdZCa3C2Vb0mmokCA5CTmhGImCRABC1yrpDmWZa+sbBCtlhywKc2nSNbK0aQeL+4KcfNnsXps+kCIm5yHeb4vCxMACIOYSJYej0ChS4vST2z+8QLpzgPbhEcpohZOnv8bp+RlGyDENmnhj0FRORTNpIE9zdcl5rS2Wc1HRqrFRpHjNbjRSsxguJhIvc/uosdA9KDT6D+k746vnAnfUhNCQIwhtH/H67ScHrCHk6MQcF9rKTkY63gQg1OmIMpQlmPFc5jSsClE2EnTuHSOl5mYZCoD8zV+/j5P5DL91fw9v3QlQDugqGKEVxLhKh4gXZu3LCQitfwlAuP8kpC8WIKFivqpQrKhD6om6S5BBut/o6gqoaBjCesbuXd4Ih+sswNdO1gCEYn3uK4JkAhBOLFClopLxLkkQS/e2sNXG/sM3sGTjM0zkkPXkyQjf+PPvCoD8u7cH2DnOMMwj7MYNXWbHpFRVpcDU8PxCaegEIK3OYK334H1A93rmzZQW9thud64zYhwAqZs0UGNIACJb3kYuAEKB+2LK2ucagIguyEBJAjenD9Fy6IJFALJOQl/VAMhyLreJ0+fn+oFyAkIb3s3HtiT0myYJt9nVbk5KNpfxujQprt9NdKjb7G9vc63a9jk+x0K/7pLFachsbIhy22NTSK77qYRYixtpUfXXNkMGt33H5vu3UaJussbdpvHgxMI/6qDCW+9ev2ad7U2Asm0dw+O99dPhswsMLycvuGDxRY3FVxUmBCDsiG9MQLZSsKROZi20QEAalnQErjDitCJvmuB3PpXrkLQFLmRQfxe3nwWwtsS6uj5DQH7qFlCni6MunBZexe65usGuWFLhRwBDUOJqVU1GvIOUreUa8JgA2GgmEmD7HAS9r6Yn8HtNT1n3eW2stV4Gi3W6N/G6ey0qNwDidAsq2l1X2S3TSkYWiZZKbevk9qcr5A2smfOQ/qPIn/vD8/PdJEb7xDtXcTkEJsqFcIJgrpZ0EJwgmW3rOinbAwp9kdGWfIo6pyIGBuil7jM4HADh3c158VuB72xjnX5nrXFgd03r5ETMclEin9bSjtf723XwvduWXKiYeOvdtFR78zsd5UdWwmYHvM7LcAW47XcXligA5gIXneuZORrUwhtderwE5gRz1IdQfM5t5Gek2SAFiVbSbrollyin4VDabGTb2emBuTcVJyAFwYVz+DLfRStedO5Xcu/h8SBYtAGScYN1rH3gZi2A0yZbJhAVXUqA0002/Lnq1099AAdACHicgFwf4vRj5iaS2qf8+Tl3LG8n7amIfJ2TM267QrFcSKGz59UuFx3LuWRVLoDUhYsSyIa7nID8DX78V/8HwtUQ+3cGawDiHa0ILIjT1gDETTv4nMIjg/SFAEEPMCi+5aM+HdGv1eW0+tfr18WkHaPI7qyte/1rdb3JbbSmV4ESn1VSn3Z40LEtw4Pf73NANgHJprj8VSJ1LavmeHUTTWtFUax+UymerdpAdQfnH1/hmz94X0XZH3zuEA/3Wxiyg8+wt1aq7IJZsULe6CBMUw0dGRRHITW77Zx2sEDX/ldWoLngNVodFbDjEXM9zH6Wug0W9wW77EmMFrv4MQPzSHviBIEhbgWGZ2dYzYboNppo7t/BbFVgPLpANJ8jnrOhFSDodbBsZIjLGM1OUwDk5OkVHv36KQatDId7EXYGlehHPF15z9TUImtIJ8FClwFvV9yOpIHFyigyylSiW2HA++IEedLUpIMda64bC2P+xrgsZQdFFvynyQEtXJV9Vam4FF1saZ1tiY9X/u+Zut+aChVjtPaOkfZ3EMUxltMhHj85xemoQtDYwZt3mFHBzKAVGgyEbDbl3jRfLSRWnl0aHYzTi5w6THCZrI/cVEM0W9NMxmkqvQ4DI+mIReE1A1CllSgXjmrm3BajCFlOgXkp0T4BCC9BrUaG5WwmipboTquZLIDVXGw10Lt/B2mzhWRZ4eSDT/DNb/4Czxcr/PaDXbxxZAAkLFIBkMvkCtUkUtHOYpoTEAIbNlBEI5sy8LCB4XiOZZQi7wx0fLiPWWhfXpwhXnDaNBdFjKArFDzltc+CHldBiSb1S3NzCyMAIUjmvkjzDMtFJPe1LApxcXGGuUBLB4dvfhZLAoUw0QTk8eMh/r+//Ce0lqs1ALnKQnRpT+YmIDy3pce4YGaUORvGadNE/I4f4QGIgb0Fut2ezhXRsaSts+mIUbYiRGEluiN3L9eX93hOQOoAJFFjwAAv/y7LXxkerhD88XG3uj9o4ninIRess4K3mhCT1QoxizhSsJ6dWWGZ5PhKek2P8RfJtw+MgrXt8To6iK0frIGI11nGZkbIp83leOFmkL7oJb9tmlDXVeQU+/W7L2wGnbK88Jsv/Es0FzdNNraBldcBJn4F65OQm8IEdbxrNCn/WW/d6wMM/TTjtmmHn5BoPyQxSLniIx2OMHLUtW02vFoHTUCWGM+Yf24PjnZ7pGA1v4yH5Y4mIMlb94yC5Yp1gQkCEDcJUPHE7jO93J0uQlSqYqFpi5x0XPiRDT9qLj2aoPDOxg41f9Cst2wyIiqWuECOVsSpgqyA2aGxQtGcsK7zQl4SKbsOnAmfrZO1DmJTo/gagGy6Zq3BldNakBayBjFOu+CF81ao+gLR7UzPm9e2m07BqF/2utGGLDHeLlLmliHQoKLUFb+aPlz/bnxXTWBPZlhuP+koOvG3z/zQ1MOJ/F0mhehaPlPC02no5CXKnOvqkTYk8OJoN85By0+DVPC7EZD2v7aFAMIPSHxIZIBQVCQCybk7GqZqWC+bH5H7GcPJaOdrbloS1imTwi7Ojq91DUo8TWm9390+47qqcKYGhoDAaUBYJrDyJVhmZ98lmFtxvjDdg84R2clc/925VqmL5WxnaZKgSQopHNUSJQGMpw66gEpR+rht+g048T5BhbfHFSChiNJldLiJlg6jd2fT+enoWPyktxfWCePPEdPhSJ/k7HaNTudAAikC/J/Ob5qmXVs/ezC5TgMVAEm17/z0S//OzH74mornmxFGweJUyOuJwp0B3nv/H/Czb/2fiDDBoJ/icEAuP3/87A6Sc2/3tBcmIKRqaruuAYj9TjiFKl6YgNQnI3yPByDr5buJiuif/ueY4kYg8jrUrLo+pB6QuAk8NqleN01R6jQuAgRaC2971PUbfn/UE9vrFKubsk7qwORk2US5Osbl0wLf/vkjDEdj/Pa9Dh4cNLAgjYguUw0CAiummfnBgp0dWN03FqR82CRBtA+BEruosTAlLYuPq8lClrBxlCpYjdewBTuzcST6yWRBXUhT4m8CAOoTR2dnKIsZuu0crd4BxsUUo8lQwbcYm1tcPGgj6rcRLlPkLRajVzh9OsKzJxfoNxPsDSoc7Ecqjlmc8X/WLCzgub5kBHD9SZiks9Bqyd+huXVpQBtWGI+H6Lb6KgQJGAhmJNZmWJ+C5VaiqfE5uTOxM0+QVrKYnmrf0LQi9ta45OzHmQANO9YsQGfFObqHD5C0BqIRBcsFHn90io9PZqiyHbz5gPSiAGUxRxRSiN7Wz5Rz/05voCA9FZ/KZSGY4LFxQZq0EWfyOYXVdCJLzb2rXMwEIpfFVMJp/Qapialo+UqAZSCE25IhFjVpKKezFbLE6NCkT3MaM50NsRzz/lsh7LTkgmUAJLAJyN/8Eo/HU01A3r6fIjpIgFmCRhniPL7EalTpXCEFi3UXjz+vadznM1rophkux1MEjQ7yTk/ZHGZ1nOLq8hz5itkZBeazsV0AKoIQFvMlprT1XS3RyhoCIKRgcTtpp5w1GlrOaLgQsMvjSHbQtOGNu11NQGbUp3CitZjjk08u8ed/9X10K4iCtX+vKQrW6myoc5oaIF7fCcaVgi556VJ21HaZrpSzpoeztydQ6PX6a7Bq91XXWHQTwjQJ1wBEx6oKlDEyH8+tuUtqVp6bI5vONbOD5kMAhBSsN/c7CyyFKAAAIABJREFUuLdHHnGA0wnFvsCcJ0y4Qpl11hQsCtK/kr0MQDgBuSkkcPNitSkG/zT6EF08bgA6rzMd2Xrl3HjydehfN4UF1ichfrEEIv5x25Tj07xnczs+bc6H//yma9VtYOR19t02wFL/3LzVRGfXUa4+PHlhkQQg01nxQhAhLXA5UicA4RSErCeduM6G9w/yL+FhtYMirK4BiO84UwNCAFVaUq0KG1a5sixlSW4WssoWURCVruoCDPxhCoC8QB+xL+ePmdoIK1a5bCus1kJxR62xEDxOM0j9sG6UUyGvtSNahusOG7XF0rp58aU+xM0YHHXL767rotpWyPHuVbj7dXPicMWFe+WH3mzTnjovS11+1/7wHX2xaZxwW1MEdqjsQmXCSO47Ft8GjDiJEKUqMmcwFbmebuYp+foORxlzshorVNm15/tZwOrq5+z9TNdhehq37aTTqeh1JwL/cNMT7Xauo/53WSW85coG1hxINAHRBMc5obmiWRQ5irol/Gfiuu0rXXDr0ycCEEZmcQISufwSgY9rrYPWj6ulQsHEe7bOTqPimEdruhUBCAtpWTS7wExRuNz5KHtdE3trB/nlcnke8AkE0rWMQYUEwDZl0mYwgJCgmHkJzDRRxonXU7gQLQFoTrHMPEETF9EMTR9jFC3LkFE8CNePYILb5qZR/Cp/LlvYpGtICbg4yp7OKefYttaO1PJ6OAWZO72JgI8P0nQAXODAnSOipjn7Yb6P+5AuLwSzbkpkjmv+XLaMEW3HcoFgp4/33v8ufvat/wtp8TF2dxrY2e8izTZSdrdkGr1gs0svff/YmIiwoPBARWt9jTPsp7v5hN7DYs7O73qYof+KTbG6bR/tl23hvugnzWrzsU1fsgkcblovv81rELWxPX4qFPIYhJwM2TG7jR7m12/bBOWTiwjz+T5W4xh/97NP8PTkFJ8/zPDFN/aR9geYSjQ+RujAG6lL1pzheRhgsVwJkKw4MaWzEDv6zvqVRRBpVaLG0GyCIW2cLLDpEZkJj1J7ygAkY3W6fQnRKf6mcLeYTpBSm62MigBsWbADvJrOsbwaqeEUtHLkux3EAbUmAZ49O8PJk0ucnw6x121gfwfY340QLU3wO6fJBB2RWi1Rn1hsyoK33VW2wqqMEVKbJoBhOrTR9BLNxPQfcveaTa0rTS0Ut43XlCWTqjML6qMjUdME95wa8Dt4z/H5DHNqGsJQ+SksPqWtmDwTAMn7+5oAlZMpTj85xyenBaZo4q2HJfq9FiLa4C5NN0I3sgWti1s9fa/AQ2khiwkBgrsO8Fil1Qyj2ULJ9cww0jWXE5xiqoR0JoRzPahrEXDs2jRLEx0etzLAdDzBZDxSbogCC2XnbXqY0dU5FnS0rALE3Tb6D+/JhpcTkGe/fox/+O67+NXTU3zpzg5+63M9NO62sRwFSArgPLpCWiZWQE9nmniQipXEsYFa/vZXAcbzAnl/B2mrgzG1NTmnINRvjMEkDlocT6ZDTT0IqkiRpej/8upCEwmvASnGU9tfC1IEm2i0mgIgPCHZE5czFXU8vR4O3/yMwDEBCNkcH398gb/85g/RQ4A//OKBNCCzTo7i9MLOaV0cbALGCQj1lMyboa6I+1xJ6G6yQ+oXjxHPv1arvQ7e1CIcFc6u9ZTokMZnFCxOQDwAmY2MXcJJIn9rpF1xmbx/2gQlvAYgtOG9u8sT2QCIbNg5UlEQYVsidH5hHYDQ/YouWHzcNAF5nclFHYDc5FxVv5DeBlhueu02K9zNi/TrAqJt7lWbdCwum/oQb9nrv2sTwNSnI68DUl66s2iycJ2OXQ8S3BSa1z+7zTa3DkI2Awm3ARZP5fKv1bUi/rvqUw/SrbZpTQg0ptMFRhS9uRsFP8/nJ4W5YK1F6KVNQP598nm8gT0skgBywWISuu+cquNpgld1RIjA1bmnSxCXTJtSKw69oFz9fVK25OzjilwCCBbMLoXZksSte21p65ayrFLVdZDlvCXOpwEg0WUclcgoLZbdYM5arroWrclRgpj+6nQSfh9eh+69CEDsI5zGmIhMxaLAjoXLef2LCgttuFnj2lTEgSpf39VCDvU5l++gKQj5qI6OZpMiRz9yhacHXOxAru1YVfib5ZcZZbHI5u7iviI9wMTWlvjuOPsS48vc39bS2/tKZOmsbJ3eQOF8ojBZx9wAiDlMmUuWpdMqRd1NoIwu5axhHdVO7l/O41zZI5r4aI+9wH6zKZCjV/GvzoDAxkbXDk8GxnhD5T5zINNNcQR63RTBmxioaPL0Jp+boh1mFs+23Qbg/JRChbZ3/nLHmwDEEu65yx3oIUmZoGk+sSwRhQ8SRLlt5LooO9OlfMmdy4TbOldFOQxNT0X6gAuT1PTPZeoY2HR5jc59jVN05crwHNCk0FHMPJ3RAxAHdAW+GACqqaUD/wI/WyyNSRPm8xlF6G4/eGesNR2LANCBIK6nmgpO10WNzKCP9979Nn725/87Ylzi8E4XOwcGQOqaCxU786muryyyX9J7uGmJFdtc72uUQaoVrz1Z/9ra1wOFOojx0xPal/qpi/9s0mxg2XmRmjU/f6bE9eJqovfzvfyzns7uNSX+vQJDCkfcQEEboMdfbzZtgG/7d/2e4mlU+vXUgEj9Pdy/NwEUPyl5Mm5iPt1DvGrgb3/yET78+BE+d5Dg9z7/AI3dXTyfTnB1foqsvSPef7ORCRiwc7+qAqzKAGmzg4hOdqtSxRuTtVmc8zfIP8nDL6Jc3HUW/RqQKFA21jJ471mFS/T6e0izJsbThbrtlFW0shg5wdaSTqGRJnKz4RTF+dC0s80Yjb02kqiv0NLT0+d4/MkFnj05x/FuD0f7IXb6lTRZE7oR8ZaQJKAtLa8fF+dXyv3IOh00Gx2UpZIxLK+E5guBTUAoleJvy4p676hl9yR1tRcjdekJUFgI0vJVU4Ylg39tAkKKGV9jYch6gUUm96OsUsshBof30dq5o/vW/PIKJ0/P8fR8gWnZxGeOgJ3dDpJ4hdl0ZInbtDhO24jzttbRi5gNgFimhqf9dBtLDEczLMUcsGsPtSGL+URULTpZeQpQs5kbHQqmK9GEh25cFHvPC6TU7ESBckUYqshLqZbDbjxF1A6ARNTZLAPlgPzgR7/GTz/6GJ/b7+N3v7iDzoMdLMcBolmJi3iIHEapIgDhxINFdRyZXkWARLmmIbr7hwjzDJPp3C7LdJDlpGdhpjHT2Vhp7wVdvaoVMrqpnp2h0+sIgMzHU1GwNAmj41SzqQkITaZm07Ems3ytJI2p18edz34W8zLAktfYxVwakL/61o/QKStRsPbuNgRAcDlx9xujUxMgUgNCAMIpWEqDE6cJWq5WOg9E/XIAlNMxD0Y8wFf15M6vhIYNNQDiKVicgMg4hgGdrZaOF921hCNEe69NQJiEfmenKZrFcwaXMHae3ssBJyBtnD47U6lyGwWLC3xVwvlm4bzpnMXi3wcV3uSqdZO2419igbutkOdz/1qXrU2XLNUOtQT1m4DITeuzLuRvsM7dpHptulrx8zdRtG5ytrLPvEyr805W9T8331unZaUPDrT6w+cjUB/jBe2blK06BcusB604vlGEHrbxB40v4U3soYgqRA+PDYC4Tr3Sz6X/oBacWpC5ARIlgJPf7kTgqjStTc+CtuSPSUWSXdDVTSG4aLQttI2daP74fBfZgyWJyE0Yx6kIgUngk5zVYXYcenaRWYRyPRkwxIJQeQ7mRqKhBS9cnhKj9WPR6rvs1+GFNhL1tChHl1IhaIWqalif1K4tNPDC0pP712Ystgx9izQM1+nSepLTHdkEMx/oetJjPXffcfTWq8zWcInm7qT1ug4rXC25cd0pVyfPhOzr5PSYhbvpHq75TFbdqkh3Exlz0qKGwbQzKlQlTjbLZAnGOV5W4VlYEc+TQaCHd3s6KeWWi0HAx3A9nhPuYrr+LV6z39ZTEROoW5jkmirGrFl/LghEkV7FRHRP2XFFgc+B0fEn/YppzOyUr2Qpuz4YOk4ujFL0PweaPI3Ohzd6TZHcqcxUwDPWJMKmUJtiRVG4Vs41yk3w3OiL0zZ9ymktaFstNyABR1oEB6gIDhTy6QCcanlHO3S6Ea2aBxvryYjTOXnbaNELHeDRlMUlyvPvDF9joq54+g5kCOQ5HZOWwePImzoT0SMDIQKhjgrnhfukA5C+xp3BZTJ8zpkpULAf7u3i3Xf+Dj/5xv+KaHH2QhChBwH+HGBRdtt1cn2u1MBI/Vruxev+OdK7CEw2H3RYini8Nh6kVXqNyOZr7XQEOl/VReyboGPzMx6EEJTw7z4vZNv9x09IbqJevbQNzBZwQ6GtFDRS1/zDTYz4z00HsWfLPorJAebDBb7zi8d4/PQEn99L8KXPHihQc0hb1MUE+eAYvWYLjTjA8OpcxU0U55iXIaKsibKwPAPqIzrtlnQInBQsV4UFrAUJWpoyNLFYkYYSiG7FaxAbSbNiiFa3hyRrY1ZQmFso76ORRkg4bVguUPDakeYYX0ywvBrKwSluhsgHdK9qawJyeTHERx+e4OMPHuPu/gD3jlN02ys5PhJoSIdBy98GTSUSDMcjAwT8rrwlALIsOWGO1WFnE5OFN+3K5QbF4tuJhwvmBCnmiWG4FkRIATWLy2aery1WOTlgMc6HgA8nKVObVlhOAycoQwzuvInG7oGJ1kdXePzoFM9pyNQ5xP3WCt0Ohe0zTGbnKCiEz3uIG31UYaYgSBvWJloPTlGsgWX3yk42xZBJ6VGK2SqQRa2E7JxcyS1qpuKdD04LOFkwy2RzjEoQq5Dm8SXA5BWQgYoEC/yN8bbDAEReCOJuB937d9RMy8oI5x8/wQ9//AF+9vEneHuvi9/8bA/t+wNgliFbkoJ1gWgB09gwe0QTjxKhoyJxn1LYzabOzuGhzjsGKZeruax6V8s5Cpf3wc8S9HLqwHXqtNsCIIyR2XTBYl4LKVgCAkWCsTQxdiMqeA1rtgRAVmGCOa9lywInJxN8829+Ig3I773ZkQidACQazc1kQewIMyHwFCzl49DgpKoE0AlACPA4ebGpE88BRx1fhyY7uhbZH2WJZiPFjKCfiSQZ6e3XGhBZFiPQcSvmSwNQfM5pSPTnWoTey4SEr9hdCmJMKcyieC/vrEXoq6SBP0iHL12nOAEh+Pi0jwZ97ukosEGrqqelb9OWbKapf5rvvSl53S9jmxPW5vI3Jzs30baGB3fXeSGchNxZnEug7jM+/HJvs9fdzP/YXJfNZfnXX2XFy/dtE6t7693NiYoHHH752/69/m7nmuWF5sWHJy/pSTanIBzRjSdzTGkPV5uAsJYeTZeYLUuNCFkM0y6RNrwviNDXAMRNFBSSZhMQFjay9aSdHC/N4o4bj159dofmtf4szNXWIIAwUXrFrr4oOi6vQSMR58AkWpaj27AQI31FwXmkUbnfhMt50DroOdOOiIZDMS1JvSxIFLhmLlh+asLm81qczauVewhIeE6mWQqZ64+3QnXghG/XVrqBjqYZSp/mOvhJiKNAeSoR7W75QXXCr+1ZXwAd61LXde8dC8iHEq7pS+7CadMhByRYSLoCVQCqJqSXhkVuYA6o+IJbG+IKYhbbNAhQkCCnDQ6AEIw0MlQ0hqBtJRlN8+lag6Mbn8uSqNIIQcN0bwSVQWyJ3N6UYE0hc9+r3e7pagIg1i3VOaF7g1EetNsIgLgNEkk71ysF9vk0dD+x4XkYO+cnJpnVAL93cOJ5QbDldCb6Lk2mjIKl78hzaY5kKyyDBAObWl8JsxluxrCvQiJJna8Cu25soemQOeHoGDGMcz3BsLBDuUdpH9QyNvxkRqDEnZhe86LjXnPGclMu0dF4HPhZhWOa05yN3RcGdAS+nSmDc+nCykLb5CynnezCHHnv0H5zpgPSARGc0KbXAZB54a4BrrFAYHV4gF/983/DD//f/4hgeordnRzdXgMJb9KdHGGQoayMq16uYiSN6wmzztEtEw/SrRZTN61iI8t9ZnZpFu0EFwQZ62uos+Lkv+Ms0ut+2es3+d3qAAtfr3YfvCRW59u8cxZBw7aJhwccftn+3572VZ/K2KE2XYt/bP67/p466PDvq/+pn5F7U53GtbmdHrScFn3MR7sYnY/wgw/OcX5xhc/txbi/n6OQrinHzk4TRbSDVpYgKucYX16qyM3bfUwWFRZViMV0pEKVzaRBvycAMmRS9mSEyWSMstlDu9tBI+8IgMzmJooWGMgaQFQgzVuI05bMlCgQ5uSEjSkWuPFihlWWIWn3MR3NEc0XaMusYIm4Q8efTIBhOpnjw18/xbu//EATkDfuN+WClTHnajq14x6G5nwUUzewVMea5ivNRhvzBcW//GFH0hfkDXN4SqrI8esDARAWeaQrxdQi5DnK+VATBdKt2InOKY6+vFxPhUgvY6Hp3YmkFeEUiICGFKbL5xjceYi4O1Dvrphe4r0PPsTzcYCdu5/BvbhCg4H0yQqLcoyC17i4hSpuYr6MUHEdkwRZ2jBA5MTHjHzg80l1jkmxVHbLmCwIWthmsTJbSHUqZ5wQTeTCaWYCBrisk14griJMx2MBkJR1B+8M88KJvmndvrAE9iAUAKELFvdvVga4fHSK7//wXfzzk6f47G4Hb9/P0bzbQ7Jqo1klmoAExdL2DYXVTBAnHYpAKo5F/boi9SvNsHNwoCyalXSlBcZX5zo/gtx0glwnbvNc+zfEoDsQAKnSEnmcopjM9Jvl8eM55m14Q7Qwm07RzqlBijClLieMcPTmZ+V4SIqgByD/9a9/jOZiKQBCDci820A8LqRx4rWeAITbMh2OEBFcTyaagPC+xWkY6yva9DK/RutBQ4DpzNH6nFmJm1zwGPBzg35H1Hkedy6fN0aK0Jcz1j8V5kuzwWbDmcs0g03T0IiZ/EcHg+r+oIGjHeMCXpB/GqSYrErE5M9nDZxdWhAhKVhfzV92wbrX5Um4XYTuLzC3AZSbPrsNfGza4tZDDDcvZvV/3xaU+Cqq2OvSsja/n8vlNOSkaY5PB5Nn+vsmJeu29favvc46bKOF3QRQNr/zNsDyWt0/t0BOOLzWw9OtvAj9toyQTRH6+iZ9kw3vTRMQdUtNEKtih2CA9CsW/vKzprMdO8/8sThLWL5Hdoi8fJH/zonJwmhQLDalVbA0dK+j8EGAKgylK2HhYz7f5IkKUKho4O/JnLNYPIka47n7XBeF8LFbzxs+O+e8UZttqAcJquNU/F5fBAyAOEcqfYdrnquY9wpyV5TJErcWeug1IO4p0adcbVlq+529rh+NOP0Ct97LMWQk6znXKgw9wjFwxmJWCbHcd6IIcfpA6GM3DwEwfae9JhqcvoCfsQJPdq0egLht9QLnNQBxYU6WQE6LWhYnDSvA2Y2dcWzOC5+nyTnKjn+vA2RBGhsAYZdLImhnies693Y+1vIlnMbFhPLutPBTIQIgcWtNL+LdykzZ78CH+w4zDKBAXndc+xqdpOaoZR3/GgDxr2tfMQOkATCokOtAxzWJvK+DKUXzc1MWToLMLvhaB2Lgz+0b7zblaWqiwLlsGLlWuV+lBlckvV+fU+vriaM1Xo/V/IecaF3r5pzQpCtx+SVyvOIUxIFvZ0sNZz2qqZlyPByol+MZE5gZSFgbU/lpiDcH0H5xAnp3XdA+ODrEO780AILJCfYPWmsA8tL1mCnVyj65fhAw8LE5sagDjG3TDL+Ebe/zuSKb3193zfIBiS9QrAZ2f+HkoxE8X1PINgHHS9tV0494wKLTaoOl5alntwEQfm6Toma/75cpX3y+/n3bvvNJ0cfZcwKGDF//+/cRxB18+V6Ow94MoLvSIkQnbaK7Nn+xc0CXfAbYFoXEroEEv5xKr7C3t6dr86NHj1RAMn9jmTZQLmdoZCnyLFbYIJ2hkkYTCafeoTlERQTxkmIZZVf0plWJbHmKybRAFTZBT9a00UbJLI7FDK1uB9NVjG6WoBiN8OGvn+Cf3/8IrTzG7372GDtpgXHelfFFspoBBDOrJVKKzsMMV5MZksUCnX5f3el5UUr31Oz29B4WjSlpOKzTmN1QrZzlLW1gSQOmVi1BnlIwPUQjDdSM4T2KQuHJaCpreuoyGCLIbbp4foFmo4cgSLBcVAjjGUYr4O5vfFbk3WJ8hX/+2Xt479EYO8efw8N+gKM3DpE0A4wunipbK44yFHGGMY2nItoCL6XVaeRtCap5ISF4oLNVmi4xvBrr+zyLpdGkdofKGibM5xienes3fLC3j4iZKvMJyixEyd/kaYEojTCZj5AkAVLqQMolhk9OsJxOMWslSCtSemOUaYru3UOkzRRZFeDy8RP86B8f43vvvoffur+P3/7CAPFxE4urCgn7CPsRVmcTTQ1IWZtPJzp/tF7MPk8SXFxwskHDgkyF9sXwwrmLmQlCymuv6FNOB0rdRBrrtYuLCzR7CbAoEZXA7GqC6Ximy2qcZugNBpgHFc6ePUce8TjxnJiKSrb7wJLQl+OlHMPef3SBP/urf8JuFOOrn9/H3mGKaR5iNZwruZxTEE4pVPiTXjeeiD7I2oVAlaCUoJcmCPyd8Nwi8CO9ytvn+hwQ/bbcFCNrpZrgMcBTD+rOGeI4MkoZB9Wma4qlg+Kj1ew4m+cYwR/u9ytSsI53EwlIn88Uso4ZG3L0xE4znF8OdXNeJDm+mhkAWZyWSPbtovw6AGTz4rcNkBCI3ETj2gQQr+N6xe+8aaLxKtCx7WL9quc2wZF/P5/nNIQPD0L4Jzsm2pcFEyPj9Z+v+p7r5YYvTVP8a3Xg8Tog5CYr4FdpUuoTEw8+uA4ZQ/62PNjJ2AZENkXoN1KwaAPnRegpNSD7RsF6cCwXLHNnsjuRCnglojPBlK0XCxCUYw4LFCdKleZDNZUBEDlnEYSoMCS1hVa73gWKwmaXNM5l+eRpiWITEx1r4kIA4ukkNY2ATz339ra6HFtwn4Tewk8EMEZPERgggFg7OrnCXVQkEyqriFT4n6otpydw+g65KjnRtTr0VkQ7oo4BE/3bW5Y6poo/do7ypP3gJRHSMVhHRWBCBZ4VlsyQ0D6kfWLMro0r7EWX8rSwwEIFeYwUWL7mgLkpg9GhlHxuvB4HtjzNhsfC60F8wCE5xLxoRQgbTU0ByunUClrXZZfugWBP0wLqeggeHVWKlB2eD3y/6FXXWSKubWNUsbormAdgDoBIB8TnKI6OMnXsJfx2AnlNdbhfdaycda2NgByANf2Ge5PRBTXVsPPwBVMELocgKc/VDV5bl3kArm6pZWgInInuxELJdFBGazJthiPiuXwPA18mrDdiovNJcMfYpiVe9yKQ6A0HvODb2lzXgMVzwjRZdFMIhQ16G2mXUu6aBQIZmiKxWPGNLVZ/1Gc5Gh7BGgGInO0kc7GHn7zo7+45HWw3pfFmBEdH+NWv/g4//NM/0QSk36EzUq4JSJzFiGp0V7onbQKQrdc2B0r8awwb85MN/xxBRp1+VZ948Pn1dKXGCtiWFVKnWVEjomvuBhBZXNG1qqZJcZQrvy518Tqfe9UEZHObNycduuxqQsBOvm+CeHG8uyzXGFjb9qHHKyeLASaTI7kDffdduv9keLO/xFF/hjBvoKgStJJcmRMsBFNHXSNtSBoHJ3ilc5ImAaSL5A0V6OfPz/ScxLcMkwxIg6H43KYR5Nkz4I1J43nDiif+Xo0LX4kGZc0BFrsXOL8cowxT5M0+4mYbBS1bV3Ps7O5iugyQB5US1J8+OcfHT5+j3UjwhXsDtMIppikdkCaIqxWSwLIhSmUcMb26RFKWFi5IPQqT0hvUBrSlD5ixU75gbslK1zFe/1gc8nqRUORLg5WQxW6g7+i1aes6XxegpJOx0SE7/dTCCK8uR2i2KWW2TJUoGGIeJti9d1/NkKRc4ec/fQff/9kjtHfewL99q4ud413E7QDzyaXSzlfLEKu8harTRT9PUMxpRVsh4j7Kc92neFx4CZpOzzEeTS34lRQziuBbFPdzwl0iKCqBJdqH83n+vpfBCkmrgSWpbpc0AKgwnjEHpEJIp6yywujkqYIjq35TNC0FBDKV+86RbetygfNPHuF73/lYFKzfefMIv/P5AbJ7HSyHQDAtMGrNkc4DpC70kNkqvCdbg8cC9hZlts7JYvF+dXXhrqmlhSe686Rwzl/SosQWCMkiv91NsJjMtX2z0RTzCY0AqPPJ0O52BUAunp0hT3LkaQNXzGdpt9C9eyCgGyxIvSvx4aNLfOMvv4deEOKPPr+Pg+Mc82aMxeVUQnBF6uq29iIA4fkhbQ8tpEVdDixhfjbT+sXU7Mg+16Y+BB51AJI0YtHMeF5qKkUTkcVKzoEEOmHGiV0uEEcAIpDTaJsrG39nX93rVW/stXF3j4EvAZ5PKUKPwdKYl45lkuKcExAGEXYyBRFuPkjBet2HBxKbNKrbAAmXvW1KcttUY9v6+GnJbet6W/bIpwUtm6DCT0NIxXqUDLQanIZMRtdX5fp3eLH66+aT+O3yYOKm7fTTjtexCa6/p778zWXnzUyTD+o8tuWOvOr8qFOwFETo6Cz1HBCJp3mSuyT0f59+Hm8G+5gFK0T3j5Ee7zmxs9Gr6E0u203xSR3lg0Vo1jSgwq6EBOcm2LNa3NngsqvPwl3TD9ed97EdvihWMrY5p8gClBdWdtDZqWWWh88GYf3j3a4kYLcEZwGO0ly4SHsMlW3AHAfjw4uyw+1Q8eT0G+si1qYMCuSTAt1lN4hj7/j660wO01PYPvWTCkcXc9MSy9lwTlSexy+qkdN0cF8o7VszWN0IeGGz/eZ2jBfPO50N6T52AS5lDav9xGVwP6ujTgBynTWy7rD7rAhnaYzQfMfZTtHkip0vIQyzVg4CS5DXtCGm7oFAsLJphjcDYP/HT5GEeqgDoWYkUieJ7j06V3gD95a6vqDlflD7c+WcmZxNrKPBrc9tf54oj4M8ZrNdFFBU+KFCjy5/AAAgAElEQVQBHx1LFfn2SaNxOdDjp04ecHiKktc2eTc1T4XyWhB1/k3ftD6W3i1M+Ss8Tryp16yJpYNyEysfqOinPJrUeGDozhk/3fCGCrJYezEoUxvkHdTWE58aHUvbI+WmS1F3ug5OC3nOC7yzoCKgz9c40867mg7IAxACFBHeOWFzR8Jn3QjMrbmHDoQ42t7hEd599zv4wX/+j9KA7O420CMFa4vujRUqiwY+6lON+hTDnwM3vb5tGrKp+SBW1fngmJZegO6XvRmQWL+mJt0MZf9zL11mfY4IX9gEHHUKlg6bc9+qL+QFa+EN/cbWa/qmKN+/qW5frI20DJVNOpYHIM/KPSxXDzE+PcPPn1a4GC5xpzHG3d0l0m4HZZAjXgVAbo5ESZKquCGFlwCEhRatdVdxLA66NQMq0WZY/LAry+HrMooUKJhEFcbDK01AaAdbxinGkxm6nZZlZyCUPoJFu8XnRLKsjaK5qMMIMmTNnixeC2YosEnW71jK+GKOycUFHj89x+PTK01A3jrqohdNsWy2MJ+MwRKRwXlcR9YpC7kghohJdaEgnnSvNJedP6/JLPhEcy1K6RBoz837CacK0lCtSmVhMMRUzJjVHH26IlGoP5pgMhphMV8qpySU+x1djBJcjidotjoA9RuzAp1wijJroXWwq2wRam1+9qNf4jvffx9J5y6+8iDD3v0DpP1UVrMMBuSxCXs7SAa7SNj04PovzGmMlsJz7o8Ja0p27wNMxnTvMiqypglNumHxHlMpG0hmMWxOaOrEopY0u6b0D+k0xVxuXaSaVaI4NqMQ4/NzjC8v0Dw+QEoAwj2c5ujeOUAZVQiLAmcfPcL3/v5DvPfsOX7n4SG+8JkW8rsdBLMEq+EEz8NLNKvUrIuXK2mHvNifIEQFe2x0JQI7vm80uhL9zdivRnfVBGRBcboF/XGqrBT6okCzFUuTsZwuZGKgYyJL4gSNVhtlGuHs5Bly2iPTCIGgs9NC52gPC2peyoSyxzUA6SLAV39jF4d3Glh2cywuJgIe0oHIhCEyqtdkqjqF9vMesPM852+DQIpAQ4YLDFp2AESfdQCE28TnSd/k+cdgT2mHHJhiqCZBFfe12V73NGUhFZG/R/5WdevwFKy7+4Z0zuZE+aEmICmLlryB5+eXKpKYhP5W9DIA6TeMgvVpRejbLmAeiPjl3VS4vory9Sqtx6sK4hcu7m46se0zn3Zy4RPUuazNacg2mlXdwWsbxcqv06ZW5DYQskm3etWU47Z9xQkIM1A48ZjxQvyKx+Z3+QkKbRN54a1rQFjYsk7ZFkTYIwUr+wIeVruYByvED+8gPd513ViajbsinrQnPw1hZ5UXh3bXeO7TCQIlI7uEZl64vSMT7zLqZLMzbhak6wJdd3OG15Fnnhvnn3U1ef4Uu8ou1rjtolzVHhJ6s1hU/gMnK5ZtoZqJXvMpxY8mnFdBvG4/W8K4F0CbMqPmy033EYqQXafbHKQ8L8sLmB0tzWlY1oXqev2soOTF1exkWdTTu8PTfdikcBoXOSRx+mJuW9olc+oMLEzPqD60jiRAYo+dxbuJ2dVBUs6Ky51wmSLK2VD+BI8Jj1UsgCIXLRXmDoDwOR4PLZN0IgMgenh6kFyzzNpWANR1vvkGCZgJWJJKYIVTBHJuub+ZDqvtWWtXzApWBQxF0n6dtX3eJnZdZTnnLoIBOxZmXUuXHON4a095sLEGOsadNUthV/R79y+nGVIVoSpRCZE21VBeph0nUV1cEJ++QlMvMyHQsZCmxgFsTysTYPLjG28IoC9Za4p8QKKdh+7hmgMvTGTWhb5EE2tQb1qgGnHPu6vxh83z24MY6T/oGuMoVtKqsEJ1oHjtlODWQ785tsg8imMuiqP6rUGaZ0z6feq2lafU4RHeeefb+OF/+RNRsHYGOQZ0LYojdfGYFBy76QENClKGym3QrkSZ8p3+9SlQoxy5YnwxMev62+haOnUDE6BHjQSeauUX612v/PTE07V42Os0JwrKb7LgLYZXL7zXA5K69e/mFEQNldpjnQK/4fhlF4BCQH4zE+U2oKGzzbmL1Slcz6t9FIv7KC/H+Id3LvHodIS3Biu8dRyi2e+jSlpYjKYA6TQZgUDsnHusWaGua9rAcFWZiJii9dXKHJUWCwmyvc6s3WQ43wrj4bnSu2kfW4aRKFDtLFJBxuKYmRbD4Qjz2UJFFYXbCza/4twCacMcGVPJ6UxWkboSyJ0L0wlGZxf48NEpHp1cotNq4DPHPey1VozUliUuGyp+nSjqnbnfQTWZyx3Lzp9EuRGy1KXTFIXrEqeXqGJOney3ICdHZk8tV0g6fVmlLosJWnmE6WiIxWQmADKfFmgiMwOOoETcSHA5vBL9LEpyFIsK/XCKoNlBZ+8AM05qyiV+/tNf4Z9++gnixiF+u3+FO2+/geYglx6CGLXR3UPY2xe4KidD2SHT4SoUjShRZsrz56eYLWY43N1TUUoKljkoBmKDMCeD1/docmEaCjUSV5bZwgkCHacmE/TSXR3TCZPQyQpdzNFtNjEbjzC8OEfYb8lKlwAkaLTQu3doU/ei0ATkh99/hEeXQ3zp7i7uH1bIj1pIV00WHXgWXCBdJjr+Cm+cjiVGXylQMJC72JTCedfklMB7NESksD5LmE/zxhqAsID3IEq0LloTN0OML0aqGwhAWEPxt80JCKdcSSPH6dMTpKHpaKa0Ae510D3ex4JNwDJGlgT4+GSEr//F99ClC9Zn+wIgVa+J1ZXpM7g3eY/TvqSehbqYVYmk5WyZXVCgByAKoWRQZWEULFEWHQDh83xoMpgaBdBPQAg8CGyodeYEpJTFfiBtyWjIsOmR0tX5kM7pj492qzu9FMc7Jgq6EI04wpjOH1WJqNNRECHf/FavsRWAcGH/GhDiwcILV7r/Dv+og5DXnV68jtaCq3ZT7shtNCz/Gb6H/z/JuziaXa3pWZ2TT25McH/d3eHXf1tWSX0Zm9a//rVXiddvsvu9bf02rYDr//YBjuXp+VYRup+AcBxdT0InAOEE5H7Zxzwokb1xVxOQdTgbO6m8eZJKpc4tLXbZIU8Q0sqPRSWDo5gYS4ChaYMHIM5/STkDFNJRO+KoSp4WxOKSAuBGW7aNdNkqNQEwe1IWnwIfXnvhd5A61SaaVvefBTkLeQnebYphOQzmmmX2rN4u11KwTTpvDw0G+IzsI11hLvctT0fhX6xY1oSglktxDUBs+QawXLK5CkMWsQYyRF9qNhBR8Fw4xyd2qGTQZELskmNmddSNwuMBiEg+BAxeGC8Km3PfciCJa+AdtAyAMAWX1DPelLQxJiDnvtEeIfjg4IiFKLtn1FI42o80M1Z8CxTyZsB9pBqeAMSS7hUmmKfSUUhAx4kZ97dE2I5p5CYPmpLxwsvCeX3cfJ5GTYOgz9lUx7QuzNeg2YDphASkBFyMWmdZMW6F9Zwror0ewxfoAmKyKnOmB5afQoqXOd/yPHImBr7e94U4J26i/PG7nMZIlDinKRIW5CTBBOcG/hxtSeeFmTmsOU1rUF3fbg9QHJhfa4LcsZOZQS2URk5x/G060TY7nPwtskkggEWw60CcVsUBMJc0b4nzG5N3pmuFrlGg0/9FgLumjvHcdADke//3/4xy+ASDbop2I5WTzuYjJCXLPe9BCd/T2mu/IFb3n/NAw4vQt1GS+F5vtes/l+/0lP1Rf8yuLhBfPlo/VRfH++/ZJlwngMHB519YVl2k/hLQuIka5aceNceq9bWnpu/wy/NuWdumKbrGuLBGUsPW05X6ZMUt/Cy9h8XqIdJpga99+108PZvidx628PCgQt7tKhiPAGQeWTeZAMSsXY0uIt1GmGDsAmZZOIp+wkaXo5vw36RsZSmfLzAZXep30mj11ECgODouJwIGXC6dfDipl6YhDMVln5IWRQokC+g4V8HJee+C16+g1HQF85myFz746ATPLqbo9Xp466iNgzbBwwxzAXGC3KYCFbkd3maWGRYEUPwNyoCF+palASBeX7IwFwBZhaW65koNJ/WX9CleFdtdORVNJ1cIqwKzIUPoaME6E08/XaUSfZeglXOA0/Pnos622n05FjUqTkCa2Dm+q4kFTT3e+eUH+OmvnqGoOvj9vTGOPnMfjX4DI6aRr0Lk7V2U7QHmaYZoPrUsGE6po0RagWI5x9X4CovlDL1mR4CuqjhRYvPNrn+UrvH74uml5ZYsl2saJIEGrXBZzDayvgTiBFYq/BcF+t2O9hM77mErRUBWbRkhaLXRu3ckzVi8WEoD8r1//AAnszm+cDzAnf4cyWEDjbKNeLbERTJCsEjUseeyCS4oCC9dyCUpfVdiKpjOr5lmmqLZeliuS9w0C+45nckUTsz8i+vjl2YhplcjhGUoCtbocqR7GXUbpP8lzRTPCUCCRG5oUzp/9TroHO5hLpOYWPTBx88m+LO/+j6ayyX+7RsdAZBy0EI4WmFKpgcnMgpxrLCYmuCddtJsjPH8IvXQT0IIuHx2C3VU3pDAn3+WwWK/sygLMef+cBTIirqrZalziyAnbhjQGvR3BRgvLi41fTRdjAcg3QRHO+Z3TBH6chUKgCS8abfaOH1uAKTKWusgQuaA+AfBx02PV00qtn1uc5JSBxL/Ggesbd/1PyLBvf49ddCx+f0GROyGd9Y/XovTJyPaxtnjNuB0m2OX/1wdiLzOlORVAITr9GlS1ze3eVPQ7gFI1spw8utTzJ+dv+CCVadg1QEIXbBeACCcgNw70ERClSm78UpWZieIgMCoTEHeQthuWaFHbikvKOy8UnTuurgqlVzXWDkiSkCsaSecO5bAB320WegWzuZUGSCug++KR05gPBWEVqkEILY8co0TSzMVzceE5woqcZkgJkJmt98LxZ2DkQcl5BHw4Wk87v3X+90AgeUpGA3H3Jic7sOBAysOjBaj/AYrF63wd84V1BqEDdIKAlRLt28JuAQKWAy7vBPvSCQaEYtcAzfWrXere23ia6J1AgNZyqo1IoChfeCyTdYfJJBk8epyRBjMxU641olTivVkxU1lFErFmzcBiAu3qwJHewsQkpNMIbcTVZsQ3oAAcYFDeLa/XCaH9ouAoxOqrzfKif4F+AgwjZ8sc4E6+KiFF9p6u4GDjiH3pwU1me7DuV5JVG0AVCJ9AVWeM9QZEWA5TRCBlNzG3CBD5ghu+iKwQ1YYAQaB1LXo3WhgLndEdrtcvNM9ib7owPRa/2EwsP6wfzm7YwdARHvjw4V1roMdXd6O5Y3QepoNAwdA2K1kKBmLR2/167bXpkdO+/HCt/Oc4I68/q2Zk5bXfngBk4ESApBfvfv3+OHXTANSd8ESj9k9OAmh2LisPbd5TWOR8NJ1Lk+RdRqamiTN9jojZD0NcNMRnxNSZKbj8A9OPFgk1EGKBxqr6WLt0EWdybaH154Q1GwDIrPzc6ymoxf1Guvz2OhRr3psCszrFC8PLm5Kg18DEKcZqX8Xp0oXjYcI089h8vgEf/q372C+TPC7b7Sx1x6LgtXs7KGaLTGtKGRmQrjZs/LEldsSz0QmLne6sttVsU4qFTvZs5mux/wcp9h0j2KGBZ2xzEWrI+3EfFUiXVyZ/SzdsSoGuTFYrhIIEQhodW1iXUXodXcFAs6vzrGqCmR5otyNgADk/BLvfnSKy3GJ3d0BjgcJBimpxiNN/ueIkDe7aHW5vAqFghOpX7QCsKCbn6YqNPcwChjtaVO0pInQADV1KegFcz4WyOMERdJAq5lhPLpAtWRROEGDdLVigclwglURIWeifFkgTUOcnD5VdlKvR4o4dSRTrNImBveOkbHgLBd45+fv4SfvnOJiluKPHoToH++gudNQEy/kFDvKsWx2UDY7GJ8+ExUuSRuyRaZVK++ti3KGaTFDTqcyUnXKUAW2XSroPGWanGA6QUHLZOoMSJWliSVdyhBI47HghWq5Eo2JDSTus26/Z7Ss6QSd3T4qsnrIhm00MLh/LLpaslpJqP6X//UHOJ3O8Zt3d3FvsEB+3EK6aCCcFBhnU0Rh29y3ygqT0ZXsfQnweI61G02M2MV34Ym0Zx5dXmj9eB+NCDZoKx+GmJJK5op2DyaVY5JyO2bIwxjFZI7hxVA9LmovCEI47Tl79gyNODfAu1xKhN4+2AV7BlHSQB4H+Ph0rCT0xmKBf/NGG0dHOaqdNqJxifFsqusgrX1Zx1OAToDK9ZyUZr2rkENn58z9TNc0vrfFeskBJwMN5tTF5/S741RtPpN1tb/8h6vqGoDk9p39fl95NwSNDLr0ExZpQB7sNHB3P9cCn02WGr3NSiBnhHuS4tn5hUbqZd7CV9LrJHQPQt44zNb5HVyJTyswf9WF7rbXb6N91V/zf39dmtjmVOYmStfrUrC2va8+rSAA4cPTsjanIa87mfnX7Et+dhvgedU0xX/nNvDyOhMTitdHSYrJ1QSz0QTleLwOAhQAKVayI/RN1WW1BCcgX8m/eD0BefMe0vvH5grEwozuR9OpdB7gOJr3Jl7A2h17D0HDdIKKP8bZdA1AfNGtYs+HrRFUeM69LEQZ6BYjaPXNYYjppuz+26jATV1qhQGLek9b4U2LhRULMgXnmWUrJwssHC2zRPMA260CRZ6K5TrBSkz3iMSLPR2FRt9TL0rcRCIg3YsA5Nri1yuefQieTUAcAGEquHOqYh6EpXnHCPMugjyTU1gla1cDRwwXvO6Qu8LUFdD19PF1jeP+YsDKxIcOqbht9q5YvNteU6IMpFF0b6msLMatMLNt89MAJ592QX7UYXD1nZ5FkxEW4RHCrIGQ+S5eLyCalAnqVWLz5qJt49t9Qji79AGqxChh3g1M66+C2002uN4K9uM0hI7oxGOmAVL3XgW+E6HrkLuQQ42VHKDwqnQPQAR6eN6kJiLXeWfvXzt3OStdIai6tkR20E7D4yccNnqy9zk9iP+3wBFXWhNCNwVZi+G9huP6iiM6lXfNcs5aa5qWo1KtZyakKaoqsMBLam84AVF+j4TlPh/HncvKXDFXME17RHsR79GFTHKi4wIM/YRQhgE1ap5fdzcBIQD58Z/9JwSzZzg4amHnYIBWL4O3zdUxDzIUi6kKARb77KTz4Wla9est+e+bD4IT/zz/nveaotIQIOR0N3ICcv85AY+pu8c63UTdBWtz+Z6SRe57fTqy+b6bvmt2dmmXmZr+ZE0tq4Uqiluz+ahNRW6y1vXrvhnSuF7UxnI9xWs8eIg4+wIe/+o9/LefniJIunh7D9hpXqHZHyBI2wiXFYaTkSYUdQBirlWRJGJFEqnY9gUTGxQEIGw2sfMbNfvIkgiz8RDD4aWKXOZ+kGQzowVrcSYgbknqvIU01Lll114FWH8gQMKMjt3dfQMg58/BhMBmm+uVirY0uRzjF+98jOeTFQ4PD3HUjTBolGiEM5yz803qUn8X3f6OZTBMriRpihWk6oMUCYA45eDPzDj6WFETAlFd6AYlYbTuZyswHZ4AJMtjTIYXiLBQrkZGsDZfiFJWVZmA0mo+Rp5FeP70qaZE3VYHy2KFRRoibHXROzrWd6dViZ/86BeagMzKNv7NUYW9e7toEYAsZwioK6CFdaPNsAtcfvyEflFodEwfQyE9c1GKaoHh8ApNZ0rDsNN2iyGD7HUskOeJTVxGhQBLKdO7SH2TuCyRVAHGl1dY0gQP1HxcYuXoggQg00WB+Yo6nB6KCYE89UIZeg/uIkgCZKsVRk9P8Rff/CEeD0f44mEfbx0GaN3rIpjEWJ4NMcqn6HSPtb+o4VDux4KMCXpFBpoczaNQuTChGA/AxbNTFfacgtCudyZX8FiWz3xwusDLFot9nlNZFmF6NUEWpQIFIzmCUc9jro4CICenSKMUzbyFyXKJvN+TlmVFalTekgvWR0+GcsESAHnQwuFxA+FuB+GoxHA8lr1z3rLJhk1cKmRRjBntDnjOMMFd9G8D5gQgfC8BCO8Dnj4mvQtBkEuDp17NdFM26eB1kQDEi9AZ4Mz30yFsNptrmQQg/D45af27frt666CNB4ctIfqnoxlm8xI0a2ulMSYI5MHNGwnFSF/ZyAEhCCEAabbNhouF8mjE8JjtuSB1bcerhOWvO+34H03hevnKe/3MbVqT7cX8tV1xfTqyLbxw8cmJXK5uonttrtcmSLnpc/Wwx5dumBuZLH5Ks01T8rruWtv23+YkhKPtYRAJgER07WB3Zrl6PQ0IL0KfuY/s7rEFrbEgJgCZjFXUEDCo2MtyZT8oO4HnM4NxRkMobpTcfybKru1h3UTA000EQixFV3UmO1t5x7ruTJmWpai3GHUtbecGpMmKm64QuCizgQCE3WoWqHRVyZqahJgA3cTn/mG2ut5tyIWuXb9qRawvXmvTFgEOR6Uyha7a3zVhrqNdKbDRux0Zwcsa106gzD85dVAifI6g2TbLWNKbON7lnyrSLS3dWvoOtFkVZ+u31gm8SFlap8jzU577pEu8aT8YjGdTEoIiAp5a8KEcyij04/otTOiuNjPduSwB3WhQ3M1usqRcADotMasj1zmzBiAa11xbGZspAY87Z9jOuUoc2MpE+QSivsjVtjqalf+7s2iWtbMACA0ICEB4njobZUdDEjjxlD2nL7EpxLX9r9Lfdb6QW1zalE+Yxye8s8Nv1DQDOPZYByd6gGxrYy/6MENP2ZJLlqc3OfG68kgsn4NOWjxfOBGSy7CCMtfYw2gUnmbn9403KvDnwBrcO3MIbocPIVSoJDtqDhS5dRT9zodREnTyoIruaIAwIAdeilt37mpa5LZDDDQHcnmMjo7x7nvfwY++/r+gGj3F/mEbOwdtNEgP4ACzslBA5W6AeqyXr2L+ff4VP42YD6fSkNQByZSViMxUSnSOCTz20G8C08SKrsbiCtSKsHirxf3o+28s3tcH18DBbQGHZcEg0QKNQU85IvVHPHyEyclQr/PhtS7+PfwsncHq6+Vf26R/eSevzUR3/RxcforWdbpYL28bhWzYe4CifIjh0xP86OMCST7AUTbUBKR/dIhpwSbTEsWyEGjwIIH3EXPFSqXbmLqJnByJ2JFmoBwpJDCdSJUP0GowqG+oIEPy7nv9XRRlheG0QDI90bLm80J8eIJf0ymu0Gn3sMhydfhJV+p2+1qX8YzhfyES2cMu0Y6pvZjixz97HyfDAnfv3sXDgw6OujFayQSPn13ifLpEZ+cIncEOxsMRJqML5LR1d/cjNqYIFBQ2uLSJznw+QzG1pgZlbeyYs1Ck0NwDkKrTlzvUdHSJnILh+UxFPKdC1ICQypbEIYrplfJLzk5OlJvRyBoqIoNBH629QzT3d2XDm2CFH3z3J/j5+2dI2nfwdneKB2/fR2uQYXz+DEtaA5OF0GhjkaVIpwRnFZrNvkxWJqQmMfYqWOH84hl6WSIAxwlIt9PTabVcUaNjAGR+uUTeMdDO+yUBgEBOscDl8zNUzRCNOJXGZqUU8hCd/gCT1QIrOqTliaxqVzRYaDQxeHgHYRoiLYHRySm+/6Nf4/2TZ3h7t4XPHEfoPxigHAaYnZxjmE2wt/+G1mk2nmA6GWvfBS7ziecQARoBikJblyXOTp6K2hQTgPC8icyud8Q6w4Up0nWM5yCLfNr3cjpGABIsgdnEcjfYhGHLipOg08dPEJWcOOTSgDT3drD/xj01VDlViqolfv3oEl//i+8KgPzewzaO7jQR7neBi4UACOs3AhDpZS6HWkdOwpib5acfpJpxvZTyPqfhwgykVHkKlo7N0pzauG1ylwtX0iURgGi6Qh3wYrV2w6KeiM83Gk2z9S3MlY7L1qX89/d3qrd2c9zfzSXiOZ+tsGC4C+3fuFPzNs4urhSwQs/sr2ajtQWvmoYAfvPedXprnRb0Ok5XdlE2Abv/+8uX+puf+e8RVPg6blqbDlqvA45eZ7ncsmu6lFGy/DTEbzWnIaRl3UTHqtv41pfHv78KvNRzVLatL4ElwZF/bHPF2jw6Hpjc5N61baLConwyKVAsFlh6wS1P+NEU00XpJiBWkNIFSyJ0l4Q+SwPEn7mP9GDPWZqSIrS0KQjDg2S75Ao5ORKx8DQOLYXoFTuOsi90hqQOSLwgvHWFMdeTQsuQ42JaB4riNTPakBOfm/aDYu4aHcTvJOkarBhR95xiZQXAZaICCaC4IENbH7NKtQGMK6A8rcVTnVjIqovtNSfuy1S3kpbkggX5tCgvTvPhaF4K1dIkw9HCRLtyoW9yUDLbW7P75dSgjbDVFt5Q0N98ZhMmhv+5tGoj6DgrW9b0dUclaUG8rXFd0WK8fW8JvBZsO+tb7VaK9lX1mihfBb0cAFiaMy+DPFvaznI6QGBEpywDIJpq8XsJQORyliAgf1sJ5K4cdwJ8AznUBOlIMbDFOvBcjvbNyixtJZb25gBu/X3RbVYoTudhGiIV+3q/02SEdnzlYrY+ru59Xidi3swuy4UalVQARFdf5WJcT4gsb4Wft5R2byFMVp85hrFAJ5jwUyqCQz+R8eeNo+y5iZimX2xxc7vZWdZEh6eb5XkoK8SZ+drYiFNCAhRX9Ou8c99X+1N0OVICOcUR/cqlnLPSXbt+uXVaAxlzfBOY0HJtgiLEzCKFx9Jrr6R9MVAsvY8+42h9d47x3gd/j598439DWDzHziBFb9BUmFn9oakHtWPSYpkQmAX6NqDgP8cinBMJD0iyDhOx7cFi+8I5lMfDZy8J3uvf7e2APZ2qrimpv69u6+uduQietr3fA4R8r7V2zaKlLx8EIqOnz9dTHj7n6WieTlanfNWBCp9n1gNBDP9kcvvmg6edX54HO/remn2x36/DwRuYVw+AyxI/+ugxLi5neKvbx71BhrK5xDKLkEY5EpQqbFj489SSQDvO1i4++XKGpN1AwjC0OMF4UmAymYlT38lbWDQbyBI64FWalJBPn8UVivkQ82Ki4p5BfiwO53LY4nUyxDIgVb1Co3eownjM/I5WQ42dbI0AACAASURBVKnqLO4oKpYjVKvAXrOJYjjDD3/yK7z/+BJ379/Dlz53D/1mgDmbX+zgc1ofBmh3ekoDp8Uut2k5Zze8QrmYIE1oX15gziyIkJMdhv85G+JGUzSllXR7vONV6O0MgIk5e2VNS9YmhYiheLzHTIdj7LFYn4xAi1kWpJfnzzG8usCATmMU7dPu+OAYuw/vI2auxHSM9375axXuZbyD378XYv/OAaI8kPUwQxDLZYV2s4Nm1sIE5hY2X1DUvFLxScrXYjVHUbBRbc8JMLpgXW8OYKYBhaYGCllczPVn3qCD1AzDi0tkFKtXFUajiXPfDJGlLdGm+FwRLBEWKxXFzIgaPDhG2MiQBhGuTp7hl784xdOT59g/2MODB310OxSDP0e8jDAbUsTPwj8TqYDXM2aBzKe0p7V7K13G7PJWYaIpGrUoNunQ5GPKiUKsIp/b2O40XSL40kTd1ULUK06keP0ruZ5sjsK0Ff3uAFdnzyWq53k65/FtNLD/4C00en01XMjif3IxxTf+8vtIRhNRsA7vZCiaGSrplhYyYSBQ4jLYECUAoPkBXT7/f9Le9EeS/DwTezIiMjLyrru6u/qYi/clkiJFrVa7axgLw/+dF/7g9Yf9YgOGsdhdA7YlLEzLlghJJCXNipdIzoico4fTx3R3VWVVnhEZkcbzvO8vKzonq7tHTmLY3VWZkXHH+7zvcxBwiA6mZ5XpjLg9AkicsqRNTMhKWXHqw0kHH52WZVK6BqudZVhMFphpKsdyyvJmGGzASZuc6FYrTMZTP9Y0dZgYAHl9r4W7B220klgAhFhgWpYCIHFngNMzCympAxDudOaA8Jn6ltvwhgK2ntERbkIvK9hfNUm9PjXZRpP61F3Pf/Cirv91yesv0lho+31aUJ9kbP5923a/DJjURer8HgrV+SIIedl+vM7m+J8C1DaXxX+HdQsggifnZwkqpAB9G4hZLkvM5oVACLvcWmY7w5JBhGdjTPPnReg7cQ/fG3wNb0RHKIgp3riN5t7QNACkxrDYoMUuHUZC4jILHHXma4JdTkdIJSKQCJMES5wyYXh48cKXPzyD7tgZpYsKCxoWUBT9LfSnuTs5lWmLW5BZwbrlqrr1LPC9W81OCnnKtOujla+sI/ko8QRvaQBq1CyJmGsUIE0sLP9hXdYre+FqamCTFZsghPfQolhWwBL7MrSJgVVzC05UsayqWwWoIuuaHcTdPhotKgXp/GXuReayZMVmcNFioa3md2BoBTmNd9hr0Mi+X2Jzmz7pgRTSxv0mL/DBYlLZKaGYt1A8dsysFvcuuI43i3vPIBHQsPOCTmUqyNk9JeB14MOHgI47gQ7H6qoabZqj4yQA6QUpBeFK5HY9hoT3rjPRxpgQX0Wv177rLnxtKrYSKKE43h3FAt3KRhsOgLzYThqW/cHl8hzZcFmzj0ilaVMMTa5CAe4AJBx/0ba4mha0qc+peHfqUnBDU5HvgnECZtID+N61niiAC9dJBc2I7wP7wzU5MnowjYpcyhQQOseKmQQC7O7wFSZmdaBkjgsuhvLpzXqYRvtltoGV5OnTmgDwgwubAyvu65Nb+M1vf4Sf/8n/iHj5DAcHHVGwWCxsvphuHsVXI5DgVhWS0jffX3e7IuBgsT9b7a/fFhytgjuWFfolwuQkvLFO3Qo/owg+gIHwszCp4dQhuGLlF1NNVPh6USBi/87xc65ZBCPpghOR8zWA2ty+QEPb/DnBBUHTtleEDPFGTkqUluB0ha86IOHyq899E1H2RYwfjvCDn/8aT55e4MtHN/DWrQHioXWe4yrGklPuVUMFp/HKrcPK6Qdrlnz0VPQdAhAWbKRVXYymaEUp9nd38XgyMQoXp4os5tkIoFh7NhL1rtXOVEhRi1EQVDgAoesU74tRtqNibFou1WHuDXeMCVhWSs6ushzdOEZxMcM/vvcIHz25xO7RAT539wC73UjWtrwnsGDjZUHhMV2LchaM7HCjTSUGLi+foSSYalRIYzofZSYkd3F90srUiWbhGpz0hju7WE1HGM8tC4LPahWdyxJJxcfeQlSh0Ajos2g/P8PZ6VP0GG9Oy/u4jXRvDzsnt5F2EsRlgQ/+8UP83d9/gCUG+MM32zg6OUbSjlCwmM7nKIsK3XYP7bSDUVEJgFRlQ6nY7KbrHk7nyiRCKYpZsIg361oW5iyCWSST8sbjyQaAdBRYyaaXBfNkcolKx38l8MGgPqO/NvSdBJqNjDbIlaYTBCD9W4dYpQlaUYLZ2Qg//NG7mIzn+MKXvoDdvRhpk1qSCaoZx0QJqmRhBgd5KWoarY2X5ULOU9WKOeRWtHO7SH1jUR1HDZ1T/Nl4xmkBKVhTbRuzTEzgbQCk2YrXAIQhh0sCEe4PByC7w701AEmTpgBIo9vF0b03dT6z4UIA8uB0gj/9/ttIJzMlod84ybDstYHcnN94jHne8FymQF5UqryQ45k0Rjk1QGY5HEwQzs7O0Od5QBH9wkwcaPXMa4DTNgEXZrDFMVppijnrU+Z7UNdTFALJBD4EXwQgvHFz/2RZxzRMsxka3znaX93dSfDaYRedVgtn8yUmiwpjOi2w8dZsC4Aoej3r4o/bU01AwosgpB5E+KLi+lVTy7nsOiA5nzXksnXd6zoL4JcV+tqxpLtsvF7lc5vg5GX/3gZy6hONTfoUf8fwwqAJ4SqGBPW6SL2+6tuAH39fn7Csj5uL3/nvF+WM2O+30+nqy9623JdpQurrHnJAeKLTwo4Pk5UK/Qjn5zPMF0ulkbIeCRqQP+h8Ga9hHwUfMK+fID3csXqM3RQCBRaTnHA4t9ycfEJTmBQop5qwm83Lg5/xAtUAhXeKVQSFEDwLH0RM61Z6YJK/zg6GJdmG7wiOWoFPH+oofr9qMWpHVFwbiNB6iUZCTQi7uKSbXHVeQzicAIEoXFbIXVFlfG/ymnX6lKWvh8A3HsMQDmcUmRBAp7+p+8wuMb+bAGRmUxBNaIwOZWCIVrqZdDQs+FRwh048U4K9Ky5rY/+60KCWbiJ068NEZL1DbP2DSNnWLTJrRt9ecyJjMW3TILpmmb6CDmfmOhO6aNqfFNX5dIGFKUWaovHwva41iEjLC5ORRuz2x6SimNbEtBXeNWehru8k5ciDEh1Qmmic50ZtGsFpmaYXbq8r/YdT0eTz79W0gBG1Jpzd8/ibSYGmMFqcO1SR8kSb037Xjhe93ANtSieYEIxpI0LuiIp6To3s2Nr5Yt9rtKxw/tU0OOZQYMteJ5fz2qvs/KD+RK5QlkxulKu1oshofgLiNhcxJl9w8Qo6Kc/1kLPOXBkgJiHx6ZA5FzxP21vrT2p3jmBdzHOU1w0Lw0BjcxMDM/+y6Q251byGopNbePedv8Lb//7fyAXr8LCLXi9Fu2uuNfXpQ1Um62nCOiiwWT1HeQqThxA+yGUE3QWdrLLBjpbL4r4Y2/1UNKVVDgKckAlSp3WFaUNdd8LPkd4VXsGVazM8kVMXTkCes831D4Wf1S196xORsOzo/B3Mnxp3fduUpX7/rq9r0MfUKWjUv1y3rivSw8hGX9CNaa7t+137q/j6P/vXuHh6jj/94Y/x8cNn+OatE3z5tSNkBwmKpIEl65Snz1Ts0RKXBQ2pUiyM+GJgYDUbETsgbreRMX+gtG55M06x0x9gihU6GTvsTXON4mQjn2Exv9D1R70CiygupGTzbFmZ0zj1EKRBpgPdP6b5As12W4WWsj946TA3qFsiLkrMRmM8fDjCo/McrW4Ht2/0cdBjvow51LEALJaVCZb5d1JhSHOJu6IAnp89xWR8Kr3KTn9XgvDJ5VQJ6dpWTe6orzDaIZerQLmLM4ynU5TqXdn3JBTTM9ld2RZO+VlV2O331cV/8uih9AsCY1kf0WCI7tExmu0GMqzw4Xsf40c//kdMly388ReGuHn3FjrDTBNxAhBZyWoaHmNK40kyDsgWcA4fU+J5PVKb0qGbGe1e3drVDAWuAu+aMVPaWRQXynDhMWFqPU1KZCYwm+qzPC58X9BO0rJWdCHmo5A6R3ZCM0b3xr4CDEnbKi4n+MFf/RLnF2N8/etfRae3Qr+3RL8TY3o6QzlvYJGfK7+ECeV022LeB+9vdK9SsGtJy2BzhKIAnuukeClmh1A3nVAHZBoibpdNb5glY05qKywh61qaXJByToArU8RYEy3qPphnQnCTpS1pswlADu68jmwwXAOQj5+N8Sf/198JgPz+GwPcutPBatgDFjbJ4LMsc/MB0u9Yz5PVFJPNQfBEwMDkdgcg3A5+brfPzA67l7c7tOwlpllKEK8JT2njXF4/nMwxx4SgVjoRCus5aclzXRc08yAQIwBRuCbp8X9w43B1exDh3kFHqPdsXmE8LzDmBUCbx6blgHCFVzUAQuAR0tAJQMIrTCium05sFuIv6+iH5f5TAMnmOtVvmNf9vd71v06IvvnZVwEs4TPPBw0+3y3aRk3KuplyNjZfqydnn5okvMzBanNSQfH35msZfPiv2UFhghFAy4vsiLctgttYX8+wTjyDZvMcsxldZ64ADx0hLmiKwMRXrhsncdUSA1Kw0i/idmk2vOk9s+FVN9uBhOxzCUCUhu26ASV3W/hgEICrO0vQ0mrbJEATERaphcIMOUHQWFjFmy+nmSFq0bVjhYo0pGKOBru5Kn4C5cRtQOuFFHeKmE4EO1Z46kdaPotCFnl8iPjN1KkfRtvh54xWYhkTJkpfi3/lhGQFsGkiTNvBbpyExMGFSnWd6RxU8AcHKU0drOPeUHjj0rZZLlfuVqQCPIG5T9kkp0GuPDdD1DH7LnW3685XEgmYs5ZASM3uVMdMDX5z37IX14UAjWUBb8hejAZAQUerkBuihGJzdpIGxFPd1bXnmDykz2vMH9vEilxijqNJZZJLmAU7EuRWPv0xzYPrdKQ1aaLBdipBkHaLJbYb6nXgsdbik57l+9Jk9jo3Vwnpga5Lkc6jplPgtrFAVgI4j1Fh20TA55a0AifKLTDXKOPmmeuKQCmPiUCCTzR8X67F25xe1CU4QRCv68MAjAEfn1R4KKUmFQIgnqwu4BUAytWVrkKf10vQhuhzlvS+zmoRsDFnLAnRuR1yluN2fNoGd71018Ws/x2mPVoXGhJwuwOXzpG+0/cqrpBn0/B90e0TvPvrv8Tb//6/EwDpsGsuBp99P/Oa+KJmo6xWyJyGmmYD00OkJdKss1UXsRkgSABCjQdfgZ7Fv4fJRAAvFKjTrpSv4B4lcXfNMStQu14ESvj5MCkJ+yrQnOrUsW0p7NSHhET19X7+5NdXwnj/YQAxYZvCe+vr96pC/fDZupvYx51v4PPf/lfSM/zZf/kZHn1yhq/uH+CtW31k+zE4OJmPc0yfnqm4IQhhzoBx2E1MqyJnPlFRTmtZWW2zcRFZoZU2MyyTBlp0XCNvUf2NCnk+laEFn9XLqtBzdpWzmcPHT4W8KJUwr8C+trlWTeaW15HRMYlNP9I7SaXJSjSLQgDkwcMRPhmx65zh5mEHh0NOEm3SS5cto8GkomBRFyHhL7v3jRKz6SXm0wttU7/b0zYwa6HTsSA5ttBMx8dpgnXXJXgGRO9SWCHdp1hokkoj4fQKM6ZV87KjU1Gvq+740yePkZJ6liRImm2gN0B2sCfzRia2f/Tbj/FXf/NrjBct/OtvHD8HQEjBmo6NhiXdVJpqGkHGQJOhiG2aOhSYL6d69PVoeezTbTW5Rek0YMbCWHQ53reVUk9zmtKmlCuzKm6jYXQiOWlZgHHQJ3BfMCujmi7kKEcA0rt5gKoZo9NsCYD88p1HePTJKe69fhftboX+oEKfov3RHPMLgoS5zpNiXqi7z/O7gSU6HeoOS+ruta9TBgi7SxSDE0UVFwBiRo0ljROkUMfDgpy0VXPHGiuEUNb2nIDQmtYn5yz0qftYTMZ6phKABArW3sk9NEWDjtFuxvjoyYUASDZbaAJCANLYHQiAPHv2TM+GTsvycAhAxGii8FwhnuYgx/9k3qDnaan/uh5KyMkHJ0xj1lNVA10Bk6XMBHStcdqRE0DRCa2hbeS9tCjMRZATSgWFTilCJwBJdS42vnfzSADkzl7mAKTEZFHKXoxN8lXaxbPTM5TqSHfxz9tXQYTbAIjdtD9d2IYi/fzCLGY3qVRXjzD722Y3vw5UNt2tNj/7Kv++zh74ZYL2F9G+NjUar5o9Ugce100NAgjp73OUBVw+s/E6AwDroCGACgqd+FoWV9Oqzf2yCTb42esAyCZY4fvq38XvYedjE+TUU9G1PhQB8mauY2zryG1mEGHQgNQBCDtW1IAs2HlyXnhZ5uivOvhe8yoHJL1zC+nJoSeSuziVqbWhuBG9ZIUGaVLkOLIYcJ68OqJZR9oQTjLoasUbngTmxRINFUdWROlmqYLWBMz6N12wWLB7eb0WkCud2wFG6FD7QbDsDIIHFy2riDJgYIF9nK7wOjJv+/UERAUnb3a0XjWtgIrzQHPxaYqjILuhswgUAHHtR9DIE2AoUNCtdjW18MR10WhY/Vj3nkWpnMDUJ2RxzULU6+6UhRjTx5mTYZQvFcSBEqYa3fedHKw8YV4rzWLL+L98CK41BDWdiG+c7zlSdILi2Y4pH0qVtB7MUfGOvnQvBCAOGJmQThDBQoNOJgQZ1H/Q5YPbpBqW7mQVVouJ6RJ4vNVVbykxVsdBlsyBGWWAcR3W58YBAlE+NdE6eYaJQBedzlwbtA4ydD2MgLA69Ozg8riVJsDnecbiXMeQ7TW+z8CCUbzcWlfhmDxX6nkgvo90vpBCSLe1mk5CExNS6czumdvr/l8SXEpbQ+qdLDZ9irKOHA8ns9O+wtSGgZ7C4QRFPkWsAxA5YhlNUTa7pMTx38ua6HzbTXwbAPHrRkBOWqqg9XGUFShxosAZUOE2Rrdv47fv/xi/+JN/i+XZx+i3Gsgi8p+T9f2JzRVZhDL1t6bPCTRUxgnpPubuVp39IRrHb67XPFCtdJn6xITi63zuXcNWLBASph6B2sVG8TZhdtBvMOMj2NwGm97NCczk6RizU3tG1At7ApNAk6KeRZOSTntt98t1YRDi5kSEieoMMlyczz51ZLiuYULCZQWr4bBuQfuxuFggn1Nsn4Oi/E1beIK9sL4ftb+Ou1/7I0Y24O33P8T52QT30hZu9htIhhWWzRXmF3NUc6MqsVCjxSeF4ixerZhK0OowQ8MoPmbTy8Pf1HSBzkAq8uhAVLHwMi7/klXliqJvgpaGqFQEp5w4s9BlUCAnINR7pHtHpje5HKtTnrYzncpmoZpgGRfoRjFmZ2N8cP8JHo3msvm9c9zH0Y5lQVmCO1O2PdMk4v60gpo6jUZEQg4BihlZ8HtIO2OBvzvsS3ehULeI6242qQzUNJDVNm2IekWWZM2GlOVVUe9rza/5dCIAQo3FxehMBSXvP6Lb7Oyhe3yMKFkhLhf46P0H+Lu338dkmeG/+dbJWgOSV7nWhV1wTpiSRlNuVO12F42E7k8pmgz14/eVC7dGbpvo2rUHLNS5LSrWWy3RzOx4LnXdcJ9knAI3aIVcoItkbQ1LW2Jun7mi2c+b3S7yiwnmlxMBkKAB4QRkfn6BX73zAE+enuPg6AgHN3oCIFjOEFcp8jHPlbnWn8CAHf7pZKxQx3bmzUifgLSads5x+/UMkUnAAgmZAg2zrxW9jOeTcjRsv9MggHVTRcvteY58tjDzwiixUMxODzkdtMql9BucgKDT0QQkYdBj1EC31VwDkM7CbHipASEAaeQRnjx5orqr3+kKFFADxHXjec3wyvrEiccigJDwc/5JwECQe3lhgvbBYKjrbdmw8zRL29ZY43lFOj3pVXxmeUwAAQjPJTlrdW16onP2n53cWJ30Gri910KnlUoDMitWmGiEwlFjD08JQIiIWh1RsPgK4IN/vv5mA5s0qesmIdueK+Fnn3WSwIfDdROUTU3Jq+aRvMi9i+u5qXPRDbPGG64X1dcJtl/FUWobEMk6LSy6V4LG9X7bSCHfpsnYBAK6EVNn4a9t05D6sSKgIcjYBDbh39cd1wCAArDh92wDRwQgo9FECHkTgDAJXUGEokklJkJvdPG96K31BKR19ybSOzcACsbY7WGXm2I7UlW8Qa3OvNK6KSC2zrF67uwGuX0v3bNYoGoZyj7w4j7Qt4LbUAgUVHI3tR9Xwl6lqQfqjopR8tLr7lAc9dskwADIlY7DBMmVJgx8kov0JH2C0Y0MBCkq3SYDdOnxRGuzsrVOzBpsiIZlVJm19oO/9geQOuMSQLMeZAct8P9t2kQ5HL9Hj26BG+8wi75G4MKue8vyVzhVUVq4fcZIXiHcMWgZjHhk0yQDNwIGolm5/oKTEKfWXE1EXA/hQkWjkLkugseVf1exabQ2ATm14cO0wXU/8o3nhGsBcPrR7vkkxTQhyjKZmymBMluUFUCrXqPmKGSyzqczWxQv4Gu0KhkMWMfVOMJOF1POxxXVbG2B6118FZ7K97gCmLKk5am4zsTgxM6pWgIvFn6pQyTg4wDENROaaGh/xOYAx9/znHBHKbOz9QlTM7L8E56G3E51JWmBbcdU2pu1LsVpeZLQBDTqyxEzxLQXygAJFLVA6yKQI8gP68HaitNGT3o3IVAAe04P0wbWKG7hpiPqmwMQ5Zs40NA5pJ1i1DON6UwjFr32Ot57/2/wD3/yb9FYPMXesI3BToKoakiEHcTSpAOdPy0s+8EBSfja8Ozp9TLsHyRrIHLdvZAFf10/0epna+tcgo90YJSpOt1pvYnuIPWcI9Y11rjr7/ffk+K1UObD1XaF99TdugJQCSClTerNnZ21WF2X2Pk7KEaXsioO2pP69gYdyqYt7zYwwmdCVVKrckUpC+twP/sa3vzuf43GLMevHz/B6bMRjlcr3OxWAiAF3XemOdLYnocsaOhOxcKHBXr42fDoANPJBEs6JCmhusSCE/EYaHXbEpizSOeJUpV2rVJLVpYLRGzMsJfFJpQDEFKECUBIP+UEZHjnrjQPzKGQXWnUxLws1FRRgnmrgd1Witlogn987yGenBfo7gxw5+YAxztNCaLZwZ+NbXqTJi2QdsSCdT7LkU84OVuh5QWvTQl46ZJJ0EanxYJybta1auTlEkqT6kPOf4mWph8Ri8jUjFdoV8vjzuZas0cUXam7z9BEnnvTiwv1SkiXoTi6c3SM/slNxAQg1RIPP3yMn/7iIywwwLfvtgRAmp14rQEhAKFGJY1byvpod7pKiS8YBtjMlNpug3RqWdwMxqc3YtqsbPoje9ic5gZWzHMCEpGC1c40cdC0owgTkFw2yjx2pJ7xNsjPkPpYXE5lPVvGDewzsLjfRRY3MX56iv/yt+/iwaOnODg6xFtfuI3jWx1UxQzNVRvTiwLL6gIUWKtPkheYXI4wnVwgTfiM4hPcKEykWXHqT51KmP4TjFieCqdqubaJnRn7uzVIWs0I+YSGFbnOUQIQnUe0taUlLs0FphMdY4LCWblCMhhIA9LqD6hAFQC5/8lIGpBeUeKb97o4OE6AnT5Wc+Di4kJ6H05AtC3MgCEtj4wFZwhwnbS/3BAgACae6wJ0rVT133Q+Q7fb0z4+v7hQ4CaPAy2fOfngMjkJ4fLZeIsz0x0G5yvaV6+DPTkJ4gTk7jARAKEI/Xyxkgh9sixAZmazt4Mnz86E6uoi9It8iYEX3ru3Imk06iCEBf82QXQdZLyIfvUqWpLNG/2LHJ3qLlZ1Qfrm3wlAwnZctz0vmnRs0qjqYCP8fROA1O1sN99f30ZeAPx945An9adfn4WWRfBBUBJASB2ABLCxfkg5LSu8Z9vERTd8n7q8CIxsvidMXVgqnp+NMaNnt1yZrFslEfpiCYKQ0Hwuk4YAyHeiN3GnGEqE3nrzLlr3TozeQwAhClUpdxPTQZAWREoVK51QxLB7bvqOBsEY/8qxIN/nxjpWRqk6l+uPgIuEdCFkj7/jtICUJdMMrIXmKoBcxO2Fln2Ol2bgyIcJiGsFpEQ2ehidseSyxKJKQoogFPZutahM5hdum3RVfK/pViqarZC0mbhPxCja9lR0WyUWvYa7rKa1fcYumE0z+AVexLmGxahTptUQZYzbzgmTshqsILWu4xW1a31uePCd65HXoEHAYS1UD4JuL24Ddyh0o8NxtfAPEzqHQljJ574vvfhmqrpAikIUF2hw6tXuC4zp2NFvnvtnRiFiYWCWGpEks450xQBD34f+wNQqeXyHOVW5mF+d9jC5YhiVgUwDlAZAtO110XrIrZBswnaCTcNMXKlpgoZQfJBzf7stsM4Zp/0p3NJdrYLY2/hQZt9L+h6XoWDADUG3xOv0LfEEd14/ytmw5evtBCYORUznYxa4a0hlyHo9KdJ0zi2UDTj79SiBu4jydv2Q+0zwys+KJtYwowDRIy1Ica0JCSBEX+v0K11nvN7YfjbQYVMod1zTvuIi6IaTInrzLfzmnb/Cz/7Tv1EOyP5+GwfH+2h1fKJUKNxaxz0fU7hboVyUyBdj5FPSeOYqgOs5HxcXV3o5UrhCR7+9Z1Pruq4kTDv4c4rZ69QoTjMozqZIm6/gaEX3PcX41DR5AiQbL4KYugtV5fkIm+CG20ah+uLSWAn1AMb6Iil67x31lcDMFwX1q8e/xfSZZYjUXwRZQdPBn1N8rm1omZUvpysEKaQw8UWxPKcqnI5oHfxZ80HzDXzxX/63mD04xc/vf4z7H36M40aFL58M0N6PMGfmT16h0WyrSGVRw44qHXcso8DEywtanlIrlS+lexB1h8+ChILvtqhIfC9zPMplw56v6sbPRPVlgcaCkgCkWrLDXZhWo9WUYLx9fEO/X0zorEVDClrv5qL5xMzsSGPstNtYnF/ig/unygFpD3q4fdjFjd0Wpqul1pvdaD6rWGSmXnjniwXy8UjPg26XzwKmaJdYVtRylKIGNSPTD7HwpjaClDMG5mXKC2HSOg0rTFtIFyxZ/u0SggAAIABJREFUx3LKMJ1LA9I5OFSORZHPhdvn40sDMK2mCteIYXRHN9C/dQuNuEJULvD4oyf46S8+Rl718fmDJW7dO5EGpIpsAkB7X9PUJNJ5RAlzllpYRbSYzkDpNjv3acYEDxOc8znB9bWgRfvTMk0o2K4UxCgAEpOB2rKpCPVjoyUm00t7D7NwImZP0pDA3J/YGGsslsgnM+SoNAFpDXoCIOePPsEv3/4NPvjwIW7cPsEbXzjByZ0BYoKEcYXpJX0VzzRJ472fFCSK0GfTcyQx7+MV5kWk23yYui3CdNMpWASBvOdwXTSBqkwALsAiq/Kl7iPcThpxkOrFyRyBh56nPDazqdLXYwYHLqs1ACEFi/uxkyb44NGZKFjDCgIge4eRNCDl1OhUnCTxOHd4nSxyTS9EVpaPi03GCIR5HfHfQTRPu69g6kBXLmZ5cLJGu3IuQ8zFqjJ3LZYMDkDYCCC4jzhF9NBC0um47dSAyLI3aEBe200FQCg6GuUrLMqGNCDcORQhUQOiMWargy89O1sDj6AD4QRk8/UqAISfuU4T8qquTdsAzcsmKde5W3FdrgtR/NQG+g82v+tVaVibQGUThFz3feHnBA7btCH8fQAiLxOB16cir+JktY2i9bLJydX6XnG7w1SkDkY42p7NCozHTOS0bi4LZNbOkzkByBKld0Q5AWES+rfit3Br0UXJxNmvfgnp7RtY0QaO4YPq3lbScMiOlUWnuuZ1+06bjrgkdy26Xdv21osedvcFAsxGV1127/OruywKi6MWL8iM3x/C3GyiYuDEhbLcSHVn/fpxDbGJyNl9ozVv15x9CCCCna7bnprLEr/DtQhrAOJdf2lBuB+UFOhpY1bUaEzMncv6hUWbttWEwetJSUURt1GqhCPEoTdaGa1uxblnR1/dcZ/QSANAHivBSaSpSv1lInH+yuhnklBIQ2Gdc3Z9DF9w28yq2KhoksFrUU5qcw0B6XTaCERB6Kx/mx4k0KOs8HbaGAsQCvCY5ZK29SCW85WKWLqf0EpwaQCk2TarX02xCNJs/4iexylF0MEQIGh/Li0rRuCQGjpLLg9aHT105E4bND81bUQAVgJ4tq+1LFIuuHyCGwcJEqZrgiTT+aAAN3CiJGg3TggTK+lcDDBSpyHzgzqVyoFN0BoJrLPQ1UTOwI3WXWL5AJDchrcuKgnTPp8eroXuPHBhoijth4MRAneKOdmNY6EXnM1osCBXXlLQ6hOdMBVxYX8AIIF6yP0hDb83CHjtaDLoJw7PtU4X0d17+M3Pvo+f/G//PVZT2vBm2D3oobdrHP4ACJQDEpGTTo4zjTAKLNr76qxS28FXa/ZMxTinAtvCCOvnP8FIHYjwd0pKT+m04/c9t/Gtfy7oRerUrAA+NkXl254dwZJX29b6dMz5ptYk0KaKxRXlmhObztEO4uzKlv3y/mOQ7lUXxvM7rgtlpIamNWDKswG9Oujhz/hvAr3lF7+GsvcNRE/n+OEv38Evf/kO7jUTfO+rd7FzM8O0pO4OKKNUU49OmyLXEqen5zpHSfkQfSVjeF4DMc8tWpxyItskBZSkJmY3UOydcWCORVEKjDCtmzQsZozoGUWwrg44i6ZCpzG1DAQgF+TG89pcFOi1uirymdVQtRLpcIrVEv00RT6a4uOHI4zyBlrdLm7spTjeSTE2/p3uQRXp0hXNy2MJhJWVMB2pyBsMenaf5wRjFWM8mUuTljYKFadsUvU6bRTzCcaXZ+hmmQq/i5ldJzTg4LqxiOUEpGA6fFkh29u3RPclG2glLs5PEVUVdoc7uByPZOCS7R+ic3yMCgUay7kmID/52UeYLdv41mudtQakbLCInYpSFChYcVRiWdKwtoVWbwet7gCzconZkuF1TbSpxQihdDUb3iCINr3cCnkxR8EMkxgSU/Oy5+fGD89ULNMZK+U2yqmTFq8M0puhaDTpv6ZJzowp6SdHAiB0wTp7+Bj/8KNf4/6Dx/j8l7+CGyc7ODhqo92OsRhXSFZdjMsnamSSJZrRgnZZ4HJ0itWKWSyVbHitwKYu0wAYC30DSKViBKQV4fOG+goCDumUjH3CZiezMwgIl3NOQEiLInWQU6NImcRs6vHYsKAnAKEIff/2a2bb30ykAXnvwTMBkJ1VQxSsHZru7fSRX1Izk2oCwhOXk4rFzBLJ6apFmnKgrPE6kjCemiZ3h4tbZpEsEoUoedRaRvoMa7blyoIJRWMkOKYOxLN2OM1bNS3EUHQ6d/jidRkAT+Nb+zur1/dbePN4APLYHo2m4twzCGZGlwSkuBib1VmRtPC98RicfoQXpyDbAAh/Xwch4f3bJhHhd/8UMMHPXjdJeRkQ2bxRv0h3su2m/rKfXff9L9KGvPh3zws0gwXui4DItnV8FbChh4NPSOq0Kfv58123MDGp60Ku2zfXTUl4MjPA8vLCLthQuHICwhR0TkDCt4YckG9Hb+I476DqZuj//jeRHuxidXZmxRILEF4spNIoLM8uHN7eldMhXYTRQyx8kF1wT6CmExXtY71ba0ngLvJbTz6cvsYOsITiNWchL5NN58HC2QTcpg0JRbQXUCq01ZL2AswcMEwcHkkkHXV6FsJHfQopZRIae0XlBb0V9db5DoJhE6MTgLgdlSYglrUQRMtrNlEYMrCwVqHolBt+F+lvdHSRJsI7zbSg5PfRrtYCOtYCeGltfP2NDeZZF0GnEqhCCpbz1HGJ4q+0LBLlK37DRM92hLyTH9Q2ypFwm2I52LBo58JNgB8CAlU4U1MjrYs7dbGupoiYwnCeI+y2h2KV6V6KPW5b5oZPsQK1y44VjQwoJrRUck18pEchAHEBN4+10tBTy4wJehHtB06NnIYWMNp6ikNqHf3/TYB/Jd6v5Yh4QJmmL0F4zXXgw9npbDYVMo2HTUxY+DtVkNOQddhgbRIiq2dOsuj84/HYcpZSCtV60hIcwkx+5BtQd7oS4PUJRQDybgFtkw9rEFCTZfufIwd25LivfBro26ip4/q88+llcL8K11qYzkkDEkTpbtMsAOL5KFyl3hDVTh+/+vF/wC//7H9GgiX2hil2D/rKPAqOTsyz4KuKCkRVE62dtoIDg6NVEJfXKVNBz1EPJaQWg9MRvuq6Ef47iMU3Xau20bBe9rz5rL8Pzlt1cLJeRkhB30Lz4iQk7e5g3jzW22ndW88Q2ZykBHASJkbc5ro+JVC+mjL1gABI8cVvoMi+jnS0wPf//qd48mSELx7u4qt3d9HsV7icXaCxoINVV8VSqAHYZEiaV84+FJ8HXvugRxefCpcXo7VzkcJaPYBWjSU5xfH+r5QHZF3mQUwUREcQossxSkRJUa4GLW1ZRJeRAgz5LLmYTdDfIc89xvz8FEm7CfJJnp7lePaI09UFDnciHO5bkvX5iJkjJdrdoXWg1QO5xNmzZ7r3aRrQ5FQgkoaA6ywR8TK30N7lStQt3o+DSLrRoLMUqaYUE1eihmWdLpoJ7Xqpn7DCvpkZvUbXPPUveUFSkUAVg/6SJEd77xDJsA+C0XYc4dHHT/Hu/TPc/2SOr5z0cPe1fRwcdXE5HiNfxGimfT3z4qREwcBILrdcIW610OoSSDEHZIUoTjBgCCSpXm6PXzWYO2FFLwMMOamWbkXPYDIY5tZfoLD/8gJxlWii1ey2NZWas6suKlzk+pEmpmfnerZz+pYOmLXVwGHWxfx0hB/97D7+9p138PXbb+FbX30L2T0K8aeIZzHOkxb2Gsa8GE9tSqgZec4slRkmo1P7rjiWEUKzlQkM58tKBbc0H/klFhR+837K40cQQpOD5QIpG0erFmbjiTREPFZ67omibCYmBBgEJSzqOfGaE7zsDHDrrTcxXxHWRUhj4P2PR/g/v/82uqsGvnmni/2jJhoHO1hOcumJCDwJYHhf57SFEzfu1zihaJ/nr5kg0FiDdSXtqqWxGeysE9IJiPkeObc5nbFc2DOC0yEDkkaf4/lJx8H2cs50LultYwL28QRZu4+YDnU0WPju8YFE6GbDm+LJeCEK1lyl2gpR1lMSOu3elkkmETp1H3UKVgAg2+xyAwjZtJzdFuwXxOWvmu/xMketF9G9toGDzxL0txn+t7k94Ua+SQv7/wOWtq1fWA/+7lFmqsjuwEbltPCdjW20HV6bgvcX6UDquo3Nh9vL6FZ8/3UC+M3P8n1E1uPxQq4Xz2tASMEqMaMPt69ESZ5n1MN3k8/j1rKPZSdF59vfuAIgvJnxKibXl+CDdCz9gJQg1iKen6CpghfkrpugoxMvegUZ8sanJ45NEOQyIrqRdbQl2lUSs002QqFqORxelwX3rQAGWBi725F1m61YFxdeXfigGTHRsQTyvR1lP2iKw2LNE7SvqC0+VeDy2P1mfoXrIioS+teaEKEgdyBi4c519ylI6BCLGsPWonXJI7p7lOzQUZNg4nPTt7hDlT/A7e7MbbFJgT2oCfh8+rJ5AgWqlAcjmsWv7TNzAeGkhcWf5UIEEbArSIyNU8ubCCGNfEg/B0AECjhEsYes6GGiSTE3goJsmggwF2RpQnrqQDgB4bJJ0RK1zDUEPrlS54v0DLWN+TvqKoziE5ZPweo6RyZJYfQvozKJKiYqn+0nm4r4NMs7UAJLKrqdWqWHkjs9ua7EUxKdeuTZMtR4CI2aE4sWQI1NmtlxJT1RVCynOW2CQ+0/C/JkNo4dVzcVqRkZ2IXkyw9ObW7SYB8KFroOGNZBiv5zUhq5PHaLST/h+cZznXQzpT36Sxkmbl+skyoI/K/2n2Fd/zfPfwFGp8bp5z4F8UlhY2cPE8zws+//O3z40+9DGo69loIIgwaEXxVCBzklK9rP015Dcvnmab0tc2PTuUr3RtJKR9wHUwmySdcKVrVhQhJctgQQGqloSxSqMiyQr3qA36ajlq3/1aRicz2v+/dmCnx4H6ctooA5nYs/zw4OnssQ0aniGpHwuU23rCCWJ+2rDlQ2Jyj321/D63/wX2Hx4Bxvv/chLmcLvNbr4s3DDrKdFabFHNGixNloosKbBR8Bu5pGLPSipoogUl6sSIwkwi2WC4wvLl34bOnlBCUskHVXiCkUplCfwKWJZaMQfWc+nohaxJYAi3a6B7FTPS9ytHifiFrodAeajlzOp2h1CAgaqGjP20kZxyAXrCcPRoiKOY4IQPYaaA/2MBpPkBfUeXS1HZxozJWGfoGsM1R33Yo6Tl+4PSzy/N7B5kBJ+lIiLRs/y9FQFFGrRpcmc1/iNvFeRaoZXYzkBkigQUE3mzAygqTbFHSOkbJ2ORohjhdIh3toDXdRreZoN4APP3iADx/OcDaL8dXbfewfZhjusQDlpIDnKvO7cg2QF3Nr8FFQTWDY7vYUfsfARBayPSaVe3OPhTsPX6vNItjcveIVawMKs2l7nQuYRWWJjDStFbUrdCUrEHUsz2m64GSooQkH6T6c5sxGl0jihvJzsv2+7rcdNHDx8WP8/N3H+MX9j/D1u2/iy2+coHmnhUZVIJrHeIYEQ7AoJ0WPj8QSBacqszEaFXU0NjGQdidNtd6i05UWDilxfT6Wi96irCTk5rHMp2PMp+dIud+XDYxHFwIgdCXjPolJg/UGC21yCUDoXBUACMHgzTffwIxzpaohAPLBgwv86Z/9PfqNWABk7zDBam+AxtzyS9hU5GSGz1Gez9JFLZfo9OjSFSv0kBPATIGVHq6o+2pT68RXnSqnexhB8Jx6Fk6e0rUbmShdnqCe0myAz/E4QdLpYTKjc9tAj9cZgwipAbnVA+7uZeIQni8qUbAYRMiHbNId4ilj7unK0OrijzJz1qiL0KkBCa9NLQh/Xhek16cMwU2ERTS733UAws+9KKPjumDBFxX41+WQfNZJCdftusyN8LvNXI/6DX/TuvZlbll1ylh9uduWE5ZFMMIAQ/65f3Fqx8wnV5vHoL49dYASaGG0Aq6/rqNdbQMlm3Sruii9TunizYtZH/RoJwDhhc0b+FYNiAOQP0y/hNvlEItmA9m3vmYUrPORJ11TcE63I5tQmAbcaVQqQkNGhk8n+AYWaq22dcnZPQqTFE81N1G1uSmp4GQB5c5ERu9xDYbLr4MblKg0ARSx+GURpe42rxtzp5KrCTvCot9QSM7xLIv+FRqtDhrdAaJmyLDwYt3KVp8HkLOeahtk0ao00ysdr8TgOojmfmIoxKgwprcxnYaA2sr0LAICvEmKMhNCGX1UosmEF9VCDu5Mpa8IggG7L1hPx15rAbcoQHxJXW0Cdv6ED8e1zsZtcFkwu2aEYmjjlBmNLORNBJqNQJM7b6gAl9DZbqSWQE83J0sPlyMUARS779w+gg3uv4ITkKXG6yuFWwWL3avJEfm/AcjI9ifYJMtK2PNKWMRz38nqNnEw69vESVUQsAeXrHCeCIUFN6eg7TDwJ+An4wIW1g7JvUAXgIrN9Uf7yKdk/DnF5ysCCv5HkC1b35q1sQ5UsA7mKcB9Elq+ASj5OeBIcT314ftEhXLg4K5saxH5+uDXLKoFkk37UbFRoCmVO4DVrXid1kjKjHPzTPMUJiJc9noKxJ9zAuRTR/5ufZ4yxZ6NiRLR0Q08Gf0OP/k//gd88tu30e21FETY6zTlDsSHaphMtHeHGKOL2CkTyejBekKyGcgXAEtdnF0XZeej5x2kAt2I+gh2ly8fGqVr07Wqfu/tHvREg9rUgmzL6ainlj93/94IBKwDlW1J6s/d/P0fFLZrXdvxp4BIcMwKYIXAJdC2SlJBeNXXgEzIQal/z/zk6yiaX0L+8AK/ePRYTajbKaniTXR2gHmZo5EDo7EVf+Sp8w6iolPPDnOXKpezqy51x0LgyNNngcjfdztDu12xMPcJCCca5mKVYg4W8blE5rMLWsc20O310SQNLWpgPhtLjJ5mfcQM3Fs1sOB03QfFPH07vQ5mRYH795/iycenaGOJW3sx9ndWiLtDTOdzFGXDbGqjWG5Ls8tzXX9Jeyg6Gacp1DpQB0HwodRq0S+p9Uh0uWtKzWcdTw4G/cUrLYuUF3aoWWAuaXulewifMTZNYaedfSpaq9LqlR35fMzE7zlaCbNM+kh3hoijCvGywLvvvI8Hz3IU0Q6+eNxCu79Cf2D36GpFK/sYeTlHp5tgMTMd4JJWrXS2ancUssd93uSUwN25yFiY0gmqZD6Iu1hxe4pctsTcZk57FtMJiukUMbv3Ky43FW232WHQZSrHLz5ZqKPhNGc5nwqA8J6c9jroHu1oEp0WKzy9/zF++vP38cHpM3zj3lt449YBohsRsmaEVtHEkypCMp+h3e2LUUGAxOT6cjFFm30+0taiFSisFs2onRloleOaaSNIL+X+5mcJ9mhBu5icY3JxJmZpUkZKdCcIYa0i+2ECaTVQGugMd0SXy2m4wGPDCQSDCF+/gylF+KUxVD98dIH/+89/gWGc4vfuZOjvxVjt9pHMl9of1H0o9wPchzP9p/ySrk1qCBAJwuWc1s60vQr2VJivPbeDi5yuX7fq5aOboJn/sXnMyUoSk8JodsKJwCNQMmOk3cFskUuYz+kHGwGNP7x1vAYgdFEgAMmrSABEDyza8LKo05XUxz9LL5+7H3E/dc10Yv0KICT8IIQIblrvbpuKhM9sS+HediN8lRyRTYDxsmnF5vdc9/7N9wWg8CqAYtu2vMrPtgGbT4cYRjjdubkOMWSAIV8EFAGEbMvv2Lben5USFrbhVWle4f0hiJBOJttcsEjDCmVsUS2lAflu0yYgDCLsfuebaL11TwBkNaOTFTns5oJlmRksojcAiOtEJDAX17yllGd2QK4mCC5Q5oqKt29FoJmnB4cfExjbjMXIQioCg/4hFMRS/5qjqopDicPZ0WJR6gnkou5bjofWQx3gRG5NvPHwa5UUTOG0Clf+v4UX0amJguVVxWRyZp9cWfsaZcYoYMExSXoWitF1kwkdcyvsVVy7NW244fBPpVjbmMIsY1XUu41vyP2QViBwuq7Oau0jT0lX79ynHBTH21SK1BsXD3sX33JInBahwtJsYY3SdkXbCtMErVrsdCzdOF1EWndBIrhQqr13iJULw8yTpkTH3O8qvvl7ura4Ta6Onb6TWgUHVvwL94P0LFbQCzQyrFAAxO2LtQ3cbUYPXLmhgBYtxtFVEydks0g0rR0VEtYD7S+ANN+3Epk20aDFJYEWQ60IbF0EL+DCiQcpDAJWwdbXwXDQntQ1TKRqhclGfXoRhOT8as85MWqW55HoAPDcD5O3DZG0QKGbIrDJxes6gFuGqMnqWBebD9JM32NqSQchBB+1HBkDIOE9RgsUsHVHsODApdOLDfLjm/jwo58JgIwe/VYNsoO9Nvr9DEkcqVO6aA3RGtpEmeFgreljibUJMl722szcoDUthdAMIGTiN6lddUG2voMaOOZtcRrnr7oT1/q+6kno9plivT78zs0Edh2iZqWgw/AKAONl26DPbkxQ6na7m8thhgmpWSHxfdgrkU/O5ZjF799K89INJV1nnoR1IjgZ9d5Eo/klLM8W+Jv33sf55Rz3uj3cO8yQ9CvM8hniMkazd6AGQuCUh7yFZmIARFwOFqjMfmhlyGnBTe1Dxg77AovcOvHsuLNDL63YOhg2QoOi3flCNKzFbIGkEamQYjHNU3wxHaHXH2pSwduo6FvU85CCxIDBokJv0JUu5IP3H+Lpx6foJcDJXoSd/hKT5UrAQFPexBp9dD1i9kObVOBsKMchFt/UNQiAJEb74XMybrVlQUwBe1XYfadazgW8mmlDnHx2zgmmrN9gkw8+DkST4USnlaKgfW23o/0yuaTRwkyUoHZaYZX1BEAIaKIyx29+/QEeni1RNvfw1l6MrFOiRwc3PVs4/eC+L9DpcfvN5Uogodlaf5ccrFwUrw47xdYKFLTC1QT0wHJ6qeu42UpMq1KV2j8ESOzkt3p7uhe0e12BEBXJ1UrTBNGM8ksUpE/RSjtL0aaBD6PCigrP7j/Aj3/8czwYXwqA3DsaIDoE2mkD3VUbF2kb+WiscyOnDkSsiCXi1VIghVSsmYTvFkQo4KptsemLhNxqGiVYLGkXzXtMF4vpGOPRU6RMgp9MNf0g6OP+lgCfU5C0qQlbk1M7iuinM7SYds/ba7eDvdsn0rQ0lysBkPuPJ/h//uqX2E1a+NqtDL1hhWqnh8aEYYZtTVB4XAlyCCxZVwz7AzLAEDUNxPEa4t95Poj9RgBP5pP/qcvVn+HrzJbY7JLbaRtz5s1wfWKCv1y1JnNj2Dyq4gYSUtQWOfaGezrvOIURBeveThP3DjtywXo2LQRAZnzIlkss4xbOiCD54Gj38IfNC/T8HjwmbRfAycAcsPjaBB/hZ/wzJJaHG822LJDrJhv8zGYx/CIbXr7/ZZONF7lmvcoN+p/ynlcVqX/WZXNysSlk/yxuWeH76ssIP5uOr2wSX7ZeLwdfzwcRBqtidp/GF1NZHLKAYVee43SOZ5kBMs05njUIYiL0Hr6Tfg43lz3d+Prf/Tayr3zeAAiTP6X9YBFF0OH2njLgCUJhL4zCDYudb/rZO48/8qA/o7FbgreKxDrNJGgWFNznWoj1DnI722BFqiLdAYiKShdvC/yoarb/rB1nOg7Xluh7SQ2geJadPna5mO7qLkme+mYAhAUzHWJKis5cfCu6EPuDV2JvrqamLpoiBNG6rbwxtmxKJPG0JiO1Iy+XK9M2SK/Cm7trOILrlbpynquhotz1DQbMzJrX3MS4vZz0cB3U9neXMFX77jpm6dWGafgws6HJVdaIa2IEAAzYBDFdSINfN+g1+WLXj2Jtu5EJkClzw/QmEt4rhNA66ip+VRATQLndLS2SqJJusHigAwipagSCNrUSaJDOwaYt69R7gY0wUbEAxDVlLwAB/cxAroGRK12D6W2C2UEAJ9QKtdSpFICbz8z+uG2uM+vplM4nd1gTMZe5HybWth0RaFXBVtgBa7h+wgSL0wv+SiYE7gIXpkSaUIUpmFP+ePV4ALrtSx5ys4bmFIT7KVxbmj5Seenbb+lwNS1HoGMF4wbtqkBp8xR17n/Z8XrQY9CmSMDfBHZ38Ztf/QV+8p//HWajJ+j3Wzg66GL/1hCrvdvPaTwkMD8bI06i5yhP3IZttKdwlYTpA4EBReYSr7sVLt9DdyhOPvii5oHBhpy2bL74uXo6OkHQdZOSeho6v5egoE6BCsuuO2fVU9i3pbm/7H6/OWWhlqVzY2etEcmKx5g9e4zpJzbdWa9DDdxsBiLyPZO9N1BFbwJj4P/92S8wuszxpRs38MaNLvJkhvFigm7SRbO3K+cdggnqNJgFwSwLCoaNMhsmIiwsW1hSu1VW6kTTKWk8WSLRBKWDJieDLJ7o4s7ah1z+4VDFH4tY2k+TxmJNETORqIop+oMdNOJME3xSnVrUmjTYtY/kGtQb9DDNc7z//mNNQPoJcDwE+p2FbFXZHU87PQFT5ZXkC5SLOTptVoeZQAEbKdPZWFkgFFsr1VxZRn0VtgplpYCdLuP5FPliiiiqVPTzvhrxPk3q05Lfxz1swCvltEDC+Rxomnia3XGhKS6vWiDqDpHuDqRZyCLg/vsP8eC0wGzVw5vDCoOdGO0Bt5UJ7k2lg+fVAq2M048wkbW8LxbqFKqHrI+sZ+e8LF1cV8DiXaGMDPCbTrV+vJMslBe01OBXgu3JDFl/X8eBEykW7Xr+sOmYMzdkgQozaVpaSRNlliDbG4J36KSocPq7h/j5T9/FRxfn+NrJPdze76PazRFXc/SjHha9oZypCN6muekbeH8ivExWTGa/xHg2USaGJmqcysRNrQud2ahNSvSMizUB4nHqdtuYjS9wef4EMbU844kaCWoqcmKjZk5DUwgCwirNJKAvZgtkrY5N07ttDG8eYVIWSKT/aeCjT8b4i79+F7tJiq/caKIzWKHc7aFxOVeYIPdF0JkQmPHY7gwGaHRY87g9NadHcSIaFim6lmZO1jePq9HYjdY73XmTAAAgAElEQVRrExA9yxOjcAl0LNhIpAQvNlA1m6HN40LbcwdU1IAMej3EpOXNPQmdLljUgPCAP53kKFYxZirMlsoBOeUEhIVf2hYA4YsghACELyah1wFIuMlclw0Sfv8ix6nrNBrXJW9zmS+iWH2WSUl9kvGi76vfUD/LlKT+uRcV7Jt0q5cV92G5mzqP64BITG0Pvfdf8grTjPDezXyTYB28GTBYD5riVwSQtO3rRLWa0M+cQONqnVjO0AVrQY6u8gTIJ12iH3fwnebncK/aFS+z882vofMH38JqNJIQ3UIEye3fBkACfSbY29r0w3QdposwGg0pSFZkybVHWg0Ti9vLBNQNdXsdgNj1aTQZibTNmtXoKi5UDhQZ72xrSaopLROEVq/MFhFNzJcmjQnFlZ3u1fTEAY2tK5uJmRWcytNYOMWGC6gHA7ogXfvZu9ECKHWEUQMg0nwYDWtNpXKvXlGUuM+4rhr9h4kExcQUXfNzQXNh26dt9YmUpifaL1cARCYBogi4XavAlxe6ETNHCIZIRePvXRcUOuNyKbMuJLmuApPKIeF3ey6IgxRRc2TL6YF4rjXQZ7WSbqerIpbf7zbDDU6suI58sOeoKEQnACGlQVojBQZYurp2vU3fAj0vTKFMy0B3J5Y1PEccTGjqQZceF98L/LoNrrCIgQKtoushNM0hAGl1zCmNwZjUkPT6iCkI1b18bsci0NtYZREIBqtgOzB+Wjs1S9bMYWJmwno9hHwywgwa28YaVauOVAUunSbnk5z1tc/1lOW1f6dodtwT3ixQOKQXejoGtcmY6AkWOmigNAA6P5+0XwzLim6ydsFqoNHuypr1lz/+T/jVX/4HLPM5Bjsd3HnzBlpHN9Ddo30MJKqen5+LblUuq60ApH4fqwOO+s/rdrv8eZ12FZygaEHLn9Md6rnPpsxAIK3HbHr5HtrrhuBAhhryZ5yqbGZ8vCjfI1DF+F0EKcEVKzhhbbs/0+GL21jXnfB9m1OSoHfpHe8j2x+sNSJBqC5L3NprczISrIIvh3eQz2+iHDfwg1/9GpO8ga+dnOD14x7m0QTTZY5Bm3QaC+1UoTSf4WJ0jrKgwNcC1aLUu9LKXLDsCFq6smvLYnteWCI1QZBNQJoiq7IAJjAgFW8xmak4bEWpCk0+h0gL4r0ojlYKJGTfbDZnsnRbnXgKnUkhLmdjZL2u3Ivuf/QMZ59M0E0THAxX6Gc5lo0V5gyJG+yhWln+B6cspO5wAsLUdb4W+UyFO5fZ6ZLqw4kBs4yGKpBpZxt7Qk+xnGCZz3RetDNqHrgEmyjQiYhTmVbalnA6pv4qiTAnnSh1+g+Lf1437IKPR0gGQ6SDIaJ4hXbSwMcfPsLvnua4zDPc7kyxf9hBf5hgwmyJZYo46cjtKWmWKKuO9iXvG0wBp/0sJwOL+Uz7sr93tJ4scCLA5/uME4481zGk/VRv0EexqjC6ZJ5FIUE1JxxsYqRZV+5MFt5HJ8SGSe1IN6MbE3UraUsuTfN4hWRnKI0nnbGopfrNbx7h/WdP8KWjW7i100I+mKGcX6BTpih39tFgbkW358L9AtWSrIpcx2d6eS4ntd3dXR2PMY0KGjQuMNttbkND+WVsXhpFS3k1l6cYj05RMo9qwfrBtoXuZCzaC05LOm10el3dryoG+I2nMlxQLlW3g/6NQ8xZn3PClTTwuycT/Plfv4u9JMUXj5voD1dY7Q9QXs4NjHOCwxgH0rGUB2RJ5VFmkzw2PtmijJvUsrTVEOJx6tKZjonnDgoDvZHbJ7CXdVQPJQ2GWBeIlBBQYTK6UI5Nt98RnVHbnrUwOjvV8SNIJCiSBoQA5N5BRwCEE5AlmpiyKFkWSDpDARA+xIpmtgYg9ZvI547irfa14T0vywfZlmy+CWjqOpLnbmApw2quXLleVQPysunIyzQe9XXYFKRv3sC32f5eR3d6VcDD73hVyhffS3eXF01Etj10QlaIHsieG6KHaI0mUM82Ce8Ly3oVcBPeG5LQ2TFSqrW/yEuc5gzHZBia/bCU+0MT32i+ic83jlFdjJF9+fPo/PF3gekEq9MzvU9TENp7BkeeICRXY9bcioQheEHwJq5izNSrZnbF4pcuSUvLKGBRK2tfSz1XYcgi7kpdYcWO14hm32p0Ki1QcgfejL24FefYN9TuoEaRUjEf1q8m5GDBnNHtIzMRobtAmQOWOSBF6njzhsaCkzaqlmK+Li6lTw50NLe05Zh0DXbCBMS618GpKQAQOYKJYUMv/55lZ+R0WzHLVgsAZE1IKoPbDfuyAwDh8ZUdpoSQRiF7bgIS9CTquLDQZDYFF1oqvEr2GOzIEKgJoIQOvk8eCCIi8pGNimPfa9oRFfCavhjVIlLBa/Q+TSnoXa67q3NffRoRUWiubhZ5vybiJsirJNb37AhNUnyK4EJoA2BXdDkV8D5pIN1Pye01EbcFMNrES+uodTOAKftjpycYSLnSpsgYgd1O/o+dUXadhrsmkGfomHjhvJDdtln0P5vyCIT4uWy6EDsn+XPRJ9h5JHHD3dMU7qgJWNMmG/y9T2VCh8wWYJoZdVO1H4MTHFlSTlELWR/SyPB84LK5j5xEH6hVAhFrdK9zwiYfVyDdQJ2jEm4SHYMCXVLrs0Kjv4Nn46f42V/8T3jwzl/L/rY52MPxyT52Dsjjj2WrGwpp3W82AMh12or6PZTd7JDjUVxe5WDo/rlYPkfBIv2KYIJApMIc1YIPc3umRU3SZDK9n1OSQN/adr+u/4zfUbfQfZHgW/dtz+Xg94SAxJDZQYmTLokwCHdnrAAW6hOasA4BmNSnIfxd0IeIjsaOa0KqyaezTM5bJyhmNzAblXj7g48EQF7f3cFrh30kOxFyFv5xW9bs5vLD47TA5dmpePpMAqerJ9q7PkGoZN/K8+vi3Fyw2I2ueJ8gn13SCGZWGA2LAMM8LhYKiCMAYZHPTvqasqIJbQOD4S5Gl2yeNdCmYyFF4ymXWyKZnSHttjEpVvj48RTn55UC/w73muh1CizLOSbTOYa7hwIGtEfl76nBo+NSwrqL0505MxTmeg632wRPxtGv2rtGoV2ZwFjhodTwrXIJ7hWyyGtoxQyRhgMaTj1It+ogmc0wmc8E6DrDvhLiZatKSme1Qjm9RNwfIu1zUrFEiqVE6A8+KTCtugIgu/stdAcET2y+tNFKexKhR3GJKupb93xZKByR602Awe3h3zvDQ2VrkDrHiUDKoOGcLk2mUWiRXsUUbVS49LBGTnvoFEagxmcZp1XUMPAeQ2tZOnhxzMPzYooCXVFtI0xWFVpHeyqE+0kb0ydneOe3n+D+2Sm+eHgTNwYJiuFU1sdpkWA52MFqPEWXgX+VAYoAQKLVQoGNXBaBHO+TM9c38dwP98FmucScIC+2bBrlk8wmyOcXZul7PpEuQyztpSWFswnLKQonIHTA5P1hcj4WaKYtbtzvCYDM2NhcFEgj4MHTOf7iR+9iECX4yo0Uw90GcLijqSuBnjI/SE3T6cHi3zI5qMPhS1MKnttJIjcvHrPT83N0PdstULFCpge3T9OaDlPiS2mXWGtVi6Xqw8WYE0PeV1rKKml1LDuEAIR1S0mgRceyP7p9c3VnEOPuPlNBG0pCr6JUOSBVsUDcGeD0/MKs1F4AQOrOVdsmG5vhfnWL3nqxX8/i2KRsbbvpBmBSBzF83+a/Nz9bByCvOlnYXMbmpGQTELwITFwnUt82fXnR93wWQTsnEPUgw8eTGMfdq2Kf+SHhVZ96XJforgdX2jRknbKDVHOv2dhZ9dDDq++wBy3F6ExAn0x5I+Koc7kWPAmA0AVLAMQ7v6T8IMLnoxN8NbqD5iRH8/U76P6LP5BxQrUGIDbWVMicKkzjp2s0Tz5n0H4o9I8FHO1K3fFHXWv7TDVbyOc9gA5zx/J1CV13EdGt4DEb29KWxYLPmS/SGdB2lLVQ6Oq7oJrtWhOq2yTBckWcqhS2m59JM7OP5cOUNwBy9dUdZjJ2LHCiznpOn3cK4IL7r1N3nMITchh0o1SjOkwvQjijFXsBIAUAYraVLPRSRG2bxqyY/qoi1TvkmjbYpMJeYXTrYGwdNug8f+aNsHAWxSmoaOyTShAXL9vcrSjQIwAR6GFxvqbqXJ1wlo3ix9F1OZbk7XaOOgIsePk/AiclAniaNj/nwnjtABd+B+czbpuWLTGOp9nTqtjCIQU1TOxhZ4gqdAc0wRFtXaVZkS2qm54CLuyXZsNyPjRhER3MRLJyViH1TZMpP6dV3Lumhe/LZ2ikKaKdXfIVsZpMrAihSYF2qhfyQvRBeM7j7tfJev2EGIyi5pmOFghj2SCcgOia0rH3Cc5aqeVAivvFgY6WpUuQ22z0NFIJbW7PADiCyxoAWU8+QsaMsclsquGZLQQgfg6H7A8DIjUAEvRIPCzDXXz4u5/hZz/6j7h48qG2pdfv4ujWLnZjuiNF665+KKyrMpEImC9OI/jaNg2oA5Ogz6hPJtJWTwAjgAEW+4GKRRrWfDxXMjhf29LBw2EJdrZR3BFACcsJAEX3Zc/Z4Poy1JDdcL62TUqurpwrIPLczxggyPt7TbxeD04MFCoCiU3KVxDHE4hUO19YL5ZuWfOnk62p73zTdOculrMjVPMEP3nwGGeXOQ6SJt44HmLv7g4qWv/kvLnluBxxkj8HabPz6aXAY5ay4Gti1thZF4idjHbZDTx7+kTPl52dHQUFBroVAUjcbKkQ45VMw5RyOVEDSkFxOS1LU+V/EHhQ8JxXKwx39nA2mspCmnQsMl+bWRNFkaO7OAXSBKMcePBkgfOLFdqtDg53m+h3S/S6MUaXEwz3DzGdFRidnYui0mR4Xb5AXDAXqxT4IDOAYmw6KYliyrVsH+jZKckTz3uKlGPy8FdY0O61kaDpFr1Ka6KrUdqWcJ37YBhFePTkE0yKBXYO96VtUR4Em23FEmxpNDouQqewfVXi/d98JA3IMtnFlw4aaHdXYHOelLUo7iOJ25jNL9WsSdJ9LPK5LIO5/wkKpzPqaawwbg32VcjOJmMV922CN08+532HYCyiAD+fY8ZncJSoc5+sDAzOxiMdP4nPmcfBIlrAaYGC1KFWrHwWUqOoEujcPESz3UG6SnDx6An+4d1HeDi+wJePT3Dcj9HYy9EoJsjyCItuH9V4jHZGEwFOAdgMoJsUA+6XmIwvUUVGrZLQns8x0a0Y/meOVpTcX06mei7wGmJh3ygXaFIjWOY4O50K6Imuy6lAnpurlwdHdg+ORTe7eDYSnS6hQH/QxfDWMWgMXE3maCYNPHw2xQ9++BsM4ya+ciPBYD9B83hP5xOBd5ONOxb+pF+57pNUrH6/b3bH/lxgI4uUN+qSzs/PkaLQdqj+9ywTBRMqrLPAnMYLBXNAaKtboqSGd74ULbKTZch5LDnVa8Xo9vuYXF640cdMOpHGH53srO4OBri7zxNnhdPZRGPBJG7h/GKBeNDHqQcRlq0O/jB5Pv00aEB2BiagChOIbSCEv9+choQ7EgFBHQiEojvoPK6ja73KzwOQ2fZn/Ub7WXI76lONzwJg6tOSl00wXkRZqq/3y/5eX06gZ9HZivkhl/Eu+uXZ+k8uqw5E9LCtTTz0cNsQYtanI9etSx2cbJuMbE5AQjjfNgCidVytcK9xhG8mb6A7qRDdOkLvX35PieYVs0BYDHP6we4Lx9jemddnRc+SZM46/By9s5tLsKCbeEhMt265tCTKPrHkZ0ux9gLIU8Kt6GRwHLu+lqCr5bKQlNsPJ4rkXtJtybIjlJ2hApjDz1C0Gi1MDli1SZDWm0UXqWIUEactqyOV2h46vRUaWRcRqVEUW3LEKxDlNr8ObmwIYNoPE+gaxcoKaA8udDF9EKebVSy33/Qw8qcnJ5WFaDEz+lFg00h6QgBiha5NRawwv3Lg8o648ldcIMDiORTs+qQX8wJrDkAU6WCJsiasd3pWcPXSfjT6m8CLzYN86mSuLzrugSJFwXlIUpe+x6dQmow4dcpdrAgmI1KbCIjYMiUA9H2nBHgvpEPOilkqG81NoDS4mvnAQZg40KrCJMenK9pXAqGmiSLI5ANWuhUCCQGUGlWK6yVXLwcgTPseDEmcxmo6ATqZ6VlY8Lv+xkTdBkKC9sh2uwMU19zYdMvNx9QqpjaIgNEeTBS3s2DR4RZN0iyDberH7fbzQMmCZtQgcwVel7lNeEzjw2AsF/m77sl0HDXtlU+ILOjSAZ6oVj5BDJMSvc/lLw4ipdbstPHuP/wZfvH2/475dIxmtUC/1cTRUYZ2m9arredSxHX/Y9aDA5D6/a0uyubP68LsTTCi5bA7SJ78NJf1bp2iyvtySE4P3xHcsPJFsrbr5e8237ftnhssfcPvAiAh4CFQCa911onTuDbX80XLrgcqBuev6/JLdBo3IX3IJhChUH0zpX08fA3F4i4unuX48XsfYJwv8NWTY7x1c4hsv4lV0sLkdIpkuRDXXsGdjQhjClsbsQorS6fm+bZEs8nEanenYw5GXoq0VLT66jQrlVkucDYRYUeYhf94tkSWpiqYaelK5yXelzk0nJK/H7dx69Yt5CV1ioU0IDSEIOVE9+VqzJIVl9MSDx89w5MnT9Bppzg53sOw30E86CCfzuX2lEaJmsAS/eqaiJA05gJYnD6afmJuAKed6bIaZrsYjUY27eAEh8U5gwfdHpbUGO6DkNQdLIt5f2ZHfVJyqrqSvS2fTXTcOr+4FLefFN1hZxeTaoZWv4lBpw1Ml/jdR0/w3ifnqNpdfOEwQyuL0e6kCuHTIJ6OW+zMcyKbtQTkRO2hWJ5C89kU5WyiSQBtcUOGBI8jj530OaWF4XUHbd1jKJxmp53UsJTTd7pOpSkmVY7x2QhRnqPN653TkFWORbnAjFOVKEOX138xR6MVIbt1jFlGfcU+RqeXeO9XTzCdnOPuzQO0UwqzaUbA29JSwKcYn6HXG+ieOKYWiDkXNCAoIcvfIzpILU2IvpQ+0J41dCyTjqW1i7jM0UQud8Xp5FL9mEbSRrGijocyPJ6JdtxzptQv2HTibS/C3l7PBO2Tub6XgJdmNMd375rov+K+KPH+g6f48x++g24jwjdOurhxh9dZH62lUalEg1OaOy1zW1omX5wAa5KmEMWFplIKHlwt7c8FneXMyIHTE022bJQtAEKJBpd5eXmpZ4DcsC7HviyumwnyGYDIZ+Dpk6d6/nSztl1z//z27upOvy8AQpu1MwqEGitMCo5ULHXxbHRhneBWB99LRuvSJNycqAGpC8rrN60widg2oeD76lQrLmN3z/hz07EFv2y9AdbACt+3jXZ1HQC6dqH+i+u2Y/NzLwMr9XwOfnZz4vEim16+fzMp3Zbx6VH1+mHlIvQXbd/mMgMI2faZkKZe/90m3epl+3L98HP6Vn2qsjkteRUXLEvJtmKmXFU4iQ7wreRNDC9Xspzr/YvvIdkbovLzlYWTMgZyc1lSYUT0v05d5kOR1qUECuyssx4zZyrj87tgWc8tFlj8txX8cq1yK1aJtH2CoWKa75EIlrqSCA3xRoOonJ1jFo/k2AabWKZ5BwoWt44PLtqUOrXFd6TlIVgBShDCLomE2KUV1hJEtzqaWjLtmnkWmtooddqoX2sbXH0uUMFMCxGoYWuZgU+MtMdNmR6MnlRNRBQ/xg1USzrL0DnKV1QFtlPR1gCEv7OCNFCKbEvtxqZuv7v3WpEajjVFn8FhySZPom4pmIoTIncgkyBc0EJ0hHVWi7iqFhRpwXtOmJMcx46VnVGB4sPl+7ZSdMjCXjQeS+Nmx5SdUjmqCcQScLqQnYshMAjic1H4LM3cZD817ZEkFyzizVFL4JIgWOJ98/a3SRstPX3CQcoYwQdzauR+dtW5YkUkYKqLg5kmLdH1NJ0gZzlrm5uaAIi7X2lCFyQl3I4rQCNQsqYHOoVPLDbuHwt/XNstky5YByAEkrLJ9QXo/HMXNq2ygU5NP8ht0HlGGqRPrfheGQDw2qzrPwLQ8P0RpiB++Iy6ZhSz4CRnZgI2WWp0MkzKOX7x4/+I9//+T5VbQN75/kEPBwddcdT52nSxug6AaEu8sA73urqgOvwsCMnz+RSLy9kahDCckM+B8Czo9GxCRYCxium0lFgSt2cqkZvOn6etK8px+A6CGv6Or22/13Y5zap+366KZD112fYe/p5TlvqrntmxmXgekt7XNDOfnGxOTLo399b6kCBUr1vznqV3sFi8hulZjr9970NMihxfOt7HyV4LzQHphynmFzlS3vNo99lqqciiDoEFrQqh+QytZoaqZIFIG1ij7bA7TWchiYq7e5qQsJjiucZiipkI6kSTwhs1ZenKFG7NPXkfZXo6rVUXMyDtYf+I04sFLiZTyxBRgduxfIR4gXzZwMVkiUePT/H06VOkzQhHe330uxnaBztiEcouXiJrBvQ53tek2DrW7OzzuTUaX6oB2B0OLKy0gApM3st4LtulYPdOCb0jowOxmGTBx3NeTktRotDDqDPAnJSg6aWoT9LF5AV6O/tqinWzIRZYoNmN0UmbWE0K3P/dE3zw+BzLVhs3Wzn29news9u1KU3FxG92+um+1UZFpydmfrBhhgjFfK5g4IiNn2WO5qCrdef+13SgEVseiZy6aJhRSTMg++SZ7Qs+z3gc5WQWQ5kp5WSCisuuaFfLAw3MSUXl9UK2w2IqOlD71gFmzRRZZweXzyZ4+GCOi9Epjve6yJoVdgZtubJxqsL7SeZifa4L9zOnQ7yF8TyRK9fc6lS6rLE459SLz1GeO3Qri5IBlouJgDIbdTxnBEBoVauawa55PQPFzHDXKaeOZ+1YYJnfS7qUBPS04b1zBzkpeqAInADkFH/+w18JgPze7Z4ASDnsoY1UQI7nuu4tbXM6I5AlMFRgpHSVK3Ptasb6PTVHen9i4Fw6Vk6WeNwY3lxV0iQ12wNdC6QOCrj7sZKBAWuq2HJSejTQYfYKQyG53LSldVgDkDt7PQmqTum0QBSbZDi/zNUxkgsWnz0+AeHf8ycVmod2whOAhNdmAR+AwIsK+02wsC28cH2j3ciy4M/rNKRNOtc2C976zfRl1K1/KpCxB8kVDeS5O/iWf7xKMOKrTlq2gZfwlXWqVJhEEAzU09TDVISf2ZyGvGg7AhXrRe+5bloSJiAcP1LMFF6seabzJWYch9cErnTCurHawe8nb2F/maHKmmh/5/eQvn4HoNCRuo1lbvQpjvrUnreutdnOWsaFihUVxvxtoKAY9ckE52YPawWWic7tpdLTdCGiHnk2gygq8mN04bEBmrVwmOJbTzo3qlYNmAhceXGldSV9rEaR49hddLFEwlEKLFW4L31deBej6LI7VMdGiavScpkQXGF/YR96yrs5W/j0Jdjbemdd+8A7zXInCqF1YhVFiPigYHAcqUi6MXnnPBTcvp9MX+LTDLcoFhiUO5L9LuxT2xIDgtac500saDwsz0XgQk0Y/7coOO58pE9bNz0UwFYsu55EWS02lSi1b614lv2rvjqI1Q1YqAgPFDcGOQWaHoWPArJ+79OAzIALndaUo+LieOmCeJOX7sK1PQIgru9QrgWdvrg/OVWgDQ81LjxvXHjPc8YByIp5MCFrIxhkJU2seD54J9hoYhaWaSBH+cFXQX6axFHHEcCdi8nDdGTt9hboWqaVMQGQ08rEN+dxCkn3NtVaa6fWh9XdyaQz8c/KBcuOnx1wp1mF5XOCoWBI14LoGPhESceb0yB+JoBjP07ShnD/OGhS1oHTI3tdPBo/xM9/8L/gk/fe1tf2eimODnewe9RD2mJS8BXNKugYyMYn9WKtV3Dr2BfpGOpUJHYZyeMuppahxeXye2YXI1DcHV4XpwQjV02mMBWJswGyjtPnNm6uQSsSqFv8NalZ/HcAB/VckW335k26V/h8/b0BvNQByyb44Ps52QmvMKmpT2Pq4IXLHNzaR+P4TX2Ewv8gUucEZDa7i2oM/N0H9zEtCnx+f4jDLs0VaG3dRD5luB2L16WKphYLJ4qsScfx6RwFuEU+RVUVaHcs84CFV57TXGClZk0dgLAoJ3BhR5eFU8b8JQ2ac5E2+fwo5jPKi+x2kXYw3NuVjoOBgrQaZeK4AEizhWpxjvlyhelshWdnY5yfX6CVRDjY76DfbmkC0mJTaUkK3kRFHLeF0415vlASOLM5MtKNJlOMp2NZzvaGA+keigkpWkaTUfYFn3luq27HIVFBz+1iXoWBFZuIcEpUxRnGl8zOWgiA8B7P29T+8S3d42O0UESFpoItiuqnBR4/OscHn4yQpy3czpY4vnGI4bCL2ZwuXSxoWTSbxo9FP5PAdQ3x3utTJNJEZ9NLZXMEhyUCF1HL1H8wMLikmyNrPFnqWgOtYtOCBgrNFEseCGoaxhNMmHfGYrffQZOp6MUceZyiye4/LZSzBJ3jQ+QCLz2Mn13g3d9NMb04x/FBD8NeE/t7nJxRsG/C9mTV1D27KgsBtTGnTflck6KdQQ+nI7NF5v7l/VGTeQYkLmZywGp1dkUvYzOQoIvnkYIX3ZRm5c5nCpNkYKae56WKc1LIkjQSnWnGTJasgzKOkXQy7N8+kTCfwD6NKwHCH/z4HWlAvnG3jxu3h1gOBso74TXBl4wAWpYyz3NBug5OZzjRqag/utTfez0DHTwu7aalu/P3wemSoY5clgB6FQt0EIDo32VpWS5O9220TFNEAMJlTy4utSxSwjQB+eM7e6vbvR5u73afAyCzsqkJSNlqYXQ5tqELAUjzYusE5Oqmc1V014v3zWJ8GzD4LO/fJhLfzBXZvNm+6DOvImSvLy9oXjb/3HaDf9HnXvb+zc9+lvdvUtr42QBONmlU/N2mSL2/38PlM3totibTtTByG4UqgI9XASGB0lVfh+tE6EoRLSppQPJQ7MmKd4mdZSYnrNvJgTohza98AZ0vfx4RAczEaUFE75xzemK5JQTpDuwiWhqstGMAACAASURBVLehFf+d/5nSw2giwVrXxNSSe3CiIe69Tw80/fCPCuN7N9eD9qzWJSXLe++y8jOwY1MD685f1eAEOldFuFnW2g03TAIUmEWRIMWK7DLQEYo3eIpuyWPu9DWhKQlAKEgU/WdjAuLFo6YIVjXaeqiov7JSVfCiCnSOaTnGte/S+cLQpJQ3Xt8WLcs1Nl5Ymm2s2/bqO3zbHICIRlUDPMbnD4Wqi4o9aySs1zrF23UytjKcVPh+1N+pT3AnKmW20I3EtDd8EPJ72a0za2ITdyt91uCkdfdFweJ+pz4k1eRDrlVJYt2gnCJ09qRc4659Stc1z1ShWxc3p2lTE4n/RWcyzYdE9Nw/Tquic5hMC9h9k67CJ1aiplnIpTQwFIcr7Nv3pbv4iJqlZGMK5NlhNOexFRWbmritsKKYWfoheyhZQjz3D4GwBwrWBd8+4ZFpA/cXAbQDrXAvWltQC3QzrT2AOX+H6FGkNta0WNLMXDWuuH4Cu56tI7ARAAgXE2hYaxDiqfDCpgb8dLBk/MBr0iiTMpQQzZBJax18+ODn+OWP/lecPfhAn+m0mzi+2cPu3i5anecbRmGaESYgEktvya2o35NDQGBwqNI9l8EPYVdQdJ3av4P4nH8P7lj8cz7N5cQTivlQyG9OPwgUtoXCkhr1nOicBaBrS8J6BB3Jy7Qm9W0LQGbbZwJAmZ2O18nu9c9uApP6tnG5e2/cFBBpPLuP8eOnWL7+DcwXdxHPEvzoN+9hXpb43N4AR50Gkt4KS2oYZiusEqOOMDuBXHwWQaTtKlGa9qDUahRzLKulCisWX+zOc2KNFZ8BqQS/LPj46lDwXBS4nNhzr90dWqOBnX0G383nmE/GKsZYRMU9y+mgffzFbCYXrLRDbU6iQLayGGG5jDHLGzg9G+PZs2eqsw73ehjQIajXFgWHVqvMUaAtRtbpGAtlygk2JKpuknPvVBg6C/FefzmdIPLsCHauWfDKMtXTwLn9vL1ym7udvmdTzNxONVYRPcmpNZmjzUkbp+78nrJCl1kNcRPzCQOoV0i7CajQWs2WOH02wUfPxlg0U3zluIe9fdrQNjCejFRc0pVLk72iVLgh9QRsnPG+K7YkgdNigjHD+ERVY7fc8iTYCDLXLKORYWWTqAWL4NK2RbIzzwshyNNUazHHdDxSEnxG6+vYcmBGcYwBdSGkoiYRWrsDTRE6aQsXn5zhL3/xGOVyitdvH+Lm4S4OD01sH4TtUclgRctEKuYTXJ49RZnP0KH4vJPhouKkptR6UbsiXwzKk5hFxrtuqyv6GA1LeAviNJQUqxDqV64SNQhV4NcAiPQrRYFWu6n9MZ0y1yWz/cgckONjnSOrqolWc4XfPb3AX7/9HobNFn7vdh/HJ33kzBw5Ha8nYLyPaV+zNmDmh+uIwrSMAITHwAA589io+aG72dimU5zORZBBAbVImlpNLTSa2yijhJldRwoGZW1DCh4T1zsdLZu/t3MksWVSA0IKVgAgZ3PTgHB8xpTRZZo+B0AYRKiHZ+3uUp+A1G86uoCz5FpB+KYQPICAuhB92/L4s00Asy0jZPOz1wGQut5k8zN6gPgDI/zuuknEdbSql9Gt1g8FH8dvW4dtNr+fxVp427pv2466WxYBCF8EIQGMEIjMKXrbcMbats7X/Ww2XnyKYsaLY7FcyTe9PgFhMbFYlhgzjEc6jEDBKpHJCesNfDE5keNR/MZddL/9DaPdUwci7YUFElKMHhyKrCNtwuYGC0KOaGXXagJrMzLiDcHPcvHxLX3c7FS5ZTXrVO8Am4DaqVQCIG6f6ta964A5Fap8qJnOYP1aTyBs+ZauTcs6K1oDN9+cnxIFK1FsLJE7K10CEN4As77oOOy2CIDIiYiaCQ9kdBqMRr4+YbEOuWtKtN4sGL2uEwXIhOp0AbPC16hJkWg/7NowzdrU9pqyeGChCZsri09RuqoTnjyl26YqxqtWfpwKTPuZwKAnoJtFsa2iCdI9f0LfyV9Y0Sv8Eqxz5X9vYmhj05k4XrofNe9N/xFAloDGlTTFjk2QhaizTtcq/ukPDRYEtELUfnRKl3Ya+30spiEHEB0jdwOwiZon3gvsuQBbVEDrEDJEUnQ4H4jZ5gV7YgIlYisPW/TiWpMTUqqyrgrwajY2YSqpWIHCxTOSU1nuH9K7aB+csADgitKwIOSLuD2zbIyddiUtBwGIgVBNBF3fogsmZL1Iy+Fd8DDN4JSF0wrRJwwMm1YkjEh8AlJzdnuOgsV12AZANDUhOAy3BTcSYIcuZN74eQo+/Bor/MNP/hS//sl/lmi5sZihuVrhiEXUgaVNB41E0Ebwq4tijlaXwOF5m9z6/U3TkRqw4O+CHmIbLYu///9Ye89nSdLrvPNUZWVllr+ufWN6gCFAwREACVAwJCVRwVjzZf/EpSK0WqMP3Ajth92lxKUVScGRImjgMaan7XXlbebG7znvWze7pu7tHuxWxEzfW7cqfb55nvc8Jn5eP1foUcshHHl3xUKYzow9nY7aDojYjultwHGgbAXxuZaZJVsxerTrre4Xwvf4iu5b/Mur2qm4bhy/CbwASCIQApScvnQaFzQzABWgY7dDw3eO37mtz71MH9py846VY7M//6cf2WKzsV897MupKOvVjE2vLWpWZKbihtl22bQu1prZ51xBPWk36uLorzbYuXYECqbzlWVZxxrQszQz7xQfaL0si3/pFFDA5+2uCkbd5xSh07nNxtxba/Has8ND15CsNjaZzSUSJskbITIFfH0zs6Ke2nJZt6cvL+zpk+eW1gu7e+fATg77lvTQ65FZ4fQiQFSatdTdGC8WVt9sVMjhhsVtRLBd2kxsvl7YcHxp/SzfJr/T5RYAw7ELoXSWWbHx/eNnOkVOpwn0LCyF0fLVTQCE5wWFNGFx6Ptw9JqQAUYea7dh9fXa1lMXTgNAZklqv3a/b8fHgBVm0C+9aFUXF43TxjpYEtcbOi5FrWbT6UQ5J4T5FZul6F58Xk5NUdcV6Fcsa7N0S17+49wBmgAygpCEMS7cRpnzw33Kso2uiXQ6dTstC7vVPbS0rNmy2KjjxIjfbaR28eET+8O/fapteefte/aJu0d2dNJT92K5cSCb1/vqMNVLAvwIDTy3pNxYnuEAWNi65cU6IHIDY6HcKN2d96gA6H5F1oEAVeHL2UDfE7UyPA+DfXCkwSpFvSit2SU0trTxaCoa2xpKcJbZwZ3bYipZ2bS8UdoHp2P7y+/9zI6yln3xQcdu3WnbrNOx0bOX1khSAQIFKQYtEYYBoi7S1QqdEK4NJaE3060mCr0N94LAQpiYJOSTF58vZuirXFyPwQXvsb3q4m02xjSXOimtlq5BZbnQOBSQLB2A0AGJFKwIQOiAILxdZ5kNRz4bAAXrW28AQK6jYbGMfeGD+wrhcdCA7FKgomaEZRF6GMXv+wbJfcvdp8WofvemIMTq596EDvUmn9k+RHY0HLvC8Zv0H9c9IOL71e7Ovk5PBHNxe/mX9acP/GGw7xWpWZFS9TqRuW624Ja1b3l0QGIQYdWGl8+CO4azpQRg21aBJspr9k563369+Y511omVd4+t9dtft3o3t/LDp0GAvrIS5wdpOlx0zgy2fK8phOQkFWhTalMGJyZoKxFmB8qOF0GBwqMaLeQcVPQRKsRiQaxC3ovTK657EOtGJyhV9q6/cOvdCEjYVnfncqDiNrcC/6KD1TXLRjAhA3w1x6OGNgOHKl7KBEFEHwTwKpaDhbAq5CtbWv/8VaaDlslAGK1hAy3Nuf/ehmUGim6Si9CDEDuADN8n3wx0FSpaAz3La894rEMLie5QFA8r2PGq6+MAxJPfg2eU08r0my/H1+NCUgpTL3AdEArIqCD2FHS9J9Egy3CUEWfKvaMRgJSOtTtFibKH+xfHe4MnPIOtH8MItHzWPYRORjoTwlSdZzYhhD6GbBJd0UpFD1QjeX86WNR2sN5QfPsDumabIErnWHnKOVTCkB2CCxqbP514HEmO+NwBl3QQGeGRDvAwK4D2VeIoRruk4mLn+hgHFoAGAaMtJdFF8b6i7Qn29Uko73oqXTvqNnpyua47lsHsJaLGYBKwtc8NOhnPPXHdBhxi/3vMAYkgNeaEuNuV/i6gBsAM91g8/ZzbTt9eDp/a3/zn/9WePf47Ocuw2E63bQ+PELaGrlUovqt6ic3GQ+WqQX88bCN9qmphq1PWxEmmbdjYVl+7gAQAAvCoN/3aLZbVaT3/5mYO9cRtejWGLtYCJgASOiXzyZVWMmpHIl2L7gjZItXU9SrQidvG+lk361pezl7pnkTxeuzQIGCPae1RVL87nsfjEUFMFN3Hz0UAct33oGVdDt42Sz5rk/OF/cnf/6OtisI+M+jZvV4iAAIlN1kDRloqbrjXx5OZClV0UlGE3Qnc/Dl5L4OBusij8VzJ5Vne9WbrVm/GvI6Lz7GmpcBttTq2RIDOxQI9eD7T7Db3PwnT9X5PxRSZIZP5wlrdnuVdbGg3Lq6eX1qStm2+rNv7Hzy3Dz/80FpZYo8+cdduo//oMCuM7eza0sQdthBsz4qN3IOmdGLWKykFmnWfYcfRDHrRAucqrNAVN+RUWzj9UHjYf+x6Ga8UKNfwYDmEyPHYMI4pW6pWWlorRBWiSASAYGiBuxePjU1WWtqqq7uwGs7s+bNLe+/lSADkM4e5PXh41/IWYmM//tyICkDElriZKkWcmftCHZqFJqsI82MSDmepqPnw5HqnXimvhet+cuHaQJLUmx7KqCkn9Bm4LE28sw8jQq5gFMHToSWbjXWzlp0WazsGgFhiqDeSPkG+K+sldTt//KH98T9cWm0zt7cenNiDeyd2fNiVgxfrxA43KXxbmHjB3hkaVitrytFLupQE44C6dVotdcTnk4muET4HACnokpFCLxYBXSru87ktZkM5Yk4mK7l6KbNGPjD+dKN3z3t47PLvlCBMlkO3rNmwwa1jHdMagQSNwh6/vLT//N2f22Ga2RcedOzodm6zVm7Lc6/d/Zh64c81zbari1ShZUPHUpK7laJU8coTaI3eNQP86rnBM6hYqeNRLDYB3HrAp44V+SxNp4wSwAgA4b7y3B0PmcRpS46O37w/UAcEAMJzAg0IHZAUFyySBtst2cTxICKI8L/pjF4ZN/jIbg5IFWRUReh8cZ8uYrcA5nO7KedVILIbcFjdoH0ARyegkhdSBQYR6MRtqHYVXpcVEpe7O5BW17X7t/j7vs+8CWDZddG6bvkf3aYrbu6+7+wCnAhU2KZqVwTrXl7Y90ahekxP30fr2reuXQE6D0pmZy4vEXnR+vMiWDOt9Zqt1oU6IFCxqo9ofrtT9O3r2WftpNa1dTe31r/8lqVv3bfi/fetGE88cXkxD9SX0otIZpup6aFqRQpULCS1Yqdc0QXZvoKLk4fSeUGlqi6ELEX6klvD+oy8RObSlQQQElLYfV45FLxaXxCAh1bvVd5BTOIOxbWKPT0utzSfeqttdcTGKhR9yXqo5KSiUwCVPqOOK1awB/b1BSFxBCCxc+OtDtcOBEpRtBd2wMCBi7tVOh2pkYWZce+MRSNdp2xFmlCcqXIBm59gtraSNSKBc+giAUAolEOnxLM8AqiIhauOdVhW4X8jqEtDuJxgfN0CEDV0I9Cb3P1Dxa0ACEADyk44HyGLxYEYxzO4agmAuLuWO3y5XXJ0PRGIjXQyVhCpagKsV2F4gn7q9riTlG9gdPICLAVdkJKIY06HJ7G7liFRV8V3AppSYjWJLgMtLrpBUWzg5MKsPZQs3NsAT01CprxLA1BVWCRmBaw6OD25kN+7FWoC8lDxUIRtx8wdHSJ4DYntAlwIL9HfhAwQthOgFE2sxZZyEboAojoYbDsdIw+/VYcLxr3oYwGARBCy/U6w4oVeFjQhAmtV0XpwwRKYafXspz/6S/vBX/zPNp8/tzVuV2nDjm4N7OQe9KvcmsNT6TJ2XwCQklC60F3YV3jH2fyqu1W/70vivVh0U5xTNCN0j8JsGnG8Yu5GBAlpx8EkwXoRnERAovdDECGdDG1ThWq1212gQ8Kr2cVIL0xOwCQ4aG07MREMManAOnUZB1AU11vt2gCMosA+HjOE9uWSa5JiMJHtsPYtOCcq7TtYAsfvVAHN9hi/8xVrdr5iZ6cj+7O//ycVr+/02nYnN0s7pS1XpWXGLzV1LJgdp8iaLVfqfOBgBJUkg4+P3mAxs4OTExWDZ8OZ5a2upY2WJsUoiPgs39FscBkcfoIOAQteivQNwt35TM+NDfoQkr0PD3TfcPtDw2r3B9bu9QQeKMJrxUwp6cPx2n76sw8EQAa9ln3q7Qd2dNC1eicPWjLmEVJLm21N6OB2tNgUNr586enbosO4ZTjHD0oZFFJloVAcw6cP1BZGQAcgLWtm7a3jER0J7jmJpxGGw8PHmnW9VODcHEoX3SC6bWlu7U7PSkttk5LUTgdzbcvLqT15cm6/eDm0VSOzTw5Se/DgniGWZuxChA2boZm2NVHTTer28vJS64GaBpDnHieEb7OaW57yntcU21l5gUC0C9gQu0aKx4gcxhqJcjWUVZJn1tzkVrBpAJCSbtHSVuOxjlcvz21c1CxH8A3DNM/kurVYT61d29jlkyf2/V8UNp+N7M5hxx7cO7LbJwOBOxlnAepmHgngwY8r6SFICm/liO6XNl2OpUXpdzsCFIvJxGajoY1wmCg21js+Fh2YTgiuYq28KeOExejcFtORjUfuvqbwSTF4PbhVk6X8ntG9cmphI1Cw1o269U9OrGDs36TWSDb23rML+4vv/MQOmpl96WHPTu7SAWmZTZzuxbXFvwRQ0uUDPJBcD6h0umLN15F6xwwAQh2WFL7fPC+qAEQakNVcOioMEuiSuAi95g5YuJVBS8N4gO6JJu/qcg5Do6VzBzPgG/f65Sf6PXsL8U1iRgeE0JfpGkFeYfVuxy6HYx2Qt/uZfaruyKj6unfoF9Cu4Pwmi9zrOiG79rtxPTfZ+u5uD52R6muf/iSuZ7fjsY/qtEvdehOg8CYg5CMHMrxxHTh5k5DCfdu2q/uIAIDCP4oYNQCE1NWo0agmm+/mh9xfnduH6aHxL7NwfHbXDOB11LOqWJ4Zo+W6FADZ7YCgA5mvsDncfESIflR27BvZZ+1h/cQWtrLs679u+de+bMWz51Zg+UYBLicsF0ipQGEAZkTTqBRBRkhs5kCI/x/5R9GByDsbnjsRUqwD39/F196luAr0Y0ChAoqUJHdBQrDt3CYYtbFo9ILWVgvZ715RrRh1oeaEgi6I20XLkqZlYwCQpNPxzgjtXn5Cp5DFwEKAFvs/337Hi+awXRU+fw3rEKxQKa4381c4+p5K7daw3pHxWSmFd6VYJVKwerHh+w2vFRAT9xHuKTMoHHK2nedVQDISDYcOBZSIQK/Smana1Cod23UuAkMCqkEfo0l5aGHuusLoLQCyBTABgIQ0NUSq3v2Izl5e3Ps0umxpAu2N992iWbPrW3pRuFm318BVgJ+oaJqRY3murXGbWc5zcMxCF6PCPFD5AgB0NzMK8eAQtQUG3rWTW5aCxULXCH0JXTB1HULye3D7UkdNs5x0qNw+Wk5Z6hCU7pTFYlYzndutbXEEDwKs4VoBqAtsV0B56Dip+yCg4t0O7zAGU4cI3ONgp84U4YvB4popXXWsmBSAKrjQTCH2yu76Vpk4iSAkBIS62D1w5mJ3MpKwY0eE08kDvCjsB3/+7+0fv/MHsphkc/uDlh3cvW3Hb9+zFNoB7nl8fHG5neXn99gBiUV0LJhjNobS0pUuvLaogZiOl69Meu2O9bHLXBVq85lIpdrtXPC3CEz2dUwACAi4I5iJ6eo+rq9tMbrYbkJVlA4gikGHULZi0vru9rLuCIh0TCoAhc5nDCkElGhbg/A+LmdX9xK7Q7ErVLUwVi1x9/PW6n/VTs/GomAlZID02nacri1tF7ba1Kyb9uz52XN3JFLWRV12uBQ8KbPUra41sGOdT2w8m9qd+/csbXXt/GJsTZBYPbVZEJsfHR3Jelcz+MEVSDO0tZp467KqDbPbTGqhs6DwOnrrgYexljU5YeXdnqV5bqPxWEA8JSu7ntpwtLIf/+x9Oz09t3u3juyddx7Y8aBro/VCxSeUTQS9ZIkUUKMMyhBC3wuF7iHaLuXEtVEiOS6HjKNZCbXKC2OooHQFKP6Y3ODnbu/AHY/I2pi6yFzAKDhjKd9iMbM7xwcCk54Av5ENrwxAIgDppaIrricLe/rhub17OrJN3rZ3Bk07OTmymqy5fXxgMhFwB8jp1Gt2PhzZul63bq+vSRxCBgEgNcCUYqxidztxOhV0KXQfAJDFRACT7eXYkhC+pPsHjYvzM4cGnCqPo4TwI5rc2BrLlbXTTFqh5Wxt8/na0oO+de4d22R5YXmxssnzp/bjF10bXZ5KgA4F6+7tQ5uRIm8b0cMyBOjmYI4u9XhKGCQuWh23zZ2NNJ7kFPh0d/QfnStsjUvrHQyM9JDL6UoMDoTr3axui+GpTYbntpj7c1hzUbhLQblT5shS4nPrZNbvdAXIlFCOML9es87xsSafNguouCuJ0P/iuz+x42ZuX340sLv3e7bodc0mAJxEIEPdwVojuGC5xoTuHvsGAJELVpOuX0vXkzoka3PrZ9FmcY7bCGTIdpjOGi539cTOz8+90xES1PmMqJHr0vUmcvTDGADwvBGI09+/fvukvNsp7dP3D6SrOJ2sbIEFQ7m0CaFwWceG44BCmy37VuYApFvpLkcAUh209jlb7QsH3Nf9YDnX5X/sJqTvBhzuUrRuAiLVv72u23FdB+U6EBHff12nY5+DV9z/fQ+t162Pv8fCvgog9n1vX8dil0q17/eqY1Z1uavHz9/IKrjaXYnf56Kco/NYrBS4VH3hKsRgPGGmL2gmGJBIRG/Xcvv1/NP2q8l9R/O/+klr/e5vS1NQvP/YZ2/RgSzmyuLwGVcG+2g7Sq0aOgua+Q9rjs5NQQAd2equAwmZFpGmg5BMYW2rrTtRjRl5dQx8VgO6kM9shJC70CXxDA8G3VB8aTm+ESrAYrIzbyhnwp2n4nLQgSRQEJiV1/YEOQQP5KxjtZTW+RzC5laIH3n87vp1BdblwQElJ4AJpxWFv/OQUNHvg2Qs/BUMRe5ISF9X2jQdheAtHmlXdJOifsZb2iH/A4CmmeoYYukPoy1wc6gRHK0qAKSSKeKdmtA9UVo5x9TpWM7MCiBCy6Ht7K5X6p44B0OCdXWWdOBjMrsX23QOFJQXk8ejxiVeFJX0cH1dAIvZRq4zfmYGKFNxceWsFoT5WwG1r9u7Ap65ou6c2EgODHW69PcrVzDhwhBM6X6eLrwWUJH1sLuxqQvGAwWKFu1xrmHE6JgrMOO3dYsKonuu2XVwPpP4PCTGh+BNdcXUfAj0JzoastfxzoTT50qrc54ikAgUOm2TuixOb6PLoesOwAQI54KIAETKTe+sbKlYgEG6UcHm2EFIoLBpviBYGXPw+F67ay9evG//9U/+jT3+yX/Rtm1WG+u2GnY8yG1w1LbWQeeKenRyVyAkWuYC4CIFaztexTTzJtz1q9TzKhjZ1VHs65JEp6tq56SaCRIdpKqhhXQtqnkbVf1J7GJESpXAQqBwRRpV3IcYihi3M7pfVSllEXRVKWURTFTpXBEUbQFHALerCkWMv0V9S3PgdqfbdPXwxZi6/qL+lk3LL9pqPrZ3n57Z2Whhn7x3W2FxvVZhs/XSJuvCVpdDS5kEodGLtS5aQFlVJ5oXOmw2vADflNY9OBQVBprUghA16DrnZ9JcUBBx3VCQQxuBCoWWBEesDS5COEQtlracTsTvrzWwtk1tcHBsKZkG6DfL0rp9Ck4HI9KQJGaLzdKen5/a6enCTs+Y9W/apz512w4O6HSgNYQBsLHjozu6NoeXU2VP8CwsZy9VGDYzumjka0xE/+K+BVi164lP2pU1y7HariEwLi3POjYYDGzF+E+uyGpp4+GlrResvyFBPbWJ+rx0VcvEmnmuopBxYjUba4qsaOY2t43scptkV80KO3s+tHefncmg6BODug0GPctbOFj5eMC+LOZ0DkyGAegXZpOlPbz3wLUS0H82c2umiT17Qc5GVzQetJ9yXAoUMo7f5PyZOgDOKqjJCQqKnc+NYFDjLk6xixLzLNzxKbOGTewSU4PZyjoHfRs8uGdzxrPFys4fP7cfnmI127TDbm79ztoePuzZYrOyywn1Rc/KjllWlJbBvhiPbDEZWZLXLR/kshjOloldjIaWdHKZBlDoZ7XEnr73gfVabYW1ch5igc7fOUYcZwr2CUBVk0krm49HNh8Plf7exL52MbdZktigOwjuYqkcIdGAHN25q2uca3E1r9mTs5F99x9+5EGEd27b3Yd92xzVbDVqiDOB/iUCEehoTFgs5nNL6y42l3aDjpU6gWiWnCo1uzwX2JhPp9YG/AVwxee4r7h2AR2ctxl5POhswgSiJgvRM4mO2LRub2BrF2nqnA7HE6t9696d8nZrY+/c7RvikrPJypZlYmO8rqFA5F27ICiI1mTast9uTfyh7HPLen3hoc+kvYkoel8hvK/43xWi3wQs3qQo5zPX2eJW17+7D6/L+3jTdUcgsgtIbgI2HyflvLodrwsw3LXpvY46Vc3t2N3PvJ3ZouNtfV5RsM7PxZOX4idXX7vOWbt2vMwyTmYLH0wlvINPGApxmhhwbJcOQGJR60yR0t5JH9jX8k+7DuSwZ61/9U1rPLhrxeMnVjIrSFHPzFYo7nW/B4rU1kI0zvRWC3LRgcIr1D9RGew1ctAp0DmA5xo1EKphKcgCTSUWb1q205ikiVCh5jO8XvQvgxg7ZiN4+nWV7iLXIigUKixNdrwSOcs4KugPnIxv9bRtlgUbQXy94yw2riSiL/mRuHqxTMR1gAw6ANH1yj8nYBFoZa5lcC5ukub+ENswVgekuQAAIABJREFUew3YgiIWRdlBUC6edeDnh2ySmo4LVCsXWauoldZDIR2v5JY4BStYG0e9hGbZo+uWC90db8TkbKd4KawQEKJDGRQkld12qpwDAHllRcvmIIRXF0GdKC/qPRVeyMTF+THnIhzIIN0OgA2h+srqjbaHFnJtB33H1klX10IQK0a9CSuI2TGAHwo64eRgjawLkC5KISE5wIKiyFsPQXgfC34ACTREzg9gBRDCttMJrBXSstSCw5xqfz1AsJpxRy8HUUEr5clufq7iMeTn0NHQHRPNE6S3ci945YJwzfotELJVKja7OucYQmBmAEAJgMJvDr8PwjIEPnDtEbAJFK54TYRrxGlZrqEhd+cnP/gz+7u/+vc2m56JK86h6pE7dZDLSYhX7AxEATXvUbRPXo7UTdvnAqXNS9qyyWVSnYI9Cr1x+uEV3wNEEMan72BStljLDegmShefjRSufc+aCFAirSsGAsbPRp1J/J3Cg1ekT9F5uC408ZXxO3yP9+LxyXq5pe2uuiZJ7jXAZu7Urfj7djsCINFnKpSyffvEe8/r92yd/obNRxf20w+e28vLmQAIIvSDbk3J2GPGsclYRW1KuYxuYLWRPWlNOsbM8nItahRgBE0DVK6s1dZstLIdLi48kRsqa5KIKgQAkd6gHULwJjNbTca2IdshUCeZzaVjtJhvvChuJAI+pGzTQWCddCVbtdJW5drOx2M7v1zZ8HJleQPdRM+6XTjy7voEaBj0j9WFZJk4SYnWMnkpqgvp52kDLcBQAITLm6Kxk2faD4rLpN6UgxWmBThp9XsHtpDOb+2F/2op9y6u/dl0rJl2jpNnJjWVMyHrWwT55GYgeynrtmiYAEgn71hz0xAA+fH7T21cFPbP7ves04Hqxdjo1C/2ZblwJ6vWUWazydzGo5ndOr6t8d5TzzGiSZRuTiYE3RoBivlcxazyUHi2YKIiRyvYDzV1Hjg33NdkmUzHI887CSCEApnxy2f1ExsOn9vs7FIgMu90rPfgtq1rdWsUZpdPX9gPPphIZHrroGuDntmtu7kcxgrrWlnrWa3XsPVobOVoamtssydk8Zg1e02rs8/j0qarhXUPBgJDspilIL8YWb/dEV2WfSMsUiGRwf1JHRVy8M7PpZ/keQu4xWVNWp+6Ww+Xrba1s1wakGg+U8Os4d491+wp16xu7z8/t7/43n+1ttXsKw8e2INHh7YcmK3HAMtMXXA316lJD7Om1sJlrfAxCtMDwEQM0JRGhM6Fslk8I4Qn8GIxF0DE6lhWvUuME5hJKEVLxMp5xfWzWnpYZMczdpp5yzq9vs3mS5vOF+pk0eSvffPubXVAPnWnJwBCB2RV0rIpZX1aZACQoTYGzt/vtNwajlfMAvnKpzqv0G92B5Xdon63E/I6S959mo+bMjb2WePugozqNlQ/z7bfBEKuAxBvQsuKx+UmMFI9drudgusoTRFwXAc8qoCjCjauE47vJp/HbYpaj/h7zBS5riOSXAy3tK7qflXXG2lgehjMljaewA2FIvEqjW5XBxJxwsY2dqt+IBrWvZLQpJVlX/mCZV/9khnhRGe4YVHcO91K9qPSSngaM611wIjPfEcxsac5x5cXm+4wtd0qFWDR/aguq1sAiKhUotkwzep5EK90EgL9SYU6bkoBgKiwDTNbFOYx/8O7IF6Qa1nM7mrGG0cmqFZY8UJ5CetR+z3QVgATzVyTw+qCIBRXInugioXUcXUQ4v4Gu9dI8XIg4PayTq1yWploVD5l7zOOzGBDL6OnzmcEVqLLVqTtuE5DnQSBtJBRwr4LPbjVrAp+QJDW4ZQO6GEOYKLNqoMGLSeAEKhLci5TOjqULtdxiAalmfrgYqb3OE9BLB5OdEzh3l572r+QqB6pTyq0r/YndriqnSRHZmGhALlA2VPniX0W9aouyoTvnIdIBgP8kHMSaICANI4NtAk+y3UVqFguBQkWl5mbASgfQ8V3AL86RVg10wEhDTgLAARAQMijAz0AiPbfuVNB9xEE9urehf/kpLY99Fc3idoKXLfe0dM1SbYJ3H/+o+uo/faXfub6ZFZ1+2bIGilChyTcd5r9DLQr7Rdub81qPoh3RByBIt8MC+Qf3JBml/Y3f/6/2U9/8J+c3kYHv91UFkMHoTgzviGdnL/1j3DtcRHlqNa1zmZkiwt/UPPatceN7wMG8oFPygA6Ii0LcBBfvBcBSb25kVtTtYOhMxq0FeSMAFCqWSFsJ/Ty2CV5XcZHFUzF7YpBi/xeLKGwvLodsTMRKV1F6SClqtXgu/s6PL17BwYwia+oc5HWBOFpmlnSRLA729K44mej3oRx9EXyyNat37DJ6an97PELdUDeun0sAHI8aKgDMivMMroRRchPUDja0mYE3TUz5WUQFAfvnA4B2RncHxqv6p6PMR8Oda2myjRKbYPJBe55OFilDeu0MpuMxja7HMkFqwmVhPusDqcfOlMuWrCKZXIpDM0i2UKJzrPC8Wpr5ZhAJJmOPRTw1jEc+Lmt6y5mZg+azVxi8dgRgYe/Hj3X4clb8Om59hA3E6roFJg0jPUAF6hCFP90B0i7VueAe7s0CadV1DPZgcNWoJ41mgAndEBch2hWSB0fS+9CcjxheRs+029bq9myZpnaxenEfvHhSxuu1/bokJntXEUoFCzpCeqeT9VIcrN2zSYTsjbmDkDMJNBG6C0dHPdK4nqBrOFuSuSdRJtdq3NsoNXyvEwloOb5AEjke7PhWMUxRb7OJ7P6aSq3LGVbzIa2mRB+uFbnl+BHxqN20rTJ6bl9++/ft/lkZm9/4oGdHDWN0HO5oueHVmzatqwtbTEaWbJa6z8oVxgarBNotWYldmz1mrU6HVGLsKOlA9CsJdZttUXF4xW3kW3mfNMB4VgBQDQJgO0t/+FARhevVvoxaLesmWT6vq4NWa1nNrh1S1kxinEqUnv3ybn9x7/+trU3pX31rYf21qdObHlYs80osW6/Z0nWlKhf14y57TMApCwnHhhYUJFwHTdU6/vxB9i7YyFOYLLZDeYMdB0RrYPGAFMR4LL/k9GlWwinTVHZHIC01VG8GI7s/OxC96bMIyIA+ZV7A7XETsdLWxZ1G8GjBL2nLRsh5kXN3sjtt3LPBOEVizFE6K+jMPH5j1PYXwyv3D1+GQCyHQErP1TBw5u6XW0fLjtWvPuWX33v4wCSm5a1Cy72gZDqZ163XfvSzK8DHK9bVlV8vhtmWP3udUCEz0QwwvXFrBEgZD6bv2rRKflEadPF2qY8CCtdCgamrNa0r6Tv2Oebb0sIVt47tta/+IbVez0rX7yU/sMFroXa6Mpi0AUc7FClKXAHCjn3vAJ+vJtA8e3BfGHGXu8FSlJ0+4kzxSrgSiVlO5CgUxIKQtXvLuZVHoVm5+Pm8DlPQI9akG0HhI9oCqNuZRN9RyY+LTNvDkAcQMmli9n6sA9yxGo0tgBEPP6YiRKKTQcgQQsRtACAIKdahWwLVdpKG/EwKIEDHwEoIuWGBQCTxoWHId0dd53ybI2wj8H9iNlBaURkXeidm63lLgBE7mHMvId1xCAriZI5btHqNY5F3r+QcQAgjWkqQqEEsgJlCYG0qFTyknIaXjWCRfsTu25B0E+RrNn1IPrenqzgJla5FkPb5xWhtvi96nQxU+UWhcqqkO2iU/60jXJhclDq50+tFQedbHAQdqtTwTGhuyA7YRfrK4Gd7pj89kMrSG5ZIRleNCra7Bi5UyC424k6HgHgbgEYQV+v5MEE0KWE9yCOr94jAaA64PbOULS6rtOBo+MiR7coOPfumMT5AJAgqheFK9Lb4vUS6VtVFywZAoRlyZI6anQi8Ih+zHWr5R37xeMf2Hf/+N/YxQc/sgbpxNawfr9ld271rH+UiqISuxD7Cnzx5lvuJrUc2yt6it0xstpFiQX6PhAQaVsU6LqHKHraTksS5W87JlzpK3grBhreRPXic/tCAuMyq0DplXG6kloeBfFxe6pOWVVgshjNt9S16v7ugpN4DKJuJj840L5q38MPkcbFWPL+dGDz9MtWTqb28w9f2vl4aXcPenbSNjs5SAVA1tiLMplCjgJdhJXrP2TRSuBaK7cspWswVcdDFCUsXksHAdCcCOHTHZ/AUW86aCZjJI4vVhgidNK7KbKYradgm1OQLZfW6fQketci0JCsVhqm2U+JvbG9TTaBlpXYHEOCLLd+n8mYiRW1zMW/ChGkg5BIu0IXQGL6Fd23uuor11dQ2DFB7JkfjJEuyYv3UyLBseik0JDICCKfttmU2FxOU8owwqqXe4fhMpUlsVyWisIWk7Gt5wTn4WYEiMisVBBm3WpLs9FwYS9HC5vX63bUWGwpWN4V52jWrZHQ1WjbprGxyWRmk/HCHt57qKKTYvZyeKok7QSjCyaxCNgLYvSYBs62TBaXAmSMEYiw6YAwDFFMKyhQoZJLLVeuWByTAAj5edUorUHI/aYU9Srpda2WpTZo9Wx6dmnf+ZsfCiB98XOft1u32laro+lYWL3ettmkbhfTc1khd5u5tdUdmqojtSzXKtTR70igvvHinslT2ec2AEstTfqxHZzPaD1Lx8uto2u6/uhEAUBwB6PrwXjkOgvz4MF6Q9cCAvKUjJksl7gdG17Aen2T2XvPz+1Pvv09AZCvfOKhPfqV21Yc1awYN9QBoQsdAUhS1ATIlgu6UC6wl54laIAhIEeNkM0dDHLNQveS1ghKVzjOBBsSlKkJZMII5zh80W1fablYDrvuKJVdNZ2gy8uRAKKOARQsOiBQsLjIXwJANuz8xibwGhstG0+mmlGjAxJteFWwhYmwByEJfV/mR+wuxIHuTYEKHYpdvUd1sIwdkN3lVz+z29ngb/toYjdt0/9XILGvYxK3cZ8WYhdgVLsXu05V1/3tpiT0N7Hzven7bHvsolSBS3xvN8zwlQfcazoii+XKxqO5LbgJd8SuDOrz1UZdObfj9Rc0LQqwR4279o3uF22wbtq8UVj+ja9a87OfsXI8tBIXN65WZv+5cdCCRL1H5JGogxFm+uOVHQXMutgDLYV6TlSSYKsaCnrRu0TJimFrTBEiJKYl7O1oL/QZNVjWKtAYwyx+6CaoMAsApNr9eEWLkUK5aWkWOFK5RDsKy68lFDUU0O5mQpGnnA51KJjBdmrVVXEfi2532JIYWVKVqjYmOnP4fnN+ogsUM9kCIGhgBEDIjeaBCW0riLkD5z/mmdAS1jbSkQpZJA4qCMzzolhmZFHfEbZLtrMSR4ZiM9CwVMiIbuUWrg74WLd3RJyahUOTF7zQcDSFpME2FELKvQjXFoBB2gPvvGxf0WlJoYL+wHXNCseEZUJVogTyAlkz/SyS7pOSzT0/xbc3jKICTe7a5XqPqPHwbBrtj2hgOMg4NUpaC4m9rwL3BEBUQLEO7/io8A/rd3E8YAWA4IFe0uwE0a2AZchkEUUvXMuOvRyWu0vLFQhxLUfodHH4Rc5mf7zDwqwyVsB07AgCI5TRr/8AfIJgXscj5rtUB42gEXGherTa5djWBMAFNgFtHAsATgSEHCvE52Vhf/ed/2D/8O0/sPoGznKicK+T444dDgjHuhIz4i4U7XWXi4Y1M5+oyPq4VjVtkRFS5iL1yYvLV7omcZOjqLy6C/xc1XJEXQXvxy4JP3dOutuOSAwvrBbnusfCS7Ol84UVi6WtZnQnnPoUX7sdi92AwOs6J1X9B52M2KGJNCu6FLt6j7hO/obGAxHw7vqrlrx8voXrZnAVi6CEdaWtRLTS541HNm98wVqW2I/efWKnw7kdd3IBkNtHmQ1nE1vSZViRz8G9SEK2m4yQl1CiAbHSOrnnWqgIariFNsnQOCrBY6e48nkIHxtSqIxoo0IgHoUy/ThoNWgF6CoweQJlhUwD0rkl3k1TyzuetRBn7xW4plmbUvapoyndhUSFV7/DZMjYNvWWzxA3m+48tC40UyyB8HJpzdLzIjSPEu4zt0p1cXCzQbZSIRoXIwHULYAQn1XhyKgoDr6Hz2m8YoIo5HUUTBoZgbLkP3j3DvoVVKD1ambttGW1bm4bzhX38xKNytzO5xubQXVaXditW8fW7bU0KeXaAY51LnC22rjb0nSytLt373tRnphNZ0MBEKhQ0nMy6479LxShxK2QNeO+IY8l9X2DqtXyzBfVAIzjGATU695BoQscjksUUZdZ03JLnBbF87jDtZHaUbdvi4uR/eSn79toOLfPf/EL1u0nNps/tw3OW5uGTcYkkE80Md/JW5YwCb/0yVFoWmgb0HZyPkaXQx1TPqf8ixDqeBhAURRyc175PGCJTkg9uEboO2iM5p65EV2kuIZ5PF6IKphZs92xRrttR/fu+nU4n1pt07APzyb2V3/7A8s2pX3h9rE9/OSx1W9lVky8eyRaYtRZEq8x87y1rO3gD9oe17O65WLwAnpb0kix7f1BV/cBx4NzjCYEDVRZuG3yYj7VMaD9pqerOuaFUuKjmQPDM/cKy+M6kPnA7zy8X97K1/b2rY4O9Pl0bWtrbDsgWO8ORxM9fHYBSBx4fuU2Jy7MKu+OvDeEEd70narmg0VWna0AHzfpNvSQ2NOxuMlid9fpKu7GLgC5KWxwz67vdUKpLvP1TlGNLb3tTcDQdaL2/dvmhdUutar62dgx2X2P3/clmvP+rj6k+t2YqL4vTR13i8kEAOIiu+qLumK9WdlkZR+x4+UG69U79pudz9mnGncVCNR4+5Fl//IbVht0rDy/MOkNlojPfDbLE6mDE4/C3wAQQfzuAoaK9Slb4iGF0Qp1C0gEPLyrglVnpCypjJWLhLteObUliGVVHPvgtZ01kiA3OEbFhO9IpVGHBfqVh+hJB5K2zJrMglNfMwMc8kLUqvYWeFHjgez8XukJ1h6cF+rOkMmxlV6H2SvXpsilS52SKIoPxyp0QlwLQdVNCxpuex6E9hRC3s3wYhVSAiBRvBvNDim7I/V9ES1JHakwnRGAnYBG6mLmbWjdNunaAVIsNj1gkII2WLLKUYZzyTF27cm28N/ODjpQdMpX7KZ4FoteIa9kK26OHSV1mFh+la7nUGKjqcilulcy+ArJ6foFoCVxu9Ov9JKZQeh+yCUrFtlxeyIYCnQzBIwU/IGWRQGuT8Tkda3PgxJdtK1pWe8wcR0GbY2Oi4AYF493fQCbXruHbkegI3IOEZILEMpZlw5aoEoFFzTAuDpiPJBlHxyAtqhTFJQBgAA+AE6yFHaAEo+1TiDASFkxr4KRV/Qf0YaX60eakJiDEq2xA7LjPHV69uLle/bXf/g/2rP3vmfdTibHnG6naSeHbev3oUFE84Or0SbO/kfxNkUB4CODwsMkVnDLaoxeih61r9sQdRtRXB4ndaoAZdeNqpozUrWrhTJVpWpV3bB2QQkgILpSRUeqaNcbqVaL0VQA6roXIATAEP/VmD5ob6102Z5d7Ue07o3bE12y4u+I0ednl1vty+j5i72rj52S8nPfsE36a2Im/sNP35cGBABy/6BpD+/27Hw8tOmmtCYGAFzo6s45nQf61bLc2Hg+s6Y5Lx/6CgVc3mzZZBxyDdKmuPEqZGvolegEcI1ksuJFd8BseKPWsAa0LKO7kMiRqyAJWsxJT2KnI0FBpnTotbtNrddLy2tN2yRr29TqdnGxNGI9+r2e9Xp1a6YLK+sU7p4MPRwObYmeAHGIHh9QA88dNERNRJhxFyNlubQsOHXpd8AU5h+67dxRqkE2Bd0bhf1lso/l51lIpGaSCoE+Oj5S3HEgxMwFjUZBgcwzrZdbkafWbneVjP3i5ciej+d2sVjacWNld+/etsFBR2MJxSnPduhXfH41vZDnIwCk1z/wfWH4rvuYz2w89zyAAVqYrjWobOu1ABm3pzQ2yhdq6GfA4zoAMixvo/5DYYZ1F0RT6PIarubWTZrqYDDlV3bpBjTsEJH/aGJnL0d2OZzZo3c+Y5tiapP5h5YYAZCJbZZ0H2qiu6V1t6OVM1dStzRoOaariZLqV4RQ1hM77A/0tB9PJzru6cIdpCLI4vhE0T3dgMRcvxIBlzogjLkhPNLZBtgxjzXJR6AjFLKD27d17TYwVVml9uRiYt/++3+UWP4zxwO793BgdqtptUkibQpPfcAz534zX9liPNX1U2uWITjS2RMKkSxqrgmp1211eaHzAJ0MMDGfzpQLwvnpttvS7dIFkq3vbKJjwDGjNuQzhHK2Qggi2qL5YqpnDZqmDfURFCwAyKdu40SQ2uWitI0889c2ma+syDt2djFUMRGDCDmxqifCvwCQ6usmYMHnfhlB+XU0rOs6LNFOd9dW9ybq1S4wuHaEvuYPNzlevame4+Ou800+vwtcqi5Z13U79lG1dteFg8KKKNprXjfRsqqJ6vHruGdMpgtP2FThwwPg6tqSHS8+70zkK4QuCri9OP5M8y37au+z1rambZqpZb/zdWt+7UtmBGkOx7KUY1CV7aja1wHkUAQDSmifRiqTshq8oBUzPoiDGd1VQEIfATRoBt8F7lCuCnH02RyfDa+p4Efa7CJu75x4foR3IijwQx0WC+X493hgIjVF7k4+EKO5sLQhESGZH8zeIXZWEajiTnNvQbuSOlVHVrwhdCDqJl6hm7kYXm5V9aYV0mgE2lDYFp8VDx2TaKUrXj5zbVKhhk+62F5aGP4Q+f9KhgUY4cKE5S9SDdekuKbGgYGoZYRZQRWKFB+Oj2b4QycgnD+BO5yjZCfi4Mm7HxFMuA7Cnaw4LtEBLZz/oJuIjlVXGg//TjxXPuC5TkUuXzpWUTTP726/690OP476fgQAehR7B8wBk9sFe7xHcI/SL5XME9ZOp4XlBYrVNpQSAMI6lNfhnQwP/XOKl+teUu8MsV3ROYxrW8LEwIHZulxdgbqqHspzYPxe45qQTXawqZZeJ9ozc+2F69/BdrDlhV8PaFOnAuF57PSEDo4jjiunK303dIqUuB7seOO/ABVE6AJarv3wQMYQ/ME/CshM7Yff/0P7L3/672y1uhQASbOGHR937PikK159IwRmVfMt9g1nFPN8Zt27rz9nhye2OMfm21+10/dsjNsOeRzzpdFBuS65/CYNybVjadCkoCeJjlS7AnO+u9udaHYObJ7eeWWxbDfbm6SFANTkpfPU2e5dMFUFSfv+FgED2SIx8LDZ95l0bHvRe+y+0H/MT4eyDaboj1kiVa3JT1aftl/56r8WfYcOyHC2scNWUy5Yb90fqAOyQseRDUT7UxdEmr6GcsxwTZQWY439sGdfpPXUOu2eRNFYxaq4UwYC4MPpi5rMofCCirRc2tFhX08Z6F10q2QfzjVDsJ+V1oLnLse/tWbHZ1BONj7LDShJi8Q29UIA5OnzkY0uV3bQP7T+ILFOm/DPXshF8vT15XLhAuqGW9HOhuSAAChceyInKp8a85n4hQfwsQ3MyG8CNRZthyg/86noO9KY5C3rdvpyu1IiukIJHYCg/6CwF7VmtZRFrsJl0U90HYD0Dwj0S+3pswt7PllIhP6o37Tj40Pr9aG3AdrWtiBfYsPMeGbJ6tKSemqT2VL0qZnclkq/daFD1py+A23HXZU8n0Sz7JOptdFtdLGZr0vcTxGOCF2dAeYNcbcMydrsr6hEgKDQiXp8/sT6aW6HnYGoV7VO29Z1s0GrY+vR3J6/PLfxrLB7D9620ezM1uWF5Wkhyha9kxZRBaFLhuZHNrSB1qbzs8b6em1tumM4QkKZyprSIV1MRrZ49kTXGV0tp9mt9TOfOz09tcX0woMsl1gFz3WeoqOXAm/LjVP+pgsZJaDzA0h1jw80nnazRBqQp2dT+8u//Vt1QD57fGR3Hw5sdVCz5hJjAhzaPAtENsfLjS0J7UR71HQtDUMu5wurX46r0xbX1kBTNXOdCI/XKfog9DCJi+s1ryk74mkY7mu6TwA3ALV1LVMgJoCEIEcsn5lAo24XMPva8aFcsD59b2Dtdm6jVU0dkIvZzGrFyoqsY6fnl14EtHr2zeZwCz408JrZLgDZHXBe1x3RgF7pWOwTrV83MO97/6awwyoA2Qc49nVCbsr0eJOuxMfZ9td99nX5Ih9ne94EfNykD9l1z7ou6fxN9SFwKiek+0ItkP7AX1sgwkwJOpAlNCwsFEKuAuC4VthRrW9f73/RPpHdkVgq/fQnrf3f/56ybMonT12IJgrLUqm2MQNERTUPJJy7uKMCLctBNi5BoWsgCkwFgLB+OL8IvNVy9JlkL95Ylyc+uzrBGTEe5gboYHY+0piCvsCr0kBdisUxmxOyIkK697awFb3FRcXKXthatyo8wg+enpg+Mw4Fi0BCgZFXQM6VqkszVKFwdpE4n9eCArCqWPMGi2F1EhrBWanARtVHhi2NJxTbOp4cI3VNoNDEbI5ICQtC5y0AQTuAuD0UvKL0xKI5iKG3F4mqEKoDCdZLAEjF41Np4xS/ErEruUrCbD8+DiIcgNCxCqAJYn6N9bmTjLpQAXyKe61uU0MdAs+uCfa54mWHbof47ayLByXXLPQx1hdySnSoaOmzb1CtnKKkzgznlMJKxQLTuxTvwa4WsCMgynktRNtzsTsdGi/Y/Tx6tok6LVxHWFJTqBFUmXlxGK9V10lVuoKRzhQAiFsru8Wwjlu0CQ40LAeK8VoOAY50bST6DZ0mGRYEoXwAT9oIaXsAE1fUOv+Oi80VSMi+CGAF+hX7ru9EUF7pLHV6dnH2of31//X79vMf/2drt5sq6nq9zG6ddKzbzayZornA/eWjkyjigdcAac6RrwIUOhCL9EQgpPqisM9WL232zLsLLAORd3TD0nsLz14qNj5DC1DRJRB+j8uLICX+vq9zErsSsUMCfSkhYC8U/gCPQXlvu4mXtSeWr57ZknTpQKWqdihilkgUv/NFAFX1tUul4m9xW2MnvZptgrVv3s2VyF4NWqxmisTlV7NFLtKHtrHP2Wg2lw3vfJNYJzHrJQu7d6st56G8ow0IAAAgAElEQVSk3TVr9FUQ1TeInp2eyWjNxAzdjNX4A12qFI3cfjhDUcypu0FB22kLhELvUTgpblFkf2i2e2WHR119rqBow9mKTgmfRTBdFtZuZiosuS/IfuA/xlbE69RT89HMMEoBgDx+cmEXZ0vZsh4epNbrFlbPBirA6ZY4fcmTwTXbjIB9OVbRmBJSiNMTc+bK9EF326QidDeiEBaniR3GE2bt6QgsZzYajQNlKVEHBIcsgFqaZ5bWN2IKi3ZWJDZCnD4b00MWCKnNllbr5LZo1q03ODCiNp49v7SJNWydZ9YvpnZw0JcQnYKTdXNsV8ugSRk9c2CzKCzrdBRCB7V2QxhlDQclt5j1VG6GNETsHl7Hfh1kLRXFHAsmwjm/eacrEMK6puTWrVbSFFAQA7b8WJg6Iaej59ZrtO2kN7BGp2W1XscW5cZ6WcdWw4n97BePbV3mdvcTj+xiciZjgG5eWjEj2yNXAv3laGiL1UbZMtDbmOXHepbn0qq+tOlwbLf6B0YvjuOXd9qiAJ4NL232+H2d3+PjY1Hvol6FfX7x4oVtlmOdJ2hq7C+W0HQqHNQ6gwDgoADEvC0XNwAIQYTo64DBab1lT04n9qff+Z7lm9K+dP+OAMi8V1hr0xJYm624vhx013mcLlZuw9v1ySpWhQsatDk+T9cDINnStemhl0yEAUDYLnQfAOx63d3aACBQ55jsmpD7Qoek07HZhs5ZSxoXajK6yWiR2oEuV/u1Qbd851ZLGhC8h0+nK3VAsozwlLmt6rmd4wBB8Eia27d+CQASB5hdd6qbMkBeGfUq2o2bAgl3Awh3l3E1mPugz/qrgOMmG+FqpyV+77pgwI8DAna38U0dsq7bN97fpw35OEL1m5a9+7cqCNnVhOwCkpuoWQjVGfBl0zZdqD2HFS9OT9UXNoMI0edrZpx94tQf9oXVy8Q+m79tX+5+xvJlzYpmYvm//m1Lv/prZi9OrTg9dTtQbFSZidHI6zQRdSYmC9vQJWBWOvDRfVbfOxVejzH3FDM3aPuHnBEVY6G7EXUhWAiq2A9ZCMpWYBYNnUDQoaj68NnfK/ci70T4n8JsvWb5I13IbVbdkhdRWhYC2QJ9RonioTskQIVrENa9iM9IRGcIC0GEzkPywi90H6CCeTAgBWkAaqG4rHZA2D7XaMj2x/UbAl0uKvcgQgeSVVexrfZERTLbGfQonI8gfEcrUGP2lIJbNDcvwEUvqjpRbeVAgBoepIRsEbxH0Q6YcPqShOByr4Ga4KBGwDGEXPm+uD5mu8HyTHV7SReEu3BdVDmBETo5ISAwWusG0Orgi9MUDQ4AcuTQhKJZjiMR+AHgGqIqcX2qm8FTWkUBAGSi40o1LNMCaUxYN10TqHfohtjfAB45dvxNdL2YjxG0GsGAQccJAMKMmAAFXTwH0a90P8LJEwWLhyJObZGWB+de1320Wo53qnfg2CeBKNx19DOdsuBQpuW6+ZeuH9GzAnWMAxdv7hhkyPqV/xE6Hewb9JkQ8ChwEseKtGmrrGk//P7/bd/+o//JVstz63ecfnB4iPvVgTU18+fAAxCiMWT5UToW70etgjY5ABJ+jh2RXSDC3yIY4Wd0EfHz1fRwint0JzExHHBSz1wQz2tXyM17uwnnVXF31mtbfjT4CDgCdNB12M3kqIq+q2NsFQjEBPTdxPPYrViNSlvO6WYst0BE27l8lUJbzTbh752jEx1XEtO3AKqNU5YHHj5d3rJ5/XM2P3tpP312aeMC+922PTxq2S2sUZcLhQ6SbwNLCP0gIYOHR7dsWdRECUfPMV+NfbYV4fB8pvuqAYgocaHKbYHTVa8n/QAFmmZ9uVZxAyJoTQZuiQpHClsKYWaweVE4QudS8GGjrgJzNLzQZw4PD+VQRSeFZVFbvP/hExuPh3bQ7dig07KDbksZG4wpnU7f5hiwQGVZkLmQ2Qb7broTofsokXOYmItW9J0QKjhR8J1bkSOAphifISRHj5Gm9vLsVCFwR8fH1un3NOHB8tqtgVsXY2nMfadOPplZM6ttEMf3bZKsLRt4VkdtWbP5bGPPhlN1QO4019bptixrJjTk5WSlTF3YM+tCxT46uOXCz4e6MojUgytTnUDAIOJnPyOQoACmsG030ROGiRm0jKIjr5Rl0s5TO316rjGBgp9rh5qjiZC/1rDnHz615ezC8oOBJYNDa5JDwX1bltaBijSb2Qcv0M44LYxARbO51cu5zcan+H9Zs5bZhDp4Y8p44Rhhl9siALbE48k1gFDCoJAz7gHU2BcCvFeTc4FLjgv7Lj1JpyMa04ePH1tC3EWaSuNB5+vWrTs6x+PRRKADsTuTmi26PgA16HJZ0+69/Qmbrze2KFfW3mT28sXY/vjb37V6ubavvfPIHj04tPFmaJvS3dmyTt8WS3fpArCvJiNLcdFMMDZgLyglOpblHbmpYZU7RvheLy3lkTDBTWys584SCxeON7bGZc3BCt2U8JCPGihRy+Y+acU61fGol6JsURvoc79xclh+8jizT97qWprUBEDogMyEvla2SdsOQDjIAJDMeXrxVe2AVK1t91ntXlfgf5wcjuuW8TraV9zeqlA+bmNc/272yCs7WvnlJgvg6nfeRHAfP18FHtet9+O+v7vM14nLq8v//8Mta1c/8jqhunisz05tOJx6IGG1CxKKC8ZIxOjjuSeLOgXGtxwbvONkYL/Z/bx9Mr0rK0H71APL/rvftcbRoRXvf2BFaNmanE18pkSWthRyOGsQysbsuNBG1EO4nkOBguLR122znLqDk+g+MH58dkFSXXUO4ImFpG4BENc70H1R4JqKvqviX/a01Sq9cjJ8WwIYiTarbB0FOY5YiHyVJs6msA4P29PTSIUwqddY9+ZemLOPgXrlwngHN3ordGzcupaiE9viIOZWbRo7IJWZajaOmXeom6KVxaI0CplDQvueC5jtFgih8BUA4ThuVFzW8q4X3RLsuxjb3aEC6ohWs/qVjgCzk8zqY2CP3mXp1DlAYxAxA6w00wnAVeo2xT7frxbRsePUDOfbO1ZuMiBhheta9DjjGLP6kGBPO1sFNB0QnTX9X3bCAiB+XHXI5FDlBX8NG0xmdFHqCQhCp8JZbGPlfOTLx96SYyAQwGAeKWISZAU9DvQkiv2gjQiCVR3jcLx0HdNNoXiRBoKx3p3itpkmW/vlK5TvWTW+br3ovHDOBLLD9ayd5dpjG9za1Jp5SGv3kMhtR00tMUT6ABM0P+44puVHeqQfKH9fdsQAmhBEyL7pOzETxPcR7cfLiw/t2//x9+3nP/wLa3easiHF+erewyProWfYmdioXppoJq57jcrUejX/O0AhdlCW/WPL+wfbr0WKFh2RmL1RDe7T4atka+xbX9RwVClKfC4CpQ0WoACcXnerT6kup1tDn+Lp6NVOTtXZajVc6DM4cMUQw6quJC4P8BK3d1+AoPYnBB7GY8P2cYwiQOH9arckLns3eJHOTvm5b9ms8XlbXV7az59d2Lxs2tFBz+4fpHbSZcZ4akNSqXUt1m0FGJaOoS0AItvdbt8m3Dsh64Z7CQ1IvUYngYIQABI6C0kSsHccZ7gEC8vz5pY6w+/McG9ToNX5cL6+uhN1k8sPIB0AwjgQwcxsVdjTp0/1/X47s25OUntm48XEGknT8pwoA+fdj8makMvSUiJwluNZIU7HYV063kxELBYCBrKf3dJioFAF0XoQuI8mY93rXZwhpXlxoTHDu7K16q4Roahezye2no1EJV0salb2mja4c6LCuZyXdn42tsdnQ1skid3NSuv3u9ZqMXHigbvQ1dYrCs2GrRN3HJPORe57bgQUjyG6ARkEpK6fie5LUTCfcu4YYxXAGzrmTOLRmS/WVm8E4T+ahSSI6+uJZUnDzl68tPno1NoHh9Y4OLR84EGUUIk66EymUzsd10S1o3YYHA0sbyKCX9ts+MJWi6mlZSKAVgAset6tAoAQ78dMPutkX7DHlQypxK3L93M8mVled12OqE86nost/YgOSJ74NUJKPQB2MDjQcaCo5z8NjcF9DXE/+h5Q8d0H90U1nBdLay4Se/FiYn/6ve/LuexLD+/aJ+71bJbMUNkgfZXLGZO3PFfobvk+MPw6MOBp1UxzdZt4NtCpIpMNpkij3CgDZTG+0Pi/ZhKvnVtrMLDWptQ1D1iM12a8XjU2TdCC4I7pExKAaly/RLlmrP7a7ePy0WFqj07aljUSO5u5CJ1r/AKxVtZV60sor5HJhnf3hQ1vfFWBwJsW6nx3HwioOl1V1/lxAg93OxfXLYfPDU9uW/+l+26/6Tr2AZ+43RHg7P67e/xeB572uYvte2BV39vnAFbtzPDzTRSsXX1H7Ga8iWXvdfqR6jL4zD7HrNViZZPLiS1OL3wGPdiwVvdtuS5EwyKcsPpndUGsbp9pPbKvdT8rR6xlvbDkt75q+b/6LVk6Fo8fq2jSQ53QrOB3rZTqBNrQymqLYNkbqErSCUtDHopuKBQk0srpAvcnnEYYFJ1yJd3Hik5DpHMhFg4uVaL9XKWda79EecfS1wGAbGKVERI6GnHn42xw2A7nxqfiL9fwYeemZZuhWXFgRFdiuWunHjXbekAUi2mY6b+iXjlNJySHa71OieFBuJ3xDjPTIUVl62bkog2KfNdLuMA/gq+Qpr0NXHRCmoMtL1RlJ8sAJS2IU4QYgJJWz4pQcNN3ckF6OBhBV+IFPJ0s2FKZwhcd6OEe49Q57ZvoS6H7wPkiGwBXpJDJ4SDPOzcORny627fT90X6FOXwNUKII/tZ8wiP0GnyGf4gFBe9K9T9sRsUNR6yWQwdM845AlAACKvTRR0MCwBks5GvG50N+7AFIICUQEnbAhC6KUHvAhAJ1pbb7pn2J2hl5CBFcR+F56412e2CbHNWInUvglBl3UQqYaBl6XBzLYUuCOAD55o2/OWmd1nQTXEgJWwPGpqtAP8KlG3v+SoVK3ZBpBFye+Kt/oPjmeW2TBL7x+//n/a9P/9fbLm4tG4rszzL7fb9gZ2ctK3dvQpQZRyAYnXdKyaOB7Oa7ccorGNnJHYsoDMsWq8CkfiFxujD7Xd3gUj8QxSPV61443u72xeXARXslXE/UMBmwyuReTV3BFoZVCheaEAUZFqx/a1uCz9HFmM1Yb26vl3NSczy2N3e2EkB3O3milSF/ACUKU6c/+yb9tbXftc245n99MMXYmIc9jt2u1uzYwDIYmnno6k1GC/Eb3X7cTqCeE9B0aGgG85GEoUD4HNoUVjxrhlLElHwNq0sdBXqRrgg160XZITB0QnxTkcsIkm0jpQnCkfWQbchrdf0PuCBgrHf76vwgj7DgL4qSnv+4qUASLvZsCytaRadDoHyP5JMNrwU+cPhhc3mUF3W1s/brquAhhnSvVkfr6jXYDsQB6dpImHwlJDBorBuu6OxX3kZy0WgdrmlK/vHchJpK+jSNN2hihn+0aXNpwAQ9CiHVh90rHf7wNJGZovhwt5794m9f3puSa9vb/VSOzo6sHYHaiE2snPtRwMWTbNlpYZDF3CrCA/uXKonOc4hRJC/cWwkXM5iuGJNXSLoT0uGFwInpeVBe+m2tWRiLaYzWSUzLRSBCyBLoGs6tla/b82DY8uhkKHTqJXWpKs1ndj5EFr3XA5QUMkGB23rNOs2vnxmk8tzSwKooD5od3qeGj6dqDuyhlIUXK3oHjBJQjeO8YT9AbjgvBcL88UcOtxIAY/8nfPA9av7rPDzAQjgvFLQj8dT6w66EuVDL6SLxIQdYZkHt4494LVZs8bE7Pxybn/zwx/Lf/Kdg67dPWlbkWOIULPhdGYb5Xw0tCwE9GuuEcY+zDxwRZPde00BgZw3QCnbMTw9tQYgcDaxzZh7CbBWqN4gdLOJQH483uavVK9NznmxKNXtoX4CiDIZwLmituNcCoA87Nft7ZO2ZonO5/DpGzbRLO7KCjogABAoWNjw7umAYMO7D2zsdkHioFQFG7vvVfM/+NsuCPm4XZTX0bx2nbHaXb+5n+Z9Ox6e3RiweO1T65f4w65Y/pdYxMf+ioMQd9m6jja2LzV9l1oVU82vc8W6acOq+hDS1C+e4cte2ssPXkp7YbOrPJi4HMRg81Uhk4R1EPTGSfFNubFOvW2/0f5V+3zzkdVo/d07sfx/+G8teedtK9571+z8whOeoSPNl1ZblyYAklFYFvqOeq5yaGJmONi3yrUJYR4psktRemolSeMUbgiPvUvCzIy+x8CujXZuvouRoeJc6Vu2D3x2wK09PJ2WtrJmDaJCPc5EX9F2nF3komjLmlbHV1sFatgOhbxR3GO1SD0Nb5ZZr5kcsbbV8fYEVShBKoCDzbEjo60+YPvx7eb5tqmzoC8xg+2uT95RYe3R2SnqT1g9IMeLZHU4pMvxlj0ApJ53ffYrzIx5o2LLuQoUJhe1a/0NtDCZg0tS5VGnBvtYFSfMoim7ZW0bZt7Qq4hu4ULtGCJ5dTiYWJEE9QqASB4Sul7YHId8F4E8mT+FmXrN4LNdIdRS3ZNwDgP4ErgJILOekVDe8eMnjBDsbAFlStQGbOQOonQuCIoKwErHBbBOIRH0K0pPD4JvUexiNgf/crSDRiO6ZbEMXe9XnQzX3tBCp1yJmqTYoQlAJYRmRqqdA1k6Eg5AlFfT6VqSdQI1js6m879dQB4A264Fb7XLFTscbCPLjV0Q0fQ85FCCfsBIt2ePn/3E/vqPft8+/Nn3ZcM66LetP2hpBr3bw0nmVVqnFrsHhMzSvrVWw2uHLyhY1S5F/CDLKo/f2vs9xN8qOHaAD8uq4oB9oIBin+7EeNn9iP4EmtWcULM5VsJc3yvxrWMqe6SZbbcR8W+52Lpr7W4s4AT903VZHXy+6ngF8GDd14ErHeOw/fxc7ahEWhruXNGW+GfJ5+3tr/2eLScL+xkAxOrWbTXsKN3YcT+XpmI4W1lmCI4ZZxH/5sFJzmfzKcwXSiUfSwPV7XWskaTSgGzWiZFh0OgPbI7bUx0KVVdjj5K4a3WnMcFtDwCEwhiqTHRYomDvdLquAdms9T52yBRafJdJKcZf9UJrdWlph6MLyxGTQ22plbJnjinmzHDzPWhaKxwLy43EzRS9rg8BrASgoFTqhdy5JLjeLBX8xq1CHgMFZY/9VWfa9STShDQSF6VTbGZ0YnLRbTB7STEzKT0HhDBCUt9b7UOr9XNrHw1cq3A5t5/+5D1798WptU9u2aODlh2fHFknT225cgtZdTQa5HLQaUy0PzhcsU3RsQoRMxMtCoXkelitVJyzf4Awtpf9OzmGIoaGAbqid5paeWqpHjMLG8NGmC2swLVtU2o5k8XcltgkA+AUKtixtDOw9uBQ+h2F95WFjYaX9uGToc5P0mjYwWHfDg96Bj6fjl7aZHhuxXK9NWXh+OhYoy+t0SmaC+xxHJuttueTrIst1Qy61Gw61N/J0WB/ZpORjj3uexJqFwsHFoQXktUS9oFrmuuQrkwTKhMZNySIt9o2Xy+t2eso0ypp1y2Zkmxf2I8eP7WkXNtxvbBBp2ZJj+GybcPxRPVS0gDgoBupq8tF94mMEIClHNfoEOaESgIAHeCORpeW8AxaTm1DZ0zdIiZ+MQdJDAod343dPmXfBJDJ+7iJQQ+kluG8MnwDGNdrt54WAHnQqwmAtPPMLpdlSEI3u5zMRMG6gIJF2ErSlAi9+uJZeR0Auanw3OdetUuBugl8xK7BdZ/ZTTrfJy6/LhgxgpDR7QfWe/54C0KuTyJ3nvd1mpA3QQYfx5r3uuVV3a12P7Nv2z7O9l4PUK6C9HbXua/DEmlYEbTE70R9CLqPWlqzF+++kC94fEmzUXlxc08W6492QQr3nHrYuG3f6HzB7jYObUmr9qtfEBUL28Ti3XcDpQp6y8JqDDJ0KPBPJ2HZQ0eshuuJugloKBBE162cTayYjKwA0kNh2SRu70vIG90FceL5HXsI6D2hoJSWA1ATRM4qGoObVNRRSAAeePKhINQuU0QHSkrk/m6PS3Q7ohVMQjqFrAYB2uFB1B5pMyr2aQ+vIJOHgjh2L68K+0gbct05lCL26YqGdQUCgs4kpopTmLtoJgiUvZj1LlXdU+djWJX2PQAQZrNhgOFCxqw6U0QUllDGGOiYSZIb0qtXWAzci5kxcmQKFB65gSltPmg2kpDQy+C5RBwcukASpSOeAyZFYXvFMlmUr5CdIopd6EwIfHlR7vvkoYFcR9KIyP5XNmHbropT7qo7EelkOFzh2hQLKI65u2kJzJL2DJBMuQZDV0ZuZlc5JU4145g6WFJRHhxzPOvDLX5FeYuC7mCDG9iGV0A6XHNygWMWi+tHrR+/nrauZLEDstX6XGWciIKFWFedrK7njhAIqlxExfcGTBpDA4OlbgWU+bUfxOcCZb6/AiD8Rw4OIEsgsma1bt+m5cq+/9d/YD/49n9Ql7LXye3Wrb7duXdgnW5mSR3Hn1c7HvscsKLrVbzixmXboDTx76C13tKR4uciEKleobhB7XYo+Pt8eGHZ7FS31PY+rmhLqsuITlf7RO98blffcV3HZBcoyaOh9DE1pqHrLg3C+7gN8VjFThBC9whMSDaPr2j/y3muhhZqNIADEjoubuogaZdfE9hW7+nAnGWPbJl92eaTtT1+fm6rsmZ5srFBsrBj0ubTtk02des1yMtwmgv3iKJ7RInKXDuRIkweCZgjCqeIH47pfDat1+1b1j+w5QYrVETjbTlnIdoGiKgQnpBATXaIU2SY7aUwo1DDTlV0ldVcRRXvp41IkaIL4NScNc+0JLXL0diGF+cKEsySmiU1EugbcuRq5bhhOa2Kgp1LFEF6WnqOggvVvZtRnWVmjAD4UOC2EYuTRB30IG69665K2rY0FUiREDl0IxAxUyutAA3NtgTgSuZezgRGyqIpF6zOcV+AYj1Z209+/K799Mkzyw6O7PMP79jBYdeaGeuY26Z00TT/Udgy2355eW7T0VjjiLYp3P8cH2im0YIW0HF0dCT6WtSAYOnKNajJszhe8RyFSsxEUqvluV64gS0A3XMbTic2Y12tzPoZVvWZqMrdgxNrtbvSojFeX56f2s9+/kxFeLd/oEDFfrdtia1sPrn0/8ZDq2M0QvGet5TVsZrPlBK/oSu1Xul8AH7RgNCtASSoK0XeDK5Y6PvqGE4sRB10VzPX4DQK1/1IHwIlcLGwjSzRHUwxbhNKuFTXwKThwf652WlpHC0aa0vGAJ3CfvTkidXWa+ssJ9ZurqzRr9ng4K5N0X3UCCTsuLPnmtwgrtmJldD/Wu4exr4BPtyFDKc4zlfTltORLemYSBfkZgEqZdAnJS6W9/vP3eZk5RtAyGqKu9dUYJO/AZRn44kmtThuta/fu13e75o9Om4JgFwsClsWiU3Cw69IO3Y5vAIg30hf9Q/fpwF5HeXo1TLio7/tgof4iSpgeN1nXvf3121Dt5tvuwJ0Q+4itEOkFgbT+P19OSGvW/a+v1fdrW4Ssb+JwP2m8MLquqdj7y68zlnrTeho+/QuH7X/vR6sxO3KO01b9TpOw4K/XOFYJUqZjUWfzzaQjg66D60GLSamo/9a+1fsS+1PW7osbT1oWfZ7v2ONX/202cuX6mLoS4AMwA0dD4pR2tsUQYAfZlYoVGVT6ILgAjoMXQzZifKUqDmYkbjc/1OhJE1DcN0S/z7QVULORJVetdV4SGwYtRXhplZwXQgx5K/RqrZyIj112gvOWrsnpw8VmwpcpH4GELFdzJjnobviaaVbjcLuRbkNaoRCUATHqAiYokA+JrBHS2Q6GUj6XGDvydZR7C63/iDmD8SomIsSvPhF52HwjVx/PSw5vthrBk2LtjOAJY5LTNHWYYuOBB4qybbUsaqNnRaKVyxtocdFt6sQNundi6CMkQbDtR7+AmCEDkekUCkDxY+DHLAwHGCdgbrmxboDELeLDgChynqLtDxAQ6SwRaqYXKbgznINwY0OSefQ7dgGeLXBhUtFuTockUrlQYASyOtwBSpYBCGiMbnjz9a5im0X5XHj4BpeM9vMw4prO2o8qgChQsGKQvRtmCDUQJy2oMUlmWbAmEEDMPg9hpjUxY/bbVV3J1DEtvoo3w9pjzjeXBvSlQBA3IZaoKyVY3Fkv/jpd+wv/9O/tdOnP9bD9PiwZYO7d+wTd0lRpij1ExBn6l+nz+Bz+7QaEZDsAo8IZqrAJAKRKFaP9r3oQ6JAXVdZoCfpmiKDgOT1PdoS/l4Vue/eumzvvkR1X264oivPsQgu4nIiOKmmrVeF+Dp+ITW9mk9SPa7bZRWe5F4V3/O35sA1J9dt63nrM7bMvmLTWWmn52PNzrbqSzvKzQ57ua2S3GaWWbukk+mWtZp9l3073Q2SuHMrklxdB+TC6DnoiGB0QsF/cHBsjW5XY0zabKpAmi2XKn6Z4aXDMQsAhPcQn1MsUjDHJGeKYwp+PufZCLkKsNVyofVzfS8ZvxqpRMmXF2fWbBBsRzgeUwVrAZBeF82Idyoo2NNmzVarpZyVJP6Wu5RrJ+LvSn1f+PZ2Oi05E02mPtvswnUfnzQrHcIIASDqnBalp1qvxy5CR5xPGjodifVKVCqui1belwNW67Cv41HMCvvg/Wf23sszS/sH9rkHd61/0LOkASth5rE8UC2xz2cySEX3zK3AsfBGQ7BaGJkQzMY3Oy7sjh2Pg4MD0dcAVS66XwkYEcBHd5vPTceXtlmgY1xb6/BYFsxMVk7H2Lyyvrl0Hd2+bxeTbkkDkHEihyoE8MznXIwu7Mn7z9XJw2IYgNlpN21DzsViLDew4dkLHRO2IW93fT2TkTV4JsCCWHnGCgCEJw4aEIVZ4tg5X1pncKARTdStxUz6BzV0Q/jibHima7fTdpE/gvCo9/FA3/A793S9Yce3bwmApB0MRGq2LKfqgAwvF/aP730gN8Teem69fGP5MffAgVPs0ty6nYEDjdlU+g/CA8J2xWoAACAASURBVNEVZrnrb+hu4KzGWD8bOx2OfQeorFYTNyXg/irrViwLW86W1mj7vccxpzZjH2LKO+9PLqbqPuIaxt9x0aKTk6YNXU+137xzIgDyyVsd67RyJVwCQBppaaPZwjaNjl0MR0LGy6RpEYB0U7NxmMFBA7LbkdgdFPf9fp1Ie19g4OuK4F2tR6Q0vc7lancbdqlQkabE9leByDgU76/bz5uS2uN3X5fmHj93nUXw67Zh39/fBMhcrbf+EVcT/rYLxvZ1VHYpXvs+s5vNssFWV9kbngsxzzqWLybbf+FL0inZlKUtaM+u/eco4habvyzspDmwr4VwQhWJn7xvzd/655YcH1mNbBCAA8U5WhAAB7O2eG0zSzxfWglSXwKCKJag7qAdCQJuWbTC9ffE81jku2Ca92PRDg0ndAagBam4DYLnKs1kWzwHHn7QIXhWREiAVpXiCaOvvKLbEaM/HZBe30W/EFIBGQqPC9awdbQiCLWh2zgIce1HmJmPBXLU36iF74JjF2F7kCAvFcWeMOiFoxRyG9dHCIAEGpFX9/rOrsBYh4AZbMBfsHb1FHHsW+nkuMjbk72vujVabfjPBfwxE8aF1BJEhkJawvOtexlFdkhfF0AI4vvgZqKCOLiBbWljcsEK+xxXql0MZgUx/0MAxGlxvr9cw3BryX9B6xBm/SX2j3kfCtcIko+Q36JCvOJAFv+OmxQdLF13HtapzBbWR8q4WH4hYFFgg+1wK2k5v/GL3Kg8QwNLx6hv0rGP5gHhGvBj6onv0WY4nMRANQxie1HunD4ooAWljc5EFihjasxAC1y5KxYgRDSymBjv51pAJIpmdIEBNq66Wq8AELfccQDCbPfRsV2OX9h3/59/a//0d38s3U631bS7947s9p2u9Q7x3vdr5KbMj+soRJezhjof/EsnhFcEIdV7sQpYdsELGSLXOWahEYlFOoLwmDeyO3bzOUTjvGJ3Iu5PNaAwdiT8MAad0J4Hwb6OyT7xexWM7LpzRScuP7beXYphhZFaFrfBgf8rDtkfoXnx99PmI1vkv26zWd3OhjgCTaxlC3vruGWHB30br2o2rbUsXZ07337mM7bMuOvYlOaFen6ggt6SjYpPni3MCzEbTCaIob2q1z0LIdq/BnDmPH20FamKfOxzI91EWR1BEB4tY3HmoivC7UVx725HC5th39vI7Hx4aecvTy1P6zbAOarhdRZDep61rSgcZJydvfBurG0srTe2Cd9RRxE7IKJVkY01n+szFOvQoJnRpuBjXFyuKfYAIIWlmk2HgusUXYr8rJiq+0HNh8OeqGsJQXJ0QRaWNwc2SwvrHB9o36IIHa1wOhjYrQzq0sASABPPxgBAWBaAaknHiMRz7j06FrixLWY2n03dyerIM2rYB6hhHFd3JFuqK8A+A2ia7a6AAp8bXUKNmks33OkeqFaQXoEgQwT7y5XAyKDTtXVWWtbsWLPZsrzdV4gkLlJpO7P5cmYXZ5ey/QdIY3970O/Zej61cjkxNBvTi2eaqEmabev0+upEEH4IhU6TbfOZtonxtNXuaBujBgSWRgF4Cc8txlAfWqknQsDg+XNtu0IeceZau+GA7z+AsK5rAtTB9Qiowv0KAMJ+r2sTidAvz5f2dz//mdXL0k5sYwedwrLjzKzeUsYyQZMEQcrpjWOvFPW5dKECzPOZuhM5x3w5tzHJ7kyWJk1bQAFm7N5A71xYQl2xJLtlaWXTAVKcAGBZnEPqBHVz5oRsYlnsgZ3osTgehHYqIR0XLAAIQYS9Tjt0QOo2LQpLyo1mGqINLwDkm+mlVcEHh/PhNRqQPeOd3tonkN4tQq/7ne/v625cR6eKBfB13ZPrtmd323eBSNSH3KRJeR1ouu743HTcdv92nXbkl6FMsex9mo/ddb6JEH3XhpFlvCkNLElxbljLWlEPk1AbV4FIEyTNzcQAvCaE6UqfrFs8zOB/Kr9v3xh80W5Z15a1wupf+LQ1//mvW73dMcNlYrnwLgg0LEZPBbTVzQAgw7EVc1JzKeTRb4REc/UgtWWe08DMG1Z2IR/BWUiBlrUVNvtMNLal4taHgjbuoGxOAUTSQVToUAIH3gXRK+SMvHJOFOwWMh8AUe2u1bsDdwcKQYJyMILfTyEO3YfZqTWzXAjEQvCbugy+ZGlkokNTzMmQHXFFlxIKe2k8QjK4HGpZh6xk/SGq5QXhvNy/xEoKQYXBkUluSRK5Q/fxAtlb7gHgqMj24kauXmR+qDwOmRLVA6J2cHhAREcmpaM7IPC8i2AQoKDLQF3agq+rYlqLDbkwLunwEEEBsRg4iV9+2JptVoi6J07scgQHQA76DGEEt8kNO+SrCVkY3rEJ2SOBuicRrFyrcr8+OE6B0uVaEI5ZcJjSeeT44b4mCOHnQ7gn0LA4/4G+5zOi4bjEzkNFa+OAma6I57gLjARXuKgNqm9BMZ2YppXNhpWABHUIXfPh+/fR0U0GAQgUt5klkZYVgCgdkACORLGjyBTwcA0I4GOalvaDv/o/7Ad/9b/bZPRSOQyHh2279/DEDg8yOfLoGFdyPa7rXvC5XXCxD5hcp3mI78fOyZaC1Gxo1v+6DJF4ZPbli1SBh0aecC9U7XHjvsnb/wZ600fPQLznHRxcJ0ovAiV2NYPC4fStCEziMndzQ2LnpNox4bOArN1XtWvzMn3Llq3fsMk0sZcXI3UOWjazzzw4tFtHh3a+NJuqA4K+oyZaB7zyXrergo0sAu6Zw9uPbDi+tCStC4RyT4AvAMnQSwpoijHAMk6lQOVS0F2h0MKYLwE1KI4/ztf3XB81EkOBxSQuhRUzvb12R0nRaCygeZ5dXtrp8+eWZ6kd9toSo7d6BL5yU/gkHwXcy9Nntlot9CzOtZ0e2kaRFylYbBsFe4qeoEYKe1NUFwAGAAQ6TQQgCrYrSmvS9dwUmsVnBl6AZn4mq1acw9Z0W/Kuddo5RvP63HpVt2Ves8N7t+Uqthov7fxsYmezpVm7bUeNxI5PDqzZatiKCTaoZRIb+8RIMZ3Z5fBczz10k1joMvYu5hMJouvtgY4pRTwgD/Ahqg5UIgny0R83LO/2rc36VysbXpwJgHAcO3lf5jGzYq30cY4VJ3j44sw6dGKOc+u0B9YmKDPtSFwNxbd92BNdbDaa2YuXpwo5pOC/dXzktOvNwpYzWBhnIagxt3a3J4obOo52MxGAzGtmz58/lyV0f3CgHA8RcQF7jaadT7wTRpeB8+TDuZ9LTAqaVmjfnbbkInqoTeqKdDqG3pVnrqbQ6g1l1kzZd65zQy4xtPa6ZZcXc/ubn/xYAOS4trFea23NAQDtti0AnPXUev0jdYjWs4V18oYt0DqlaPNKZYKITpY11BkZXZxrqG73D202G8nGejEf22I0EgDJGGxWpV2uLnXONAkQdEqRMijHrzo06o1MEiS6T9FyYQLiwFkaEAGQOz076HXVAZmt8EgvbbxY2qLMJWLRYJNm9s3mqwBknwbkTSlY+8TorGdfZyTqQ6pi92oex3UJ5x8XBFy37rhdrwMiN1kKXzfw/zLvX9c9el1n4yatyZvY9O4DFnH7933/ps/ftN84ZMDNlR0vN2CaWBnCa6rfY4CbTFcCIbS6NeMb6ne0IHmtaV/qftqzQdY1W7UzS37zy5Z+8fNuGTu8MMPOEjoJX87RHtSlCykvR1ZMJiHtPNjwhoLVC3HXi4jSw+ejdagoWB5E6MVtNbwPIBNoWnFHIlVGnNJXg7+2+xoduKqFYfVAVDIflPHQPbCEmQilowdtibia0TKXPA282ueVGf+Yzh0LbApdhlMHOAIxKgQj20kknZB47sBEQvTSqVhK090V3GumPQAQzczTFUglqHOnqZUXxkrzRpuhR77nkqjocjparYYDGeDMi3h/L3ZCgmg+BCW6yNy1LAIgyroIRgB0JgQSArhkYSrwK6LreOwF/iosIe0y4CPoIwTE4veiZXBwupLrk5CYr1qhiiFF3Mu+kIwej613yXg4UDSIUoZzXAIACba5lc6SULo6L75seMu6FwJ1Df2Ntzu8oxZtn9VJqmCscDC9Sxd4vVuf60BXA0A7UI77jZVu1DQpldLKCIhBQACQJOhQgi20Gh2h2+GWwAGABCrdFqfEsMUAjETHkgYE8Xnd6rgNHfXtJ//0Z/b9P/p3dvr8Pc3gHh607cHDI+vcf2AHKfSFMPf4GterKCyv/ssxATjELki87QQkVldp6NeNZ1X72ggMaARc1xHZLj8EG1ZpWtetI9Kodrsi1c/vCsqrf4tajF1Nxq7L1b71b+CnB5qVbp//l7f3/JEkzc79Tpj0tlybmenZmTXk8pJcel6RvJSgv1aAAH2+gsynS0GAwLtLLpbkcv2O7+6y6X0Iv+e8b1Z0TGZVzV5IORh0VVZmZLiMOM85j9msXUewBKh83dIYMEKaOzVMBDLax9D16FDXdnbT+33b1P/E1mnbfvPpVza+HdtZO7NX50xAurbOm3a3MaVcU2wjLKfAbuaJ3V6/ttHtG2s0c6u3z6zealqnOxB1Rc7FgX7YaHVsPXexM65ZfG8oUFudnrq45D/AcedBgUVxGGkmMXV7u3GqVqQGUyBD1WICgqi6SNE+0JAhP2MjLQS0oFarqYDdXr9jm7U3e3ZrF+qOx1NbzBauNWmknoyeZTae3IVuuXeYLy8vrY++CgEzKd+kv0MJUtZRakumDakXv9xXuJqiv2igZdxtVNzvbu8sbdZtxzSx2bBmr+PTlMXGpuOJvte1bst6J0PdE+eXExvdzOxutbWi07Hnzbn1hwPrDnq2JrW71rRas2+LJaLnhvbDDU5KGZ9diN603SzU3Ga9srXZeDK16WprMzI8moThEVw3t0zfWQp/JhhNdfxpSpJnQuMJoNIkX6PZtJvxnSxkOQduL69ts1ja+PbOTp9faJ/yN0ZTuv01aoYWFV3zfLK1f/vXn8gWmZ5Gs4mgvGWt7tBana6tXv9G+xl3KnRDABXoe9CsoPrly9d2fXunWwoULQp9Gkj8nXsTEwce5+fnOn8owiXGTlPtmw1ULFgWq5kE3RnZInIHw3KXZo7n0bBfMKbBqe1uMvbpW6Mu++meteSY9U8/+zdbz8bWX83tbFC3k/cGVuQO9KEb1ptdu70Z23KFvTRhlDi+eZAlpgAklXPP4bgrZ4r76YbXNvegJDp9bjkG3AfUv7uPF3BdZqZ6jNr7vNW0u+sbNQRonsqEgPuYQncTS/78bCgA8t0Xfet3O3sAggsWfYBV0pYGhMe2Tg7I10Xoh5LQDzlgPTT5KF/YHivijwUIlp9neXTInwpAHgIe1Ytu+XOu+qd7t6xD1LFjN4zq84cmOA9NV6pAguU9derxENCIFroROHwToXp1m76JsL66TozKF+g7Fit1Aby4TQ6CEJJXlzM6TWvZ4MWHutRJYaf5wP6q+4f2veYrHwOfn1j+3/2FZd9+ZTZbmI3di1xFNiJ00mSZdkymDkLUHQice4pr6Fh7lOOdHRVZsQssQ/CSm5AyJKLzVQQgIdcjiM4ZixsZJVV61VNPoCAsFg2N4rbVtaxLroSPP7nY0v0uuNmhtVDYYOBCIHTmChr00q6FCF3vSEcK+gF3uGJbAjVMNCRASggkjMJyTaDWMgTwAjdMFfaK59KGATQC7UiWvxIehwlIFOpLA+GprR7S6NugSU48P0QZCjQwde3Vr/epj4CK08co5hFYqliScbMv7/6YHgYg+y68V/alTBSW5LSvvT6F1yhbxS15E1HT3EoYzrpcufahfKWxAJMbTaHCOSaBezip2SfofAC9dBLLwvCw33XuKtQyBBCyJOhZovLxN5V6fvjicqM4Xp3gexte7aA4ESkdLk3HpG8KFLZIY9Py9idROIY+2fMAeRzZQi5NnOjJvQwwgR0s52iY2IjSlXjYYKDVaH8CVIIIPaEL2O/Y529+bv/8X/4n+/wXP9KIo9/J7fS9Z/atV11rUVi03qUgHRKMx80rO1uVv3o4YkXqVaRWfZOpyKGv8TFhOa9F41G27o3vL6/7Q1Syx7bx0PocYmqVpyERnDwWYLhfV6itnBHLlW3XqYAJD9E46o09SImvj4GE/D46/wNb5X8kAPLJ52/s7m5sw0Zq7w/rdnbSsaTdt1lSsxbf8E2hSQXXGKgx08mtzWd31mrXbbVz16jB2bnOMegrKxKsd1BzWt6NJuWawqhWVyGZ15sSK+tbmHq3en9tEH7xaZqoT/WOOO8RnABAKNi8w01X/q2HkW4pOJcStZNy3uu1rd7IpQcR/x53paVb0EL7kkNUltno7krXPLaByQZAxz+L8MC1ZaK98lWD4sTf1hKaiwZjW1smuehoaFLo2BOER1GJFgNa2+L6VuA6adTkWNdstyxPa7aczmx8NxI1yJqZtXpdS3Fmup3beLSwt7OFbeoNO88mdvHiwnr9vo0mY32Xu4ML22xT3SYAD9eXV3Ks0kR8sxIAIUOjiaNVmuu+zXEZoXOo5dbvNHXdVmbwrm6dXleXGqxyuUZgKbwOlsVng6EtVlgy31lb9LdU640rFnS38+fP3Ca5gc2+T39T0tYxnEkT+/TTt/bVl5/bi/NTa9ZTHVsAa6PdF4iYffW5qGoU1kQEsP+Hw1M3BljvbH73uesfaHFJJ9JR4jtULNZ5Nl/q2MZcmAhAorFBAT1pvZJhBg5W9dR1QEzO/BqeaV3ZBoAXAITGLHWaLIezzNqbmo3upvaTXzMBWdtZsbNBu7D6sGGz1U7r2u+dKiOHsGcAMUBR1rvQqrZbazRqtlpipLCwmyuaKj6NYxuVG7KAkreQBTL3Deh5+i7TMFTDoUznxvmNEM7COmlis9HYJqOx9Er6TtUQxDdEhRMFCxtektD7nbZdoVrfFGo2YnO6SlsST/EFBIAwASk/OP0PARBecwyExPcfKrAPTUWqgYGH3n9IyxFfd0wfEulL1X91A1ht3qGKHVvXWGRHIMJ7Y9F+aLmHLvzV7TmkCalu3+8KQMqFfjkoEMBRBhtPBR4PT1TuRecxiT1u62MgSG4TEgzicnIvPtfFtjINkWPEZmuzxcZW+sLDjXcuEVQsLuCv8mf2Fyd/bO83LqQf2X340hp/9WeWvnhuNp1ZwThSYWiexiwAAhd0zP8lLYj0HaHO0heYL3SYdsRwQa48rMPe5SrSrpyWJAqWbm7Ocecis2P6sVo4Fab6iMXagUyU/UsjAIFiI/N6F6SnbW5EYZlMJzBUVwcJwFVXYSgHL9kn+tJEMeKHmPdALUhHXSnkuD3FKU0I4QudeDpw6tbTnwp6B32y8CO813KBXtpIZUYEKpQE08EdS0DIAYTapbqBhAlIFKKHCch94e9hiXthv8BRsG9VrkkAs+HjFbiNg9X+PQfshgM+cH0FVCb2cQwuZOIDyCPUEKARgEkEgqyzJhiBMqZ96vaz6vzv1z+sUMRQzmXzCZL4xq4b2VPZtF+Cxa8mNMHSdm+r6+eBDzyCk1TGGD9oK/TlKIUHRitbpdL7pMbtTsL0LgKR4MimCYhoWSXjhL1Vc+BNKjiMu9R6bwO8t5aOYvaS+F4gVO6cDnK1/gCOmK3C+YfGQHa7LUsuzuyL69/Yj/7hf7bPfvaPEqa2GzV7/rxv7314bt0+guD7jKroKPXUAMBD1+pozcuyqjSt8u/x5ypIqYKOQfHS7pIv9x81b7xvLxa7/XMPic3L61fWckQBfPzs+LcyKCkLzx9zBdtrWQqodPfWvGUXrIfua/Fv5YyQ6vrquk4LWuf5yq47v2fz/Ae2TWr25duRzedrGzYze9bNBDCLRsvmdKA3CFxzWy9JW17re7xajmyrDIuarYqGAMXw9ERNjtlqo047RiVoQKC7yBa13lBRRNeaKwYOTvwOZ52iMQrAWT2JjkMIIdqNGAQYnYAo+LyrnNmXX/5S3XuC+SajqU9bMhy24OR3lEvC8pXzAbcfq1uoKTQUyd1YzFQg4uDFZGUHbWgOLZgAO8BEEWx416JMAUAQowOKoLtsa009v1ourNOEimi2mE2UTE1BCWWHZt+Srnux07riqAXdeDlzIfc6L6zR71hWZLadb208WdlX05lN09Q+yBd28fzcul3sXseyR+70ziRC3+482Zx0eHQfNE34fKYb89lE23qCsBtwsUvs5m6k4rrbauo2DAiZz3fWG5CpstPf2p2ugAgOU2hSTgZDfe5yvbLeINC5aByuNza+vtXnS2vAvgrgAyti7vEcr5/99rWtVzP78L0XymbhOaZzLnqv2Wri1sI0Lt39yqxd98R1tBKb1UTrhvsVQvRu/0TvlaZRflqek8HxAMRExyu5ZC3Y/zsBcQKQcQfHIW22QNSNO1wuBzXeBygS4KzlMmSoh6yUTS21xjIVAPmXT38lWt+LPLNWbWO7BqZJsFs9XwSmAe5k9QYTGM8VWa/mDroauS2mEwEKNFM72VfPjQEgWS00WZmiN1IMFha2nM/cWGRNHstaWlnVQbrVounDEp/MlkLH4e7mRjR1TaM6LcvQJdEY+8uL0+LVIBMA4cA7ADGbkyxJ7HrSkg0vj28CQI6J0p9Cu/omblesVznrI049DqWcl19bvWCWwcJjF9NDYCAW4g85Zj223If+fghwlF//uzhORVBQdvc6pCn5JrSuuE6PAYxqKGE5WyT+rCnIYmWzOVzUSGcqbTXON7GQJDhnzZfGrfBcaOdTkxhQ+HH7A/uL4R/bs/qJbahpv/2h1f/yzy0dDqwYj2Rh58UOxV9w7WD6cXdnxWzmGhCKLom7mXIEAKKJAD9TZG/2QnEV5HudgIvHFVIYBc3q9EMrQhi4UCfkawBEdKRQRJWmKu+cK+E1zrGPOQxczdqW9geG3YqPTum2ICqmkNhK0AwIoXjm8/e6lEg5Uhc6DBXc3iToNMKxEEqJnDfXfUjHooRaIcXQ8XcRtwBZ0B2EHeP1hhYjaxAvtPX5gU6kQpufPdNCHf79pCMEOApU3AO3ewACVHAxvKhaexE7y3ddhsIkVew65WivcYlgL+4LrahPhXzCENhWEuLDZiNLAKGg54xo+sLERuFmic7He+qdd7YcaN1PKrQztGph/aLgX5/n9reaBoYQQ3+p0w41+QrLjJMW3Qx4r46dT/beASACe1E4zsTGP/fetcuF6QXne6RbsQAB7zDRi0CifEIqx5KbfiNMxlxk7xofz2zR7lRuiU+7uDlKiK5AzpCEzrkMn5zvZCn/I2l3bNNv2Zvpa/vXH/5n+/mP/8G205E1arn1hh371nsDOznvWXt4Hzj42LW3CijKtrtx8vGQ5e6h5ZfF4VXgUQYa0UqXZaw7HxmgJD6+aqbWWn7+jutVnEA8FPp3KDiwqkl5bJ/w97KrV8wuic89NDF5CnXr0OdH8fxV49u2rv+ZFZbbl9dTWywLG7Rrdt4269bNVkliUyi3ODU12kbiHfcNGkLkUUCNrANo8p6yL/r9obrF08Vc7kS0Sfq9oU0XAJWWxMk4HQJEEA9T9Kd8dwum8Nj2endczlMhj8MzKTq6JlBk8h0Ubz/oM5RwvbxWbtD4bmLXVyNNXOr11Aa9jg1PekpmJ1sEJy0X5yL6XSojAhEw4CpauXKN47Nxu1PCOsCp8ABEikUADFQaAIRCBvPEljvch7a2Wa+tQfI5k4/xSPtJ27ifKjMVTuVMhY5kzVRiNrd2v2fbWmqtIRkqOGSlNltu7YvZ3OZZZt9uIAVpWrOV26bwfAi5CsAUCKGOCgwUrMOKFfHz3EaE/GWZdRpMJ1qaTt1NMRuYW7vVlMaC6+jdaOZUI9yhrBAAoREVXcrYP4CPXcpUqadjMb0b2XqGvnErwODXQSyRcy3LtTG4j63t0+uJpHMvn53JFhldBlqTWqsb8mAbKrhpbpB+3kgLWfMymeJaxmQDWhbnFFO9Tv9E4IMJDRM1mqVQ3QCp/K/sFtkj1/Rzslna+OZaNO4W1CQ1trhmy6dakzRpKdoklHOtTG0WDA60X/LEGqvMppOF/etnv7VGntoLxPn1wjb1lW2XTseDCkZt12r1rDcYOkVvudZEQzk3xdamiOsb/j1CT/T5F59ak5pBTbdCr4UiJj3HZKQpSLdBsOfatuu529tzTUd4D8hR6KHZ6PbObi+vVP/gcMa2rAFe1AR/djooPhzm0oCAkHE3WG5ZqUQuWAIggYJVNNtfo2BxcJ8qQj/m9vQUylX5YvUY1ekhOtOhachDF+JjWovqe6I2JBbe18OXdnr7pYRlT50m6AZUCgUsv++QA1Z5Hcog4SHA8FTnqmPLfmhfPUVD4tu4+5rY/dBzoH1AxWQ8+9oUJK5HqiRnp2bhjsXrmZqQku7J2v7KzXZj9aRm3+9+x/7i5I9skLRs3cwt+8PvW/bH3yfx0hI6T4zbQ7CV6D1bH4/KtncW7HpVgHkRtqeiRH0EIEYTEe8ey0ZYpP9QxIW/xTRx0U5UmEGD8uT3PV1pLxoOOofYga/qQLgwafIRCf2hgOUC2B8ooJCOkMTyIbVdgABHLACQQuxW94nnsaiMidyyeOUqHkTg6nQ41SYKsuWyBM4QOyvkbzBxUTHpmgxRfmL4nIT93jHZS+7j9CaK3lVsUySDZhiZU2PzmS6wjm92QBe1FzwbNBOhaBfIUHc9Cs5D6jvbvfHph+xytf/vQyL3jkyl0RCfxcWb4+Z+AFAfyFVZaLTMDV3rw0ZRwJCFEcIUASlegGtnhlUuuXuFHSHherjoa0ECXv6euK+ihiO6CPtdNoRBQg8LoJj9JGqhbHnRhtwHQvpEqbxMd+ba55iE9fDk9UitigcsCq0AbnHFgxNdmP6IVsU6RxG/rN0JZytRzrTegEMACGADc4S1TxABTWRNSB8SzvFO29a9ln1x+Sv7yY/+V/v85z+01WQsl51Br2UvXw7s/DmWoW65G4XZx65bD9GYVIA3nb5VFZzHYv4hoKLrzhHnK/5WnW7E/IxaT29tpwAAIABJREFUp/k1IMLrmZTUpr/Zb4q6j6t7w4qoSXkMoFT3xbGJUDkLZe/QFXJAyssoa0uiy1XMA/n6Zzl147HpyVt7Zcv8T/Vd++TN2MaLnfVbDXveTa3XwOi7sCmWplv0FB1LmYJgJxtya9LU7zEba6trjIMV1zoKXMTK662LnIu0bt1uTwZ+FI1kPdA9WTJN2O2sqeLXaVWAg6jtYCLCdxDbWAp5aDqiuvT7+yRrJT3bwnbbwq6vR3Z7daftQeTdH7RtMOhbzTK7u7uz2XyqAk/3x81SYmemGZ3WMLhguYsQBarWBc0GQvLZQus0J3QSHUKzbrWgKWRask1JJK/bhoTy9VIOSPD3cTvi/pR2CB/kkpnIzlZm6YjSVyvXoJCm3sysc0IQYUPC4/mqsLc0+uo1e5V5iHGah+aG+gyJbbBGXu5svZxqIiPLVQ1inWI0url29zECIDs9yxotdf6nJIWnnhJPUB7anNUGitpOx4juuihSTXdv0vMwIHboT7ywV8f9+kbFMVMg7q/RvpiiXd+95VL/f3a7tDwrbAglLgzg+sNTy8n8QJjeOhVYm8/Glu82Vs92Skif3F7pftlsMWGpyd55myTW7gwsrzUESsBiK+hi67XOC863GAIZwVKxnNhXn31mxXohfQ40PbatPzgVhYnpFaBZKfXUORguLBeaCgFoODbtbd2Wq63926ef2m6ztIsss14ntaSdWT1rC3wAcifTuTWbLeufDAUmOW+bULECyAZQtDstTUIAIF988YWlCwdMUPdSNKRMOzYk3jNVm1ub+9vWbZvXCw/AxCgFIL9Lc62PDBomMwfBCNbJQFE2VWkC8hE2vAGArAtPQmfBS2sKgIh73Wrb31WCCDmYAJD4OJSIzt++6eQjLu+Q0Pyxvz0GaI7djMrLrb6maif70DLa3bpFAPK7AhFdiI5kjsQpT3k7y1keMUjxMeBzCOA8Nu14bN8d+nuVflV+zaFwx/JzGg8LvXvHpky1eecmCDqvZbbJa5qCzFekwwYdAxcH2fZurZe17U8G37cfdL9nrVrbNr22Jd/9lqXf+9hS8jOw1BuT/REKQzoSKULzldl0qmwQJiFKh6aoR2QZaSrqFvu41ukz0XHJg+y8AxySwCXu5uGdeBf9RlvX6MIUuuGRghW/ZiUA4uwbL872hZ0cjQp14NNu37LBqaYyu/lEkwDXIbiDi3IrhG8cKHneRfj8WFiGZXuuhHf47wGIrz+0NgUvAh7gtaI3ES4gHyPQj9QFCxMdtjcAEO2FuE3q1vtUyD8jABBACK0qdfsJLiwBkEBH0hXf76ZBHuHTGW5Qeg/bHoGKNjFMybS9nmYv0b20Ek4tig5fPrnxrr26hoHju+P4r+bqZKmTj7gvpPt6QjcOTsGulqUpj8VzRqS7EY0pnNYBQ71Df5P2ieSqMC0JmSLaZ4R0sU+iHieAUJ1H4RgpZV6OVxyXzAGSp0hJdErRHwhe/nXaT5fKYiqmSJGuFdY5TjFkPxeoWPG80fnIZCdoe+TO5W5x+yDOaPschfS8lqIIH3pyR/CgrzfMJB4NtEjyQ85P7MvbT+yH/9f/Yp/++/9jmyW0CJxVsNw9secfnFi33zKDaii+8bsp58c0HtXrVhWYlHUfDyV+R6H6MX1HBB3Voj8GHJbXIy6DiQiTkEjNOgRc5sWZdetkG90/SBuP6eOAlXJyeTXFvLr9h0BJNZxR74GWJWHvvc4mZo084P6r5kcEXHp//V1Q+sY+sFn6AxXLX9wsbLau2Um/Zy97mXVra1tt1zYlwC13N6vECATceRaIIXZNJHJe7txmFy1COW9is1s7TandF5WHy9d0vtA+ajRd5C0Oe8MpUR5uWFNRThEZNR4UlmV9CMsEjESx+us3n1gtJegNahisEtYrtyZC/EZmrbwVuty4EeJsNVZByPeX73Y9c3tWHkxE1MnXpZ407VydeXXJVws5JTH1oeBjnWWr2h1oQoFN8XR0J0tcLFgHvZ5Pdfpd2yzWEh6j+0D8TJFea7UlFpaFLG5dJ12rpTXbLXY2W+zsar2xVb1mz1OE84CLnW13uEc5jYsJyPX1rQLsZALQ6fjpUrhtK/tQ1CJS4wGQuRftdMu515ISPxnfWbfXsw2Uozphf3VdampNjpHrbvKsKTA5Zwqi9PeerWZze/vVaxt0e7beLXV8onuY0reDRawmIDfQ3XbKZRl0O1arZzY4OUMIJECa511Nkka3t7ZZTi3PcLKEkUERjo3vjextudeKPdJsW3d4Km0hwHA2vtVxYlICiLi5uRFljsBFTSHuLu31V19oksfxn80WshY+ffbClhxHaG0AhXbL5tjaKvsp1fJIJE/ywpobvLRq9tMvPpVWg08f9huW9et2Pnwp0TpTmOVirWkg6wH9nv2VJ255zJRHoZV5Ym8INFSOydSS6dzPEyb+65WmHqwntyy+m3OAd+LhvovZWK9tdfqiyS75Pi5nSl4HUHOvlDYpS3XMRMH6jy8upAH5FknojbpsePFLyPPCbug8hwmIuqutjv1N7fadaxWXDZLQ46PqUvXOBRUXhQWpn/6FOgZK4nse03XE1x2aeByy361eZKu/P6SzqL72seK+7JZVLsAPhRmWl32IahVpUcemIMfyQQ4BDD7rqXkiD+V6HNqXh8BE+fMeek98b3UCRGI6402+bAQ27QW5Rw6mpiF8eSxV1wwKjkaIsrfzn09qffuD7nfsu72PrF3ryE4wf/W+Zb/3kSXnQ1pQVkxmtEm8M6TQQQpGwgnnVswXAh6IKwv+D0Wruv0baFQ+yRB/nzsbxaA0BkGbwOsrUwwPGAwApLxt8b68d556F4N5sRwE4TkOHGi/EcVDscpkN5wOztR12C1wt6A7Hhyh2C+SWLi2QjeImJGxF42HkMdIF2OKoOI2TgpKdJrArsEmFboD+9xf69eHOBnQKJnfI6VMfCaoUChAcUQiYRkFYtAZyAELzUQAHdzGIwAJS/cIwRAkKE1HFHN7Ry4W1vvzJwIQbScDEAppKBxMONzWVvsq7ofoHytgV7dEDmNmOyZjXKhxFAPktOnmtYPsBSAaQLOocVz3mAS51bLsN4Og3t9wX4TJQEHnVcwz8SRzp225Ha7AXqDdKetEKelhmran+QVL2yCK1zQkuLJpOgP9IeR9+GkX1+EdN4ewZ6ORQMxPAZg7YAXcOEXN7YRFeSvCMVMGQBSuh2lg1L5EPRG/sz6EtwnA7yyhGy23q9ySTsvW3abdLW/tX/7pf7N//a//u61GN1ZPM2s3a3Z60rSLZyfWH3Z0I+URLWDLIORQ6F71UnIItBy7dzyk8YBmBX2KRxk0lIv7sm7kkNOW3ovb1sm5sbz40HLf/PSd1aqKww+Bjvhc9d+4oPJUpQwQ+PuxKZBASNCGeL6n/15+lMEI0484uYkTE515AZTw81v70Ba1P7EZ1rWzwtZZ305PBqJgtZOFrdZTmyACx1I8aMT4PqETgE5C9kCtAQVrqN5BzJZAZCvxrSG8bdh8m1i3N/C08/VGhWO94cnWFK0It6MGhPWieFThFqhLfHUoEAEnPKIeJOpEXn/1iYrnZt42maUslyreCBrk69wgeT6B8uXZRLd3l1p394worFU/8RyPQP/kPXweVCGu/RPsUmkO287qGXVbKgqNpiU0LvKateoNTROg2FAoQlXsM/UpNraGJikuv4vgmSTsstwy3CIbdWsWua2ynTUI8OOaM9/ZfLa1t4ulLfPcXrRq1u2RoM79da3pTT2DetO00WgiupJ0FVDLFGhaWIOMKl0PE0/DplEGHRiNDo6rm7W1a4jJ72y2mAoQdTo9ARnpC2ikqEnFwLRpS6hqpHdLP9IWze3qy9fWabZssiV5/B6AxCR4tpd1eTPBcWolAfjF2VD7uo3one49k5wlvZREugjOnRChJKBH4T5+/dpa3Y41W1zziSdMLIf6nHu4n828KcB28j/TLo5fDLVcTi9tNafhSegix3VnjXbPWt0T+nnSVlCs814ACD8DIoanp1r/1WJq6Zy7St1+fXMtit2wMOt1ckt6TORe6DM5BoRtyuwg6GJ1XAhp5F6dIK/zugBABJDWvXJMuOPc783Eciyhiq9VV7Es7ZMssfV8utf1DE/OtP+YuDA9zwqTCxbB0goHTSCTkM5u90GEJKG3GnUbMf223CbKJLinYMleq9U5KEKPAKQ6/XgMYBy7qD/lfU+ZqMTlP+SE9RTQ8RjYOJbFUQYOiNR5HMsPqU4zeO2xCUj5b1XAcmxdeM8xmtZj23fsOD3l+UOTo0jVOmTRG8Famc5FB3uxwrUDBw3XYUQqiTrvlQe1HM3lZZrZYrWVkGv/YHqBADFt20ft9+37/e/as8a5xOfF+xeW/+D7lr3/UtSc4vbOktnS0h0FMKnbYRKCLmS2sIKkdJxelK8RCupwI/GOegh3i7QrARMHHwIc3Dgo/sNz8SZzz0mKvPySGVEomKMYOZgbBecoROWJ2wKrgxaKuu5QNCytEx1rakbpFNzNiiGIa0dCWnd0uto7Xnl+BJSaAirTDj3JPVXJN97ZUpqGSG+A8wtT1JKtcBC1a5vprEFXC/tBACQme9eb/jnSrYQkcS2TG7NPJ1Tg8jOTBE1v3BLWMy888CnMlpwmFQFLzDeRy1cAp1EnoossScpetGu5Ak5xIgVtyrv7CnqE4zwf22525wBGN8em9pNcteS1GoIpNRWgmHaLYg/uc3qAh45RRsUwRXeC4ng5PSwEOWo6dK/z8amOZ2towiHrXT4nQDFtq5/52pqQFyL7Q57DJx+zAk1gXOzv2SAMku5pVZreBeDzzleN1whchwlNBC+iVDFpcYqe9n0EINF5SwGKaJNwj0OkHkI0mXKEhyx3EY/2erYedOzztz+3n/3o/7TPfvVjm85uLSuclzyga9lvW6+Le5FzvHPIxyUQkjU8WRxwER/HLGsj3agqzq5eZ6Iz1rFsD17/VBH5U66l9uz7XwMhjy0/gojqv/t9UGdyTBHvDwBI9cHfDz3P6w7pUMqggq/AQ5OQ+Pfy6wAit61v26b5Vza+fm2Xs8SWeV8d7WF9Y51kZruCYixmFVGQNixNappaEL4nWVyeWNI4s3qeqqAiJwSbWmVqrH2qcbfYSB+C2BoATxee8w5aF4XycjpxWldwn6KrHV2pFJS38RToCEj8czYqZOVStFv49NVqNh1N7Pr62rIkscEQa9nc8p1rPIqCoq6w8eRGNCqmlICM3aohWgzXCdcPMAGBIrXwUESmBTUsZZE8uyU6HH0F2TVyW+H2RTd6MbMVmVaIiSlXKZARE+d1a9Xq0qKQUwE3f4HPSi21XS2z5jazZbEWCMh3qaUEVS8KeztZ2ixJ7Fm/ruwIRfPU0CdMbLvaWrfTtx30qJUHDNK5n4VsktOzMx0PUUDRx8n3I9Mki3XnmtmpZzYbjex2gr0uYLAm16qc61XuGRssg/4H2pDBcCgAwnUGAHL55WtZ9O5a3kRiH6ONwaZX10NJ6RK7XWTKJNkuZwIgunY0mqJTAXIaWO+uPG2eUEBA3XqzsVbbQdT69lLAEhpZs9uzyXRhY6YGsgduWHO92k/E4rkRp2lv3761RrJUI57GiFPsuMbXbVPktk0y6zcbEtnHwh062mq9ttOLc4Hd2fjaNreYytTsi/lMIHRQ7KzdMNu2EsubJ5p+8NnDYV8OYvF4KOBwm9vp6dDP30BlJul9MHAr6dXlleykuWe16zVNQDiPALlQsZhmQGFbTCZ2d3vpxgKnzxRueX0ztnS9tHajqakUTli6ZnDHoymAruUvX/SLDwd9++icsJbEbldLHOMkSHp7s7BtvS4XLJ0ojbb9p4oNLwt8CgUrXtQecrniNY/Rp6KGo6oneQiQPGRnW77YlmlM8flvIk5/6CbC+o3On+klgBAASeOLL/ZveQiAHKNFReBQnmiwvt3u/U28uk7HphTHpiXx/U+hoJVBw7H8j6fqRKrrDYiYk0uziFQsapbYEf/6nqcm4ga1kB864+H76YKKPm4SVrPvdD60Px3+BzuvDWxN4/TDF1b7wX+w7IP3vcCdLCyZLqxYYrXndqLSlsyXmoRAydIURFfCkIiuwj2I0fVzEPNqIuDdeYGPWPQHl6h3aFhqiJfSsuMm7gs433aBGdF2XYTsrkPBRYiijgtLu2tJv+96j9XGdtK5hKnM3jWJujPoSJKg2wCkyG7Vhc+F7FJDNkfs7PtauM4hujZxQ5VjFumpfI4LkN0SN2R6cKEVdS1kSYTiX107AAiJ3+wrhX0lnish4BJE1RTcHs+km66ck1TsRleraJXr67dv7AtL3LtxCYSFhFoV8QJhDjr2ZgESqztgCIp5UZfSel3i/d30TkW0rI3fgT5Mv5y65ELw8vHcr+we6Aj4qDwIwn4BtgD04vRDmidfDk4m0YVK75GFLxdvivAgFnc+l9sWs/r7daADG9eJSRj6HPazc8vjQ8AqHqOyY1dJKO8ApSTylwYkGBZo96tt60GYnFuamCA4T/W9MopenK1aHSVT6/MBT2wrLjzdpn1+9Wv7yQ//s3328x+KdlXLM93AhmdD6w1aNjA4/XSTfd1jIJ6bV/gjrfnP5XA8/z2zlE50ia5VzdUoX2EijQsA0uwPj6abH8sIiVoN/m0lVwZ9iteWny//Xs4feeo0pJpZUl7/skbkIRpUfE8ZoJSXU56ifP0K7M+QEfLYYz812Z90dRsPft82+V/YaE1ydmabBYXq2k5O0DS4ELbZ6NuKfIkwIRD9KuQBUfzze+v0uYor6T02W7u7uXU6FRa3o5Ftmi0Vd6Rco+dYzJeirFCwoXmgWONBsYdugUIWPQlJ3n6eOgDh+W3h6zI4cZtWAZcozE1c+3BzdS3g0Ot0Rf3aGQ0K+hKZTUcja9EhXsOvd/vWXpOEdKeWcW2MywWASEPRaKuYBphkSSG3q+VsqmstAMnmC3XAVYC3WgJF0IAoLtneehv9QqFJKGnjTCFYnjrc65VtxyvbNBLLOzVNTbaTuf3657+x0XJtZ68+ULMGClan29C9QqBLzmI1OxmeKaSP6QuTg912ZeD/Rh3Dkq0cwGqdjuxZEYyjQVGeCjqwxGy6XFg2WQpgUMyTuKShcZrZLkvs7OLCJksHGBS5HGcoSOwr/ocK16y5Zkb022BnjDhc14M0tdEqtStySmoOUtGORfCINS2BexTgnAfsT/Zh1MdoqpZ46vpJf6DmIpoNRPwcP16PFglgEd9zcXGhY8H+J1+kyDfWI819ldpqsRLlbbeDPje3ViOzTeGTI8AwSe2v375RTg3WxGx3q5ZK+3R3Cy1wrXXHHa3egDKYybpXlCv0eOH+wn7hfzEDChfvn5+e6DuFYxmAlQcAdbGc+nm83kjLg+6FbB9uMzpHb270eUyR3rz+0jabpUJgeR37D80Q5/FMifGYP/BdarmLHHe6CEC+fXFi3XZm18u5UPBovrP1HCuvhgAIj12jZf+p4Sim/CgDkPj8N9WCxPc9Zfpx6IJ26H3HQArvLxfUxyYAT80QKa9PGSCVny8HJVaBSP/yzT6v5JDo/ZjV7SEAErftMdesKtXpIe3HU3UhD2k9jv3t0POHnhMnV9ZwjHnfpWLFkLHqebGfhKx3tkzTe01IKDApMupFzb7b/cj+ePD7AiE7bD5fnFn++9+27NsfWzrwAKbd9ZXtZlMP6GGygeMKFC0mIbOlFSSnB+oI3St1dhk5BwAiWlZIEhf9KuoqQji2W7x6R8877gCUkq4jbtxeKxEUJFrW/aSE4k4yCB4qBFPmv5bCU4XSQldqMbedbFTDmEBAiPo1WKqmaDU8dFA6l32XO9B8WKb0Iv5BXrSTNM4m4CQWdBwCYU6jknYisIHcUyN2+5kIaSnBenUHydcKqAHBiczv0GhA/CZCMS/6kUIEKdhJG/HiMtIR5DgmNOLuUT7NiOCi5Jil48l7PdRQ74/HIOxCFcxxcqLjhMMV3vnoJ3ZWzKdm+KBHsBmAJesTl6WJw542VgJELmrxdZfOHIpUEKhLpwMFi490WpHOdU06OBZQTGqu8ZDhwSpQs7ATdatgbZf2L05fsKKiba5zyePJohG7MjlCtkpcp6CPcW6VPHL93JJzFesRwNIePIVzQhbDJVMEAdkQ9igDBAcsLjhfuWC/2XHBOTQ33trp2LyT2WeXv7R//6f/wz7/9T8rkReRbbOWWbdbt7OXJzZ49bH1zgYSoe4++6VWLwKQrZLn/LGzxf758rUiApL4HNz38iNN6u/QuUjxPiQuZxqh43j1yf7tZXetQ7kh73xQpFuVwg2roGT/+jANQRdyyCmrulx+rwYnln+vCtfLExMd7jAliZOQY6Ck/LnVqUnVhtfPebr9riOJ2hEoXLeDP7Rt46/NmrmNR2sb3y5lrXt2WudypoKo0z6xTXYvmI7Xo/J1KeueqNihCOO6KAtbuuS7nQpLa3cEBEi55jUAELrE4qoXifPj164Xwb1JIvJOR7kaCidce5AbnicUdXTxL54/UyHIPdaDYP1aqXyH8UTvA4BQGK+3iNS3ei4CEATjFHe8pylapdvDAkCUR6GJDC5fddswlQCIJBTvG1mhypWIvA0+lyTyAEBYb97DNinDpNGwvNOSgDqptSzH0QvowXUbrcZ6Y8lia2kHymludbZ3trAvPvnS3o6nVuv17eMP37d2u26tRs3miJBZlrk4vNXo2nw5U7cc62EsX3GaxM4VC2DE5lsaSzICwWYk0To1ux1NTG7GI9vcejo6tCimW0uoSsrcqGk/72o97X/OB/aT7ghMyKkXcBLbOFAEHLIcJl3ksii1m3NglQqQYYkso4IEpy7f51wx1lM/zpF6x8+i8DF9rdVsNB9pXw57fd1naIlxrqB54DXTmWs4NK0qCnv27JmWDaABAG/TtbXqbSPQkgk45wXOa/P5nYft5h13PstSTX3eXl8pkb4/GEgTs2bitC1sNl0qjFC6mDy1ZqumKQafAcBg24GVAgMzD98ECM2mc53/ZycntsVqGAAFuAgBneS30Nzj/sAECSMDTQF3bryQUBNtkFZM7e7m2mp5ap1WXS5ZnKcNA5jTT/LvHPctncNhopj85Yte8a3B0L774sx6nZpdLWY2Xy8VtnY9Xtuu3pANr26kzbb9Ua1tw/S1rd/urHYhzwTlgETb3eqF75gm5JBuQxfJivD6kAj9kI6k+t4qIDk0YeA9ZfDx3zrteKpjFp8bNSLY9sZHGYiU92N5H5SfL9OtDoGE+Fy1oD8GuA4towpyqse3/PfqFOXYtOXQzfEpz+FyBU93KYcOULgXOPzL38pAhN/9BpeIgkUy56ZIbB3C4Pgb5zQovLFJ7ePWB/b90+/Z8+aF1YvMdgPE6d+2/I++b+nL564hGd3Z7u7OErpidFYpzqFjTRdmi3CjEdDgJhAAiMbCfIFDQV9K2I40oaBuLmVFBEZMoMPsuURxJ91LrlTKq8YuFYy6eKqQDWU3FpODgWW9gTQt2zmWeYQexmLRg+s8wwJAE1HR1hJudrLWDUnjwVNdQw1R2yKKoWimGOVm5oWxBNf8r+rCi0oV4UrD9orbJwtxCuLABwGgAIjuAcHJjGIXYBMcsu4BiPOf4TPH4y2Ng4DCvVZk79TkJLEARXgHNC8+g2o86hjuAYtOMd9YX29NBFKN513rElyw5OO/up+mlMCZ9mnQbfhKVoQ9gfLluuwAztSd4tiGNPRoWaAhSSj+2UfNluxDmcLtVtNgy+sWjhQsAlQ6Lu5ApslU+HjHwOH46WQMLlZRRB7PN3U1Y3J8eJJjAQiT33J4lG2KS+J2TYbkgOXTD9HkpClyTYyKNASJdcSsuGHlZq2GTXdL+9UnP7Kf/fQf7PLLX8nqmCKo0XAAMjhp2/C0a+1Ww3rPelacfagVIcDvoSA+nY40ByTFwUkqs10QU/O35Xi+36TUmpY2/NzCWnJ38VxTj/hAmwHwWIxurbW+D+mNlrXl61pZ2F4GI8dE7XFCUi72J6uupiY8eB7b3qo2JL39d1GjIqhgwhLfo20vOWfxexl8HEt3r+pB4vseom89BFIOUbrKupDr1u9Zdvo/2K6W2OWbid1eLRQLcHZWs3abQmpn/fbQiEkDSFBQqtAMkw8Vre227ZptFVpQU2Jzwbnr7vK0qzdVgDVabtm8Wq41qaRQp2PLe6HfqIijMx8Kz+2G+w9d64mKW5aJ0xDUmxcvXijETp8RBOksm86x54D4REZhdsVChbKyQ2YzTUDQBABA9Ni55W74Zb+NNCbYxvFo7kCConExlzCY7xkCdGVpzV0QL8E9WgvAiihfhdvCIhBG91ZHdN4Sa0BmLwXZDxtLVztrnfRsB+gjp2S1s/Ht1L66vbOFFfbx8zNrd5rWatVF8+JRz9GcwFQAdEUNRiJwBADhGg8VjstdvU1TzMEOImWKelLX0TkAQDKWIxqurtQqujH54JLGNjX7z/auY2yvOzaRd5H5VGo91QSBSw/HOYYaQmPifLiabATQzs5PJAyH9sYyPMtlbhuyUAj0JdeOrDCZG3qDgv16M7nRMUVnwzmA4xjTkDj1iCGGnAs8ACC8jnPW9RirEFRp1m627ZRtZwAAtQpr/MyT7gFL6PduoVN1e/t09/nkSvuZMuPqCp3KShQ+AMizZ+f6HI4z0zw//wOoDnX2dD4T2Ab4qG5RZhUgZSYwtd44YOeBcQJgkgwXpomaDgJAiq0mb9PxneXJTq+bTyeiOdrSzye3FvZzL9KhNa38j+8Pi1e9vn3v5Zn1u3V7O5tI3DVZQFMxuQoREMOjgILVfHcCwn2rLEIvX3D5+RAAOWSj+xRA8hg9q/rZ/B7fc0h4/btMOOIyj01QDoGYY2L6CCxwzYKyBBiBnsUjOl3FbapOVo7tr/j6e/BRKhDCHyNQeAxcVPfnY4DiqZOSQ8ep+twxqtaeirXkAhdC0h6jU3s5AAAgAElEQVRZoC5e252tNgUTQVsn+Ijf8/u5vMF1fdF+br/X/chepWfWTBpmg57Zxx9Y/ge/b9mr96xgpDib2u7q0oq7kSULwgPXZty0lhsvargSKGnWO1Hq7vIvnxemIPfE/KC7iOFue9590B2Ejn4ZgKiYjQ380DyPlC5n4cDHd8tVdcWV8I4grWcZ0xzczBcUXe4br1pU7kk+VeBiIttUpgwUivA8I40gajfCJCL40HqFLutXgI8nnXpooVsSR6G02xIHwbeoRcEC9h29ARdawEY92MEGkKOC2rvmspYVEPEbqaYuKvJZDacbuSwkCLV5X5jCCJxoP7l+RJSghPfT3XfnLQHTMJXRkAD6np6P9ILgkEYoYqRLiV7H8XaXq3IXNlh33Z+lgX5XPm192BXBglvqOtiKFL6Q9xHHSAJkTUvbfcuhaczmtpnesLJwigQM9kZhwRVNwEX71QEVnUgZGGi/sq8CEKxkk4g6JSpcSVjDCsPHDmJQv0EEcCF7XzQgYQtdORtRtT/Jcxr1s682VmCv3GhZ2u7ZqpbY3fSt/fYX/2g/+5f/YjfXn6uzSWp0s56p4wrNdHDSsf5Z22pZbd98WPXP9gCBScRDgXvHaFYRnMTjAzVr2To7fJV586kVq8ySOvvz3UnJIQ1J2YXrkNPWQ5cy7HkPicSbJyfWyP90/9Zo18try+AjFvjHqF46LPVEAKUKfsqA4Vj+SHndo/tWdXsocnlsV/cg7xAYucw+tuzZ/2jj5dyuXk9tNoWyU7OLi5Y1G0WgYPU8BT0Uhnx/NI2Ao99qqUhLmr19we3XQqdG8b/C4IKgnGMVJ8+4LKk7PPMpAcCC7viw11UxpY42hb7Yrg5EeIxJOc8yOzk79+IXe15oXpuNF8Tm6ydA0Gw5RSfb2GLuk5X1YmFNhPGTsdyF2B7ASgQMXH80dWEdCPXLc7u5Hluv7e5Ni9nUZpOxOxWF6xjXaApmiui43QIsIUxxioyrSK3W7ovOhfMT4CXduag8mW2seUYYITfRtXXRJ6x29uZmZDfLpQ2SlYck9tthgp3ILQu95mbthbTEznlN4nflXOi+7cJ9jAKiCH49d10LoASXJpytTpsdm0yndouAvkisi/1ssy1nLPZP++yFGwgsFppE6BiLkuYgj8aCpl67RE5oOuYh0Zxz5PWt2xgjpIeShk1w3N8kxefm1DWWGzM8mFwp5X4y2WtxOJYRnEJVYpnsb7QzHLMIOPgMno+ULnRJ/J17UafVsm6baQiaE7JaoBbXNNlVZktWk3gbm19utRzH3XZqazn+ZXb51vc105w8T+zZ83PtI8+V8XOnhbtZlgUAjumC7ysmVExtqFEAmrwHu2hslHXeLFc6ftwYJeC3rc3GE9sAsDEzmM1sPvM09xbrK02LAzjW3acfUfNTovj+zatTAZDvPD/RBOTNZGxTWbrlomGtkuwegDQ79vcVAMIX7xAFq3zhqdKxjk0wqherpwCEh6Yhh6Yn8TPK7zuU2F5dl2PTjf/WqQmfE9cTXciLxWifkTGbcCIuvnZPOgTEjlG3qqCgCj7KCz/02rKbF699CLQcAihlUfmhrI9HsMPX/syXHKHgaoMbBwI/vjNe6aAJOfYzYIWpCF/VOdksjABDMF2chNS2iZ3kPfuo+b59t/3KhrWB8kHsxYVlr15a8uF7ll2c+YUBgfpoZAVdAACIOjhuQygtBAnpTEl4rkTFoiDfJ2oHOpFqN00FSqONffUTvqxlcFKyx1Uz/V5prHeJoqQuV0ju5nd82BkxowhVajAAxKlHqiv3ehNC+5iUyvPELVEpFoJGwEXObusq4XkQgLuDl1PBCHzaV7/4yqBDEV2BrrMXol66B/vhoBHxSUPI+ghOWr74YO8bNQ/7sEWAhXuT+3bHpPOQwxFAibrqojH4vg9b7GN2CvwAWPyzvNum5TmiCbkswYYWoAXAkFMWN09oalh/8iBLZPP1xHcf/cSFOtC4vwbvU8cdAPqESKCQzidAjeVDKaNIj7on2eo2LWn1rdbuCVSuR2/Msq1Z3ZN4wRaa/MRJFSJ4hOc64eCUh4lU3K8hcR2OdTmrQwGdQo5hx8QdxBSoDEB8pwUwU845cRqc/y3QCmVqkLsAHyDE+dnt2Twr7LMvf2q/+bf/27745T/beHyprADcrpqNRA2tTrtlXUTnA4pRLEPfpUwBGJLn39HKMplozH1iEDb7HSF69QJDIVoNEKy+Ji5ziV135QEIqT5qXW8CMXGJIvgyOImgpPzv1xZSyiQ59LdD2SHl3BAmJ9j0Vv9lWcf+Vn0+AhqWUwU3cdoRJzT8Ht9ffl987tA2xOcAKZ/PB7bu/61NVugmFrZb5zbsd+38vGFZurLxeGqZERToxVns7sd8Dk0XcP5p96Uf4IGTIkXYgmwGcqHqdZvOXTPA94Xf67WGNTtepCn8brtVhxwAcn7imR8COegjFCpIUe0p2wJCuLIhsE68A8+1XyL10JGXhe98oeIYC98sXdskdMOhYNFBJ4eBgpr3M3nhEWlXst7dbjVZ0KRijfUurlMAmLlNxiNpLrgWoScATMVpB+sR6WRcg0QrIiE79wC9ervnACRMKWgg7WZLyzp1m2lcuLFu3rDdcmev78Y2WW9saBTEqfV6bU1hXANitlxAicpshkkHeSq1urYXACJb40C3UmikAgOpOH2dKG/Zn0gBauRW7bCnpdB16hUUKlyvBKT6py7QRifDFDhQexDUC4CkGxtPkBCwjj1dm6aTuZygABaXUPtYZ3NnKoTaMXCSfVxXerg3uuJ5xueyHwEVGharsHddA6+Dwsf68ugPTnzScnWl7RYoDvuez2OdpdvgEil7dNLJHbxx3ZPtMKGFhBRnNZ27NJKYdADSEkP35G5gTEDcYatjWV7Y+fmZjBuUATJhOp6IvsW6sp8W8xVGhV53CFgspV/hfsp5imMYFKz1EtqV/845pR5YYfpeGH9fLA3heoHxQWYyBtks5ja+vbX5dO7gu5Z7kCUOibqHogU1S/72wzMBkG8/G1q7kdqb2UQUrOkqMdsktgZl34YJSLNtf99812ucnXwMgBzSgVQT0h8q7Fl2Vcdx6ML10JQjvv529G4hz7o9BDzKFK5D04engJbyuj62HXF5dPbiRIT3MxUpi9XjPonLrgrnD9GyqnqQYyDikAifz3lIBH/MGvih9z108znkkFWdhiyXW7H+JxN4siFX48hCIyjZg5OUFNSdLdY7hRaqFA6jdZFRtltrW9M+an9gHzdf2lnjzDr4WmMdeT6w7FvvWXp+ZtZsubMQzhXwPafY8/rF1B1/oMSQEeETELoKKixjMJ+yE0qFaXDI2le/e61HKNhE3QpTmz0PH12Ad+3d1jdUhnI7CmLiSAUi80FC9KbqbSYgiB31CIGDsuIVwAjdd2V+oGdZuMtTKKIFPmKqePjY/bQFACINCOvmEx6KLW4o29XSLYJ5CKsEsCY3pXvwJWDAunBcJDL3acVeyM3bNW3Btek+ldt5u+GhiYdrDnxfQPcKAmi3iXJxuyYxro8AZBEaxm70oYnEJw6URCVzQCL9C2CAmzfdoDljaICbU510LOLxCvQqPzSBiqUi/F4+oUlBWB8dT73MU29FQRN9ie2oABAu6PWmZc2eplnb6a0lGRqatqhMgTsW9Dp8Rpggaf+7n7xAm9aHIgrI5eLviDYEtHDyitRBaULCPsbpStV+6dxDyB7SEcXILgnl91oljpnySbBcxiShYWvoJMuRffHpT+wX//oP9vqzfw8ZH5m16rk16tBoEIrWrdNrWbuXi2aQbmoWHa7ioY/6j8awJVpWpEc9ZsELHUuF6uC9gzQr/naM3hWnJvGzI6WrPB3huTJAKWtPDgGTuD0PhSVC5ZL2J1hNMQ256f653tqCKvb2X/bhheXin58H3a3dTcg/uNfJxMnEIVACjSs6YpVzR6qvBUBUl1PVjjymJfly/dwWjb+UI9PdDR35hnU7DTsZci1Z2GQ0tWKXW6PW3NvgUuhwDaBAjGLrRncoQMA1SW2qNFERR7ibutqE1pI03WqrOGw2WgIgTsOpiUNPMckyyCHhQfGpHAhE7p323vhgMvNlEp7HelAY0w12wa83WyR8X65UjNMN321nNrq7C+F8N9Ym9yY0qWQJC42MYpFcj0APUpE79850vwWtttBEhOsrVBh4+jHklUA9HiyHZdC1B7DEYnm524l61T85t1qnp+YeNBs0JZpPM8lopDbbztSc6aQ1W07XdjWZ2jwxu0hp7G2s22vpku1GAD5FAygslp4NwTE5OTnTz9IOMN2RTgar3qkaLA0aEkyfwz0Ewfno2hPTBfZqTTW3CNaLup584BofXfsj7ToED/L8dDnTPkebc3p+pm0n8DCCiddXvi5oGDj+L148K+lkZpbSig+UrDj9ip/HeYPTls47mp8ApQUuWOgytj6FG5zuAYjOs0ANZD8AareLtfJg6E7MxmMv5DeYDfi5vVrhqJX58d8VWjZAhNuQdE2SeLatXmvb1dW1XtdsNiRCPzs7sU67rWM+n/nkzc0IsCr3HJDxfOrfH9ysaPKEHJnb62tbrzGrCaJ+1p2gx8CM4L0YOgDcAHuqcdYL20xnAsLc56FkyYVNFLCaLK55YAKwt7GGgvXR8MQ+vhhas17YW9D3bmN5UrOb8Uq6j5tb9y62Zsf+uNGRBqT8qAKQCDxiUV3Wh3wTq95DjlfVwv8QgHnK5KRar/5/MeF4SBNSnpwcEstT2DMRQReCaJ3JSDlD5JhjF9tVBWRHanM9/RTa1FNsesvrc2zqEl/zEJWrTG17SKBOXTOdkg+ykQ3ewenBkQ2HfkVIIdzX9abQF9sdgAKlh324SewsH9iH7Q/s1eAD69V71kgJRqvZttu05OzUkotzS08HSk2ViFf2vDPb0QnjZ0a/8s2miMT+NuRCxOBCWeCGojkAE0bFrhmG8UoIYgigE5AInJb9BCQ4Q4UpiNvouYidi6qSpFUUmwTT0LDUNS+4WJJjwsg1OjwFik9InKYQ9gmAc0KVyxAEybqQhLTdeNEX+UbuJzRoHIA4TcrBitOLPIjO3aWiwN67L1qP8gQoZHGINhSL8pjqrVwXL9IFQPZcn3DAg95CVsrqsDsVSwBzDwjuKXgu9PZpUYGaNCS8CzIwPWG/Y22sKHZPGcfiWCF+2DoT8ChXsAoA0SQpvGdPF3Tk4W5ePqFwiUiYCUlIKVGP08lKAYA+SInCbop7p7olNTzocZSa+VSjRrZHoF4GSpooh0EwruXoOPtkSvIXBZx5IqIASPgc0d2UbxMoVDJScBOFBABUMA3zJHk/1dCZcH64rkgubAKrrCsrx4Rpo8BB6GPWrNtsM7cvr35rv/3Vf7XXv/yxjW+/Ev0DpyJRrpo16T7qjZqaM/1ex1rthuXNVFOFKvD42rV92DIcq9BobOf3b6ha8tb7bVGPvvb+9aWtRl+fduhmWs/f0ZtEkPPQepX1JgCSCEyO2QTHz4nrdTAQsDQhidMQXr/PIgmZIeW09KgTKU8rnjKhiOtRnnDswVIQq1enH2Xdyn47Spa/Zc0Kf7+0b9mm8Vc22m1sMqLIacsVqNtLLIe2NCM0j6wP7+a645DTk1xwa+r8trtnmgIoB4mvTp7aCg7+dGJj6LRL1wJAm5JbkqV6PQUThR1TjThVadacDqUuO3aooQstKowl+jy69PHzcfvB8YnXcZ2gAIVaxQNKFLqB7QZ6mQcb0jHudbsKffNhIVozvyexHsvVfF+48f0Q3SYPGoH1UpMPpswyt+PKB1UMwXaWBX3Dxp2Xgv6DfYbFK/evzoD91JHdPeuSpYUKy5xraDO1yXahbW5uE5tPFnY1nds2r9lQ19+NvpNiVKInSVw/s5xhr43NrE8HAGuAErk6EVbI1YbtH41FqaNhJ2CAfS3akDyz8c2t9j/AZjg4FZCCGsdDeo/zC9HUvBj3KbtyWkKD7GZ6p0kFydwK/8tzTbZ4LROE1299MsC+BYCcKPHdi/PR6NbytKZlSy+zXO7F+7Jg1kQ/mgFsBT4At9p/tVzHuN7qa/8zLeB5PleTL65tnG/Bs2W1ntjtzaUt53NpaAhJTtO6TWavQ0bNWsfm9du30hex7MGJU6qZavDv6A5K2Ep0POzImYRAB4/ucGhFdM5ivRz21+ubt7qvs1/Vf4TBnRQ2n85cqL9w8IzlrrQoAiXeyBuN7kSFQz/SAIAtZ3b91Vc2vbnW72iedi1AdNdNFrD1BTzWcbILWTB//d6g+PjkVACknu/scj7R6Avmz3qxkdPB1c2t87gabfvBAQDyvWfu0HJoKlAVpx8CIOWufZXSdMwV6yHg8dhnxgvgY6LxY/Sqx95XvYFVLWy/ietWpGfFop6JSBmMHMv9ODSZOCYyfwoIOVLL6+ljepinvueh1x37m0aipKSTyKoLlxffZUF6FKZHQXp5WaqlE5y1ClsBRBByKW4hABHK1eXWennbnnUu7FXrfXvVeG6doibv900ts6TbteTlheUfvmf1ZxeWd3pOLMIRiWnIeGq78Vg/IxLGOct1AqGIi7QUXYkDHQkAIteloCXYU6OCGro86fAxgmsiShsXA/7wS4+FbcK4FgBCpzRMGHZwPmVTGmhFUBS4Cgk8hOmKKElBaxNthinQg1WfB+2Fpvhe+B8D8u5dpRwFhYKaoju4Jrk9r29bzMPQx6njn3oIZHCAcvvZ4Lok0BI1H6G4jvsxaEQ8sZ6BfqBwqeseaFqlglwBJgrwY9oTzQtYmGd3YBlJJ0igQBMZL7ZdZ1PoePtkK+S+iO/qRX4EDDq8OkXvl69zrWSWoNF0AH5aLmVN0HwoI6XkOq3j4yshLQjWu6wjEx1S2vV3R1xhcBNj1kPuucSABIAB4hx8Uhw4EA8TqEBrk8YIlxk6szF4EOtTWe36Xct1QwF0RBAbaFYCKvo8QFtqBQFx9Yats8RGd6/tt7/8R/v1r35k128+sc18YjUlJGfWqPn/5BlIWNlpqNPaHTYtk5vX1x/lwr/61yxQtSIIiba7EXggKOcR3awi1SouswxYdHbE70Dlg6oTi0OC+KrOhEXE6UlaLzl3rTy/hMdTpyR8xRVB03vvXYvgSnBhdf+UdRuHJiDlSQnvLes4qtOVaio7r3+I/lVeF6Yjl8WHtqv/lV1iBTpPrJn31IFtd7ay4V1KY+BBe9ICKDitULeX4i4GD3Z65wK+AHANTenwkv8wHSuTo1i5XuT5y/dceLxYqctOEUqnONJvJHLfOdVLBdnWhexQuQZMmrJUywOAiPojw59UUzs9sJGnAFu4PSvrR2GdJy5Cp74CgHQRp5s7OElDQHJ3sPClS8/6ON3MrXuLmVOJmJSOCMtbLKzdrMuClYnFPFj4kpzN6+W8hCkKjQ7cnRCD13GZOtUkhCnOar0UjQYKUJdGUyu38XZmK+g0661N7mZ2NZnZOs/sJRkdeWrDYVc6ApZL0Y425fLyyk5PugIeUIqc3Or6MDmJQYNLvIhnv8zHExX4tVbTegPStDMljbOfef5s6PkhuD3FCcqy5mYDcfsmo5EX2QGApM3cJjNS17mGeJgfRTAAh/fdjtxgAh0Dv2MdG7vzl5dvrJYRgtjxzI3ZTOsh8Nhq6XiOL6+tDxBQujeMCr8Ocg4JFNd8muZ6kZWOOZMPziH2f33H/W1js+mt3d68EeOg1+lbs9HTFGky/8K1Hgn19co++fwzTdjOz8/t/NmFQDgFPvR2KFXsF66XABDZ8E7chIBpnk/S/DUsE7B9Ob5yUIRGSELyiaYgnP/QsdYLLJQzTd8Ad4RZMsGDUqj9sV1Zt9GyjEblcmk3b760+d1Ikz/c3K5WCxuenrgz2HKtrBbAB9oYObv93bc+KD4cNu15N7FaktqU5Es1tDY2wX601rDLK4TRnoR+LAfkmO0uB/cx+lF8Df+WO+nVKcGhG0512nGMGnWIUnVoeVW61cG7XGU9j73mKc8/FByom2FwK4CaFTUiPB8F68fSyuNnP5Tv8ZTJxmPbX6V3xWN46H3HKF5P2U+HXkNKuntL0yEifZcaku60a0EeygmJy9ONSVjjfhqi4pguPrQWOjJJrvT0D1ov7IP6hXW3DcvodNHVrddsNexY/vzcWu+9tOz5M0uHfXV4dRcSPWtqBYnZjOiZiiBexwZXzkJBO8GFK+oo+GIqITq4WGmKQOEbNBfBwSuqfPeFOTuAQk+Upo2KTxWYPM9NCw6sAgKh6WReTC6gRAXxdZiwUFh7jkRsxUWeqGsctMMUqAdFK1DDvHnuDzX5nYLl2xCr7/D3/bSDCYkXyT73CWBGUxmKfHQOhCt6g0PLDLZU6sJEWlDQvfAapjUOvHKtqwq9CECitiGAD3XmI8CigFaIZEj5VrXvBb4AiDxCoYI5APEkK1xsJIzy92pSEOyNA/gos8L2hl9a33ss5dvmTxYF2xqF9cFyV3vabSZ9X8U3eFaMpjTkpsiGc+XJwnt3qnDulBEq7w+GAv4dieLxmjtqCVc4YNG5BcjAsEAAZOXuXAR3xlwQgRb/HOmPRIz2kE3DRrTWtISuNB0/vi/F2m7vvrI3n/3MPv/tT+zLT/7FJtwIuTHWcxVtzQZFZG5ZLbVGs2690671hm1rthAIp3udRvwexyK/XPxXC/8IPCIQKQOPCDp0L1pf2uL67p1LDmCjSuHSbjwCQuKbH6JPlT8ghh/G5yLoiaAkPl+dksTnjwneIwipTkIOXU+j8Lz8tyg4PyQqLwvKy7Sr+P4yzasKSOLfeG2kgfFvfN0Xq2e26/6NipS347XNt2YnnaaddTLbLuc2Jdspb1ur7qA3CmvRBVJc9XoDL9ZbLi6/G43UAZ8vF26/G6hU5C+o8Gw1PU9Ejoo7Fc1nZ2c2GU1cxBsyLngfidx8Fykql+ultAPeffdi9mQw0N80KaHwrbuoneJzi74i8QQj2bkusVvld29OULSh/9DUZLuR4xH3IAcvZCksVCCyLTzma9ywasqimNLpTxPlOHB9QfhN551CnyKYIh3tA/x+7nsCVelWBSzryDVjA8CYzERNY5tOLwY2HPRFqwG8LNYbuxlN7e3d2JarrX141rOTs1Nr93vqhktwj45gtVbwXAtLWGVYNLTf2WYK+GhrWwumBGg6sHt1e1jfN3ze+PJS7+fRane1HNLaa7lPqZbbOwX2nV58YEnWsvF4Yrdv3tpJt2Enna4tyaQgJ2q7ss12If0NU6hmo2sXF89tXj+xt6/fqPkF0GhDVU4SATneB4VKIu2a54HECZvOiTV2xws7O73QJXI+X0ognmLjm7pGhRkU51/UgHAMWBb0O+x/txPE83MH0GRsbNeyNF4uXVTf7bRsNJ7q+AN6RoQ6QhPv9Oz999+3XVrbT+iiuYAmX9J3mtLH2R7l4BSFPpN/2acaKqQbnS/NvG7Tu1HQtaSaQuEYlhdobsK5uZjb7fWVTZj0bVy7Ut96pohsh8XtRqzv5yn36Cxx57VOz13mmDpmNJbIUOH8+9sP3xcAedFL9wBkXSQ2WToPcJPVBEDUuAsApFvS/E3W30wDcujCV37uIceo6nsfSzivTlYe+uwq3euYqPspRftjoEInRsVuWDe+une6qkV9OUOEv0FDKD9Av09Zr3ffU0qoPrJjImB4aF3jWw9tc3k7qtt0aCp0TAT/0HHDNhFx4WrtVCyvzg6IuUt2vbyibNmr0pcQoYJR7EaULDFmQiaEHBywoUvromVdZCd2lvXtPO1Z2+puE0hByRj6/Myyl88sf/bM8uHA0m7HizWmB+hBACACIVjU4TBF8eqagWiDF7vpbpHKwzUZdNdwLgr3KtcbRBvVIOsWJYcLRrC/jaF16hT2GNen+nw5VQFqENCLdRQ67t4K913IThCdJgQcyimKi7nrIVTAK43YhcT3wgbPyoir7j8EqpX0EcGGl9vwXtjMStzbe+2f1vZEGpZTl1QuhxT1uDOiHaz48HU6+00FLkauudPBfKn3FDUPyxNA4k9bphzY1TIlctDj4SYhz0XJ634x1qQCMT7YSpxrAAjBg06d82kAW+0UuJiq7hODQAUL+8VXK7hRMWEJeiAHHAHIyZ3MJ3Sx9+9TvOhiFS7KADCx9sL6i6YWEtL3Uyh/D+DDHcXY8xxrHFfIYGELQhc+0NmUHyiARSd4Y4XOn5ADIqDhdDsBEcTzAPh6w5JG29IGwZKprWxj49mtvfn0p/bpL35ob7/4hUTmuL7gcKVpR55avZZZrZa6+Lzlmg/AByFhWcOPYQQExwrveM04NH1AFxKnHbwugg/0HeuZpxj///F4yBGLz4/rHqclcQJyaMpTDVGsitzL0xClp5+c2/aTH2szn5JPwuvK4YbRurdqEQyAiMCkug/LExNeE4EHz5cBCe/7bNo36/+dqLJXk5WtLLNBp2G9bCMAsmGDGz1SBpxOk5M9sdEEw7UTTk1SmCUi4JtrUV8oxiMVhv5KvzlQIUnCtABLw++t0ER4/XIedEGkpwcr1VbX8zR432TmORU8onsQ1EEKPdbr4sX7+6kF150N+hGKdEgzNAo23hl36pIXjLe312qkiTtPF53E7bW7CkGNIeH9bHjitJYlFCAP4JuR1m2FqF1cqFgfUee5ZAXXJAAIy+KBu9R8NrLB4CQU+amlCXoLJjBOa641U+v3ugJGABcMKqaLtb25Hdl0trSX/ab1hwMBEKYAKnyxDlazhkkcRjG+rYAyF0n39lOGxcJF+mRQUGBz7NC3UHCLYkYAIZS5yUQTKaYHTBfSQDFdLW8EQHqnL5RjApRjEoQbE3eN5tlzAY/J+NYWi4lL7Qw9GTSktm07FwIHXHOUk5J7TgXrSRijpsS6RiZ74ApYiHoQrlfQAOUUhY6l2VbjhfNWk662nyecDzwAX7yXc4vCfTtbSnPT6bRFnYLiBB2MaRjbDVCJwYHKcNludazIBBxb7nEAACAASURBVBE1rNMPBgWu74g6KIm8oe5NmP64AJ+/QRNk33pgYa5bHWY52+VadDdZCrcIpWy5a5gaYtzOCrlBLuczm97dSd/Ba20N7W+jCRLLx0JYwEbWu1vbLrzOlHNYsdE5lOauCZL5w9+8eq/46KxjL7o4jcD140aRWp4UNl1vbZ1kdnkFatq9Y8NbBiHD1uGC79hFvKwRKb/mMcvex24KD9GyviltqvpZh2hij61P/PtDk5zH7HSrnxFdqVrdhr1pn9uz2aX+Pb39UmO4WXDNisX8oaL+d7Hffcq2HqNyVZ9/Shp62TEr/lz9d79/CRsjcXSFgwRdhHsb1PJ6H5qMlCcldIWgYmHZy7/yRN8bKoUu8S6xVtawbtqy07RvF/UTG2Qda65TqxWp5ViCwq/sd816LUuGfctOTyw5ObEcdxVAppP/fQKhmw9uJhsHI/BKAQXRtjRSs9QBKNGw9nrz6CQVSnZx8335noWhmF1L2m1LWKf11orRWAVi2mx6IS/dAy8N+geNkkISuLQYTsni5sR1gG6Spgrc7qQJCGC2TI/aux75Jd+r8bBOcb32xLGKaFvFsYMDCmP4ranRyQyfFXQt+wkLtKNAOXIAUrO03vIUYvnp34MPbWfQjLg2IUwTNATCQ59CHNqDF6GuW3H6lYCZKF1sD7dYnzbtoD4BPACEpL+H5QvA6jX+mfshRBh/BDjku4d9KSQSgJqmNmKCSwjvgADAGfZlAFICUzrmuVOi5BjGjfPekMB1NGyrp51roiRb45CmrmUy1co9YFHLCpqjwG6TX4AAFhMeRPjB6UzhhbwPh61cgYJGQUYXkKIwz2y6mdv85rVdv/61ffnVL+zt5z+30Y3rPOjYcvOPdCtCtGgOMOVgzI8rUO+UyUddgESFXgFwD8eOw1exwNUhLWEICnamHlXgwetUjK8vjSyO+KiClipQOKbBKF9rDi2Dv5cnNYdeE8FAeX2q197HMk6OXavr33Vx+n47P/nxO/qVx6Y1h4BKNbCQZZdBSRmMADTKwCOuR1kIH3/+fDaw7OS/l2XqWwxk6i0bdFqWrcaWbBZytyqaAytWzlEXP33jxQ+ZB55+nVjWorOf2tu3b11XwOQDDZdofnXr1nte4AVROkBagucmoukT6bFYFtlTdMCln2i7hS6PBfRL2fF6mJ44+CHpmqKv3vLEaj6P81d6hoWH21GEpdupMj/E0yfQjXUZj3Rd4TP4yvGdkHOi+kqeGYLVKrrDyQINi18zNgreI9iuoWs5dBr0a+hI3EVrp2YZn82kR9uzWasYZp/BPsUFDO2K08w4mFi1F5qAiDLWaNpsudlPQE5xpuu0rUW3nJwItg/L1iy3brtj48mtPjtOqPg7RbiKaChka5ztJ3txPLoFJkDoL/j7+fDEFsulJjkAENGdmFCsfSrUrXGHSC1tdC1pNK3Rcbth9hNFcb19JqfD+fTOZgKLDjy4Xyg3ttHXsrHhVdDexpPMpaFMC2sT9giwXS41keERncnYR/WGO3Dhpoa4uic6novmAQngJJZP4c128z9ALBbgBSL0OuGauLt5LhO0OOmJOE+DpTCfL+N6aHE9p3AJJHGfC85f8ZwCQETq4Pj2TusP4IhTkGgFLQqerXQ+AkCWU6e2yfggTXQ8022Y1O02smbWPVy2vEsB4vXKzRAA1qI7iz7udGqdQ1Os/1yjxYNjoO9lza2ANQEBgLzXz8S93SV1u17CTSxsSjc4ZwJy4+NCckAa92FL8QISNSBPoVo9JbCwegF9quPUsekJy3sqterYxftQdsmh1x6iJJVf95Br1GOfEcFHXB6FPCcJjzIIeSiRvGzDW16Xqo7jXTG4T2aOhQ7yt2PC8+o++iZ6k6cAFZbPPlgt4VduNUyAa+jC9PvE62PH9WvPY9cqfQn6kJ30IXSE3M3UQUjMEMGir1PrWj/r2GnatbNtx/rburXShuV1Um7pNBHgWbddp2W1Qd/qJ0PLsMMFpLSaliKQpFvsdzHXh8g5iwyNXfiXwjvoMPZFfCgwA0DZb4f0HYE+JBBDYZnKASvtD3TxQJci0TFJ3lBrNp4avuOi4e16F9XvhxqeuaFmfhAzwPnXz9oxTAhK6xeTvIMuIGoD9lSs6KS071uE5aib7/qSRGm01PsEPlKGu+XuFjAg3YsX0U5hw/qWF3Or3Gi6QyGtiRIgT5IMzyjREZSw2+lF++0S+Aop56K85XLewgGsgNYUNBcCW6IY5ZaQG7LjRs3FlwJkZwmvDZbFoiBF2BEF9vuhVtDtaPLEI8CTkFeC7kJgA6co6GRy62K6EQBdJOjt6WSACH8tr/NpUjiACh90cCNHMICCdEOBJhU6fC4sZ+JUc6AiGpYDXD0k0seSN+aUyHHAgQs3GK5FhLMlaLOWth7f2tXs0l7ffGp3X/3W7m6+sunkSgYIuK5gHRrBRwQezk1PrN6sW7ff0vQDigmApPyAmgQdqUpR+tr1ppsrw6McHhhfEx2tnqLZeKw4r35u1GE8dboA4DhEIysvtwpO+P0hoMJ7WY9Vo6IFCQtlAlKmflWnJtXPLoONsmg8/lzOBzk0IYnLOzYhKQORL+ZDS4d/L97759djy5pdO+11LFnckWRkzd6JbWtt261mQaS82XPdKW6bDefe19qez/Dm8u1eeIsDFkUTxSATEAoybE5lmxuS1bkmq/s8malA32w9eI3XIFL3r0PQPvGNC51/OWOF7i7vI6JBU4hoDML1Aq1dEIcb7lLQoZZzTT8UcBiSoylEo6OWu0B5d17NjqAL4ZhhFwtPH+BDBgjicehMo9s7fcekbQnJ6vrqcu3PMxXw2KbWmy0XrNO1b7XlBBZdFAkMVOo7lrg0F7Lcrm7H9uXVja417w1aTl9DCxLyKqDj0J4h6wQbXvYJBSjrIV1LDVMJ34dU1UwAKO7ZB52mf98paPU+tAphW2uI5TsdHQvu8UxOWru11nmLXgEKZ6fjIbiu4rdi11ROCfeF1Wqm7UaEjSaFRuV4XYiWNTzpa53IUtEx1nWwsGGrqX0HaHDbXZ8miK7HdTEHdG3lqsYUfjg83U9BtN/XS4FflkFAJeAAcCG7Yf5f7uzFy+C8NZ9bo4klb2J3dzduPbxaaZvHQX8yPDnTeTsDNDBNGpBg7tM59hfnPOd/nOJQQ0TwGfe7gIEozondjK80AYFSDm0uvn8F08EKG7T7AnJM2Jayh55bCi095FbxPY/uagRoamqmJpJrLYvQEEeXouM447vnWT28L/nr954X37no2fvDmlDrNq3bzWKj1FEAyDrN7fr2ztFMo2V/V7szph9Qr+K/AJCnulEdE6ofm4rEi1a0zS3//lBReQwMfVMg8hSB9aHi/di6HQIoj9niVv9e1VLwe5yIvLe+sS0aBC6Qb29sPuECcphudWzbngom+Ixjuo6HnK6O/a28LAdbqaY68fFYpohG3AQOQsdigsFUIYCQcj6Iyr3oJlQ5UPvE7AoQgZYFIHEQYraVnzXXY1KeC2smdesVDevuGnaS9ey0PrRGkUm0lywdTKRJqhsKwEP5It225Yx9caDodCyFr8p6hWJeNWPImdCUgiwThNUEUkHHov4VdYvOu9u0ei3rNrxeOLoLVNrtWYrIlnpSF4oATpSL4fQZUT3iNCOM0Pd0pZisTqcv0ntCgUsYo0CTcET4vEgUChoPJi6RPrXf5RJ8sxNpwN9b49I9Rxip7WGaRXYIaez8zOu5+gEAwsRFU4ogy9Dfo8MTS1cSfQhBgr6lQl7ow7UK5FhIZE4nMThWSfAN4BEnwvcJ1ofCAMG2hHXga7UJLlwqMDxBONhahUlXRSytWj4E/rHN2ObqYyFPEEgVqHhyHRPXSBMZBwNMesoUvGDrG3T5tmOdXUPin0H7NLhVBfqZhPE6T/x/n+a4kYGAqqZPNZ2rwpHBzpj1gwriOSpKPFGXDA0KvPHVbmmrlE7hzG7m13Y7v7H57Vu7mV3baHYj2gyVles8fOIBzSrHaABaWVg/8YMBH4O2BOc4X9U6X8/WOHR9LTtQxfDAKvCoCsvLy3mqyLv8ngg04r/8LQKD8nPx+YfuWYf+VqY9lf8e09PLKeplMMI6yPEqCOv3733zU7ftffEDv0d89WMZU/CcZE5HHg9NfcRYDDbA5VT16qK+icgdAFL0/ta4dX3y5saSetuenQ4tX0+smRVW7wxsZrlt59N9MYfQlu5tq+miYQqu2dYF3hR93b7fF/kZ9yfoPKedoYcDWqFCD3oVvzMRURd5W6jg5BulFHMV4Z75oaI+cQchBwaeoUGYnIp7QHnq3XCfcLiInbBBHrw2tbUKcK0Dzm8hZ0HZCqRRk71A1siucIpSnromZb0U7x4AQrEKAOFzASCy5JZ72NhI2uE6qSmEMjR8woPmQvfv1AtRrOmheyoRPsWymPtJzSajW6vlWDV39N7lZmuXNyP79PVbGbh89+WZqDqpmg/uuBVTzaUFgb4a0uOjPTK/Rzex9cIzjpg8yCFss1awInUaBepsvXG9wHYjV7JWsCXmKsQ2zd++lVZBkytoZu2OZegpuD/UQN9MPHBB2xr/oW2bC7ysrNildjd3e1osa9vNpvar8i64B9GwWnl2ivQ+SzcQiBMcn0L49XiGtmS51v5jQgGVz10aC51vvBbhOPseOhbbJsCQNezDDz+UYBwLZcAXGWLQwpgC9Ttdfebr169tMp3bq1evrNnu6P08f3ruSfCsX7R7BoDEtHbOBX7mXFMGjVywHKSwXyeLkdcm9DoXTjeUPoQ+Zi23Fk6PMEPQJk2nNp2MbLtcCCRzL0obUdyOdsnDRTu4mAUQNL91Aysoh9xAWW/OW2h2AL/kz5+dCYC8OsX6q267rGG3FEycwIxl0sxu78beOWy07e/yW31ImYL18uR+HP6UC+xDk4r4/qp177HJSfXzqhbA1b//rtOUb9K5L3/msQKd1zwmIH/KvtRFJGhHACHJxck7b8tuR7aY4rThOpGHtuMYUHkIwDy2juXPfGhf/O77977AYxLC+JeL0Wy6sOXSdSFl96Dy+h4CIXJfCu5E+ldFNR0DeRLZSqLfRECH51ZLCuPQFaZeRJye1q2Xtq2TtqxR5NbeZNbapNbcZdbc5VbbeodqE5JtJVyDMtBp2o6WVNAE4AVOMYn7BN3/FDC28gwU0apwFELUuKoAEErLPUhwAJf3+pYPGUej22BE7UL4TBfqmm5Y3LyisFsXDJW8ofsNhUB17U7gy+lBhYpVivDtki4Z+2pnOy5Mcafv3x4K33Djg/ObbpxX6patTF+LcOFjgtQIgnOzjGT5JTaQGw8rR9SZ18Ublh4lgKlUPptmW7kE03EDhO18/2mcHcAd0xVumFEXIm72UtvEhVhghJsXYG2BbWYIBtkGq2G5RKWuG+LYx66ieLdrW4uXnrmATyvsj7B6FhIJ3NaX8D9eQmFDxR+S1F17wiDbbYwdW7470ePYaEiibJLgshU/RCsVQGk52Vy4I0y3ALHhBlrUlEoY7IEz10FArRIAdKvSPM1tlyW2LrY2S1a2qPn2z1Yzm2OnaXObLAm7m9h8Nw8p0Y6ONO0QRzlRY6EKPOI+1OSj17Rmva6mSvyOljMzqtecKCrneSYV6B14UHxHvQP/lpPRH3LLqrpdad0qupBvOhGJ6/zQRATAEEP+oDGtp4t9Mvlj19l3/v7s+197eXr777a+G9t2nVpWo9isaz/hbLUI/HQ3WnAmora5hPt4rgxCjk1rymCkCmrY9ghQ9vsj2PZWV/j19qWtW38tc4Vfv76yotay9xA7JzgcedbNeFnYbIJBjvP6KdARn0dLXgDJYuOCbgBBfzhUMXU7ulPHnUIy23geBV18WZHWayrkcE6SeLflYMYzg7xwhsJFwcf/gHnpEkoi9PPTUxWreo4BMR3qua9HXe5abhlL5znNvEClwIOyhMAcnQfL5ppFLgfrKV1LmLyQFaHGU+D5oxlhokKSdrRJ5XrOcpYTN1OgAG2Gz6VbH4vQnOmMuD8I9hvq3pPdMIcekyRKu0aETgYKVKLxjBC/VBSsxXJjz7HFHg5E6QW0sK8AHhSznu3hblsxgyKuS+yQA1oAYOwXXMZkuxtAAPegUeGaB1Hfmp7VAo0MJyuKWSjMFO9y80rNaq22DS6eC7Byb1rccTWGGQEA4/qQiao9U1BialN6SwmZHD0PdMyCjbLcRXaih7HuUZMSpwhRA8R2SgyP6B7nS/QovYFE4mwjZi/SOkA7CtqgKGDnfHj2/JWdnvl5yZSJhgtp9qOx6zG6IbPl+uZO5wl20Rw7ztWL5y91bvE6wEUMP1T+SHDuQgMigLla6ZxXwnmno/9Zn8VmpolZLclEwYoAheYSNEQCYJmwSWQu0f1KIYNognQOhkBImACACgAPDSTobHyupiYK7vSQZt5PjYaTFqAz+csXF8W3z7v2/rBu+Fzv0oYmIEmxsREpobW63cEZ554FAKndvgM+OKG+CQApg4+HxNqH3K0OXYSrk5FvdKF+4osPOXwdE6k/tMhqIX9MG1KlYj1VWxE/O1KzqmDksYkI7/9dwMa93uTdiUV5XzyFTvWUpHTxTBkVhn/LnxHpaDrBNQlhNLmRg0ksmJ94yN8BIbynoKPWyDUBYXS7ITF2ttDFLFK03FEriJqZKxSJHLTqSW6NXWatpG6dtG2tdSoBOhz48mPHVCVQTVQnBjE4Rb1+Z9IRUt95nQSWpeeCguDgJmaNluXBTYSLPpQhjVzp9CtddyMQsi8M/l/e3rTJcSy7ErwECRJcfY0lMyPXUi0ambXJxnpRVZeklqatu62/zF+fL22j0bQ0pVoyY3N3OlcAJIixc+679OfPARAemWqahUUEsT0sJO959ywOOGAm5OE9V+C7WXh+qbrCDNt2GSghUlAw8DjXg+AFL5cfoutDuvNwgEPkAAiSbi1nBJtgX67zo17+qhGBFWbhbIC5a1efE4CYjgQ/IwAJe+XT8mUiae9KcR0HQLTL4XI0nJtI1UXFWPDzhhcAB44PYIkCHf/HlzpqJXvZqR7H4e/UAKMTjdoiXn/MLNrYLQOG19ld0udJ8B6dSscACE3grZXycI1w7ZkBguuL2VwEuXX2suxmkvYAoveSH3I2iw4RPF+sw4SMQQc6IhR5CjpA+4KzFQXC7lkmuBnEdLgC+ADVpBvodhA2WPcCODGNh61zBB9ehkeTQ1a479DxynfBahKpW3H/6Na6sMCqDoMPSKyD4b/XRGXiZ81laRCwjL+Rs/IzeZtE8jo9CJLQk907AowjGCgtCBRgQGR49Yp2uunNU2p1VWfj+CwjaK6vgXN4WRhinZYG194ADa5DFRjxr9nH6BsCkLI3lD++n8uhl8ir63OZRdBY7SQve7JIDxKBfum6Z5ghf0iaVlEuHPGQO4EiEEUbROi0vF2vtUOxzUm1msxUpIt1OVO8V6rQ3rEHenHM/+NY/NzvlAKEjh0AAoox/O6gkHx5fX0EIOzKOw0BaCzWDYBOA4Vkmm10hrw4MIUbzlVL0G+ceBi/achZ4HdMt8PC7e7uhiJfjBcF/xrhdZjFxkqwCnYULOyjWCttiNQnl4oOQbcVsWW+lf5gSGE3Jl2MzrRB0QiqDahUw4QdEGSI3GNccSILdBBgDNA7EICgYMU1wzXl/MZur+nmyA5JEnXeQj5HT1O8+cwA0KHrXxzUeKITyeL2Rm4/3kiv7MjZdCrZSG12AToQRIiiWK99zn2eXZ5R65etF9KldXBPrl69oUYICe+bW4j8t7LdrSVCjsxsIgfQRNFVl0jWBxVjDwcajjcda+YHuwnFXraZUvMwZhN5GyuAGTGLuUSYrBK47O+pRxmOJ+yCUMPjJvAwZowX9xrPG+4JAMFnX33H8wP9DD/3sJpGwU+aEibOdmokgGPCIplaom6X4ANOaCjuDWBbVwVjwTmwExKpXS51GpjAg7B/OiUIJijZzJlSPx4MCRoJ6lAHlgd2QM4nY3ZsAMTYTQP422wldWGLowniO2AAoSAfk4HsfmCylqntpaRwcIPlP34XEXcAEIPPCmoX2vBeDFWEzqJmIDcIkClyWSDavp/I/XKlfLfBWH7bVwqW/6oCIFVUpzoh9ymXJd8Fqsn5CmOqCj+s/eWqWDBHvKeIQFiPfz9HYN9kRXz8Yez3WLSeEsWf0oNgf22ASShWh2gdtCwTq/uXoE0XwqdtPd622pc/vMQGEux9gImmV7h+uG7d9spzLDXZFX8z/bQ5NV2/5B9b+HZ7XSk4O+29yL/UypKOWdSIaKAhOyXO2tcRjPSzQxlwJF1YRiLVG6F9jixjy7GO/Zji31Xv23v+ejayY0fHOPueBywpLk5rwn0wpE95/WZFZaZbZmB1PONgf745F1UGljdiGRcW6OjoOhpi1+5TaF/uD8oIdb3itdFoxocdmSuVB5J4SraGjcf0FSazcMvtWLY6KUYORBolyPblH+LRtae23gTjuqdH94hNF82nIfMLBYwTlNp+7G9/PPw3tnFAiBobdPPc/jVS5CGV3G613SpKXhjAqOfEZ/G48PG9sHXs76pzt2X6IHdk30WnS/NQWOhRLAmhrdKpQE1kmH0Mq2M9/6rsDpxjjFY/8j1mIxmNlSt+YIHw+FXVBemfDY8dj0cf0cVcBtubR0GFfqek6mls29VoEor7AnEDMc/tnjR1SRgyuE7l0d8OeOCc7l9eytn7W8n2/5fk6/kxubzp09cfnxOE5BA/13RAQLEKuxdV+/R1IFjua1tsfVwXXBOCNX6wFQz5x/jY/UaK0V8RaPxwszwCkEkXdM+toESZZwf56vVLLf4pdEZ4IOxF1WKWrjyJiohNCI2gOHL9YXOLWfVDhxoPdEA4XtFtoQlh4U494V4MgLCIox+FUplAsTHQw4IKoYZnZyw2bdbb+PkAKCgYQafCNjju2w9vKR6nuHiENPFIsu2aXHm8xlNoE1xn34nQVUOAsEAtRvFv/A7COhYF4giuc3IgBSvKUwInjAGde4x5AbteFN0QK+9zUqhgKoFYFQAQ0F8BxDCrPx4kbK1ens1YYAKAbPNC7tbQK4xpwwvwhoIVtDWcMyhYmBgbD0eyXyxY8KLYNi0Iilyzie2OE4IusmbxO71Zy/zDDf99fX0pG4rGhwQ3COlloj31C13SsnqjRCRPGYKXdNAQ2cvs4qX0BjNa1IIxsD/kkuZrkV5JsTwAww6z94eO3OURrw+6KNB9XF1f8PpB74HrutrkaqfrXMn0eqvYGvd4d/dBn2FqRtAFgi53wGsKKiBODOtifxZG+Mtf/pLXH9qQ8fm1urPtlIJHrdtBndrQ2Zr0E+bLGJ2P4YuJWkTjfliejNH8rBNiQPdidkYAwm4MTBMcdQugh8C42NK0YJKMpMhyFYaDsucACDoYtHLOM5kgoLMbsauRrjecbENeCfYDsJvnsA0eE0gT5EODNNKOIkALLfL3Bz7beMb5nPynn39bvh6KfDZD6mzMDsg8ReO/kPk6lbI/fKQB+W1/UQtA6robbQpu/8usCajUaU18zUfbLosd8xSoafryDpc9lyr2nH3759UGLPj0J1j33p5/Rrcs+/uUfW+TYN7GXQVIfipq2XOuDdb1NSLHHzvwF/fg4MI1A5kQziGrphiz7ZiP4H6UHo1jm6obkHtZYWdULTgZMY+O7XE47Bp966GUBXhRaz+t/zWl+mGHSv1yaeaucKwCHOH1cQkRfNsvZhkuCE4r7fGcjsIOZzWAy/HQAtnRgqrW4c4dUEK4oQuEQ4L4ASFe3Q4tWo0CRoMleLGgeMYMkZfd0XR/fcxT9W/b1grvR8DNQRCymBhO6RfjD/fGP76NU0XqR0x2TCmngNt0FA9+Vo/A0cMzEQAmAgEnhMdKnYd7qzfLBWCa8JwdN51Vgwi/42ZhCUjcY0Sqm9P9c5cPGvbj/VdZB+gPrjPXEgQ+4FaFyKBNGfgD2MKPMISSfN8BHQIOipJKAg0161IAFL7wjOB9OhENYlKtpudjhg3WBQw+ulcxGDgKPKzTcXwebn7/KO38yWcEkh8359FEtTLnq7agxI7T1qGqzX6bgAi7D+e/ZMfDf6HrEa9/9+g9dEnMmcr/N1ayDgpACF5Gx+JjCa2Ia1sU25XStxzdF8t9ipYdsOtoQv4AfFBinZiQ3kW9DOizDozcjn8lcvG3st3rjDCKexSimpEA3n7BYidK1IYUL+Xtq9OUiWz32UYpMs5pCgUcKFOkOIHNOYEDlE4wWaFOq1A6xEWyyj9S8AwHJjgcivTI2wfIYdG33xNM2LFN22D7S+d37DygWwlQg2IShe7r6xecBV4t79SAziVjA4zgswHwoNSwPjsrKPzQJUhXS/n4/h07wlNYvE/6cn+HDkqhwmnQYaEtwaQYKKIo6vOUE57L+Z0U+0yGCZLKN9RhZTGoZ2OOpd9PZJSMtdAvIxar+1HM7geKcYzn0Inkj+8+EIAcpCu/fPMNZ+KHo0TWWwi1kTuCdTUHo8w0pwRFJ3JMALLubj+y4MaYX738TBO3XVGP8zLKEoBJPpzRdQwAMd9nGoSHMEd8d0Q9WZWZTAGa9gedXcdvXLcj22Inr774XPJywOKdXSIkfqMbiVwQ5xz1MdVgSdzrb77+mt0IAESAPJoTpEveDzwz7O54dCZcD3icWPglOmE2UYNnVa1n9UvXwAec1bAvPKPYDpQxc6fCdeA9cwJ1PBMbpI3v9wRx5mZlnS+Cil7E6weAAwE7zuX9ezgMqt1xVEBrp7Q/AAF7tvEexjcZqwkDIjdon4yMJemoRTBOblgyJwWdsBcXF3zuFjc3pDUzZ2a5oA00tqXVcEeBJ7S3CnAPkpeFrLONFOWeVCwEFqLzeH9zI52//vbL8vWoI5+f9cgxJAVrqyJ0AJBDfyjz+4Ve2MFQft17SsH65pVzNHjyU9P+jbCQDYvYOsemtkdo0h+03UfTelVF4KO58gAAIABJREFUdx2w8UMRbZ9NHZE2nQ4DG015ICZWx6ykCdVx/N2f3h81IuE5trlubYBK07ULz8+ARBOQ8YX5VWJ1HM9oWmyDO0oWhOmouTFjVKUBYfFvDh3+oNFC9F6hqN0W8fuG9qsOgEAr4lW0XO6twx961UTzRQMl928WfTaLHxRyx06BB6T8VG0t8Dx6U0CJqrsf/my4v44dD/ssIWYMu0LbVPYuiIszf5ipAlUqWO/gioWIafAPQM7S6i3J3i+oWeRyxhG0CuUTG1DCGEMQYkUvgZ5XJNu1JsBynYFP+ewzTb0lkLJ1SadzL5rz9rTThpffdTvQmz0mPQ40vfDlh2sSvPK+olh8uJYs/HlhPFaVyT6cbW+b8SuAUKMF366a79FWVJfrPagGG7zmmBn2qIVRjFnHngzAMY57MjlLpA8wC+tHz9nqOR0POFrl9zprbJkYIY0q1H2EAMQHJo00q37vkX0tjunP5n/KM9W0jYnaj4DEaTwMfIByNcz+JOIlnfv0qCqrXP94Bk4sTNBAyaPvuxzhmApITnVCfBvepvOqOo6t/7H7ncjl38rdSmebQS1iwTRS21MUqfiu6A1Vf6GfbQfsXZeRwtvVnBQpywlBYWWzv9R8DEZHka5x/VGQmZD3/c3vuX9kZRjwgNGDOi1q6CmTqh29iBamh8NRsB4DDMDVCbqRdEsAAjrli6trUjYRZGf6iC40FxCed7T4x5hRqAOhgCZjAOTu5iM7HSj0cqRog+d/KFkQMn8hB4VeAQhovnTJ6vVks1XQBctXABy84hk6MWcsOmHF2+8N6BAFV0Fc44XsqP9AdxPXZJPl8rs//XAEIL94/aUkkyGLagCNbbahFoDmuJhkgwW2c+cCABnDVSpFOjd0xgfpdVXkjO8jAhEYmjjROs4nefGFpmZTPI68kB2L4f02k/VqKWUCRoHIOB7IZDjidUNnZJWnMru8kKg3PlLk1MhDrZJxfJoT7PV5ins9isSxDxTnoJtBQ1NKzucFIAvjMjexoyakP2Lxj3PENbAOCc6dAMU9F0aBwrOCwtz2le71uTZgw05VWfJ+8bnKM3Y6ACYo5kZXL9J7gW3S/U6WywXXwXv5DhbG6DqhE3EuRapURGyDcWL82Dfew3nFPQjvQcXGZAS0rICVHe3UQfU66MjNx4/Ub5yDarjbE8ji9+loJOBooNCJ7PbQkcIAKOd5vjy7kO0+l2yfkcIOqxV0uba39/L++++l89tv3hCAwAVrnCQUoQOAQANyv8nYAbnzAMhfde+edEB+DACpclyqKrhPCah/zJf+c3MxnnOsunOp2kfVur52oo2QvGlstq9knDwCILaNaUTCfbTRb/jb1OV2+O/b+uG+jXIFgHBKE2LLm/Qgx3NznQh0QzI4knBmCF92igBQ/IBq1U8e6FZ5upOu809/zj3HuvajqD+MAZ0KHYngPds/C3EHHBhN4XH+DVAYpcdfhu3t/6TCQM+FbkdDoRxub8W/jv/pzHVnlNC691FhgiKZjiKPBdJ+wQ3hXwFNRrAtx+y2D69vCEDsOj6hGjkAQvBlHQqvG2AFNI/l9A5WrJxogj0a0iOQEAAHf8WQwud3y2w96w7428GquQvOMKgjeOa8sTY9e/zxDjobVftnZ8pz1IV4Fg4/TS/dj67hgy4fbLC75r0wbnsvPAcAGWQS4IdoNB7IcITZyVjpiACtFToPAyGhxuN4LSs6Hn4oH+87hP2BkNzP9jh+9hw1qO6anLLrrepqGLXId6uq2r9pJ3zdxaPnynU88J7f9bCOB2hZ4fo8dw848Br0n36uARj8TgjoWCE4aAsqcIywy2LjCjNBmp69d+Ub6Vz+nazRFHEuTsy4wMwyAGCh3PgienDc8Ys3FJUsRrMtC1DLboC7EApDFE8s0DqaxwEwge0xQ2xuR/gO//2f/ie3ffXqNTsDdE8qO9RK4u/hRItJoxdxn0VxpL0kJTRPPUmLnay3WxWul6Vczc6ZPt7rlpoaDcMJpxPA+9bF2Rcqch5i0qcUBsBxBtppVDCbz5lxUHPgYgoHSKaoqw5vly80ABCF327PLJTx9IzFPNJzhyMImse8FbCnBQAp9korJl2ryHhsdCdRsK62qfzL928JQIoykl998RUnzM6vLinkXm8hoNcJa3zHdAokxGtGRLrdyAA2uBCmMwkemSiqtcGXE649OjEm9IaGpBzNmDyfgUaVZRzDxXRGADK/u5NcCtms17TvvT6/1A6CHCRFATwaySZXzQN8OAwYbs3NDMnchz7HQvc0iLed1e/dza3el0hn8kGTwnVEZ0QpW+r+BPMDozXhOcOLlD2Xng4tDQP/XGfOluE9XKMlLIvduqQywQkM1Ds4sqGDIErfwvFtMhJ/mzAf54nuyn6/43N8v7jjOF++fCmXlwpAjC5oOSb2f5xzjzbCiN2ISOGjtgi5LzSoiaSI9tw/Oh8T0Bt3e9kuF+zK9WjnjGcO6fVKjYO+A+OjfT4AbgdGDDD4R7BmzAR1dPF224yJ6h4FqyeTYUIb3ps1oggLWWxzKZMRKVi02Own8usfCUCqOhl1X0RVIu06OldT2J/t/5QL03PTxMP9NoGNNpSppi9k3kyv/V3VITKQZkW9b2FbtW/fNevduiuvxi419cMdOwTPefni8FPboQMD686qlwnMT+3DX161P3LP8WXgHQfvoejewfOcrV7Y9R4kQ8xdHyF7DwVZiRazV/wbdQgfXvzb/7tprP52bc8Jw2CnoaJCbtpf2PF4VJDU2A6HICQcI/bZGWuAV9cDEOCLdlLwVh8DDyvAq84Vy0oELlUAEewvgsuGoxvV7cfvANgxqop8W8a0bxw3GGc4PlvH/7vqHI7CabfPqn3bbD+2D48bHgfgrIT1JYr87UYKBAdUvPzj+N2IU8+UPxasGwIGvGegoS3oefKMdDvHfVSdO7txCBZE12PYJ/AYDvu097QuZJEVTwBIlbjcjl2++ydSqSwPpPKawRkUs8IVAITPc0Uno2o/Ph2rTQhhuI9QaB52NJrACbUensbD9u1TrVAAhBkcPuXKlvngwwcdT8brAZJTz9fxM+hE6byuztnKBzEhgPHF81XHeC9fyv7sr2VXJszNRMGDogg0cfLhXegZtCCWoM0sC1f4GCfecjDMSQo0ERSPFBxPp4IZaHM0AgDhLDwyNzAZUBTyz//y/8jlxTULOqXxqrsVXBdYOPZ7WjjDZcpZm9rsNsb7YnbBCSXOAjshMADIKB4wJyNJOrJeQG+grk4QqlNT4mbbI9hS92IW7XC4QvEGGhIoTSj2Ytcd5jnBfQoTdwzi085Rkd4QNBzKDsFWMpnJaHZGm3pc2HEMfZ66JEVRT5LhmPoKABBsf7tdURs8mWiBPl+u5PsPN5Lh/PtD+e6lWssCePWThDQcdEHMhQkBsgAkoFshYwOdGwi+keYOWi7shknVOhxYOGOG/WgjC30lghHHQ870r5H7MRzK+XRGcAUdQtnTrhECS/1O13qjXR/kKGF/IB6zwE9BHYtY0KNo/rhWuh6oURBsYyxwIwPQ0O8I/b3HcXFd7fmxbsf9/EFPg+cCnQhcNzw/OD7cxKyjQXtnp8ewTggcx9iBcUwBCrkdAOHzxUyQew3FdLUHzoNubLvd0WCBdNZ+zPHdzW94P9C12S70OhgotgBIXrMBjBBiLuuBWgaThAM6INrpYe5Tx+V1lML7ht+z7WbF+wbWFrbF5xPPqILmPamRAAzMdoH2g53JUhJ0ArOU2wNc4nnu/P0vf1a+HBzks1mP/r37TkwA0u0cZJXt5QAAcqc3A3SsX0e3P2kHJPzy8QHGc+k/dQJpHMOnKDWt1/YLt2m98Fin9umPpynsD/s5dU3qlle977tXAUA0Wfg2hRtWaS+aztnvcpxaz4BQlXjdfy+OMtkdlAqIf5ddLepCoAMQgmuMTscGH8BBT/JtJvlWhXyHxZrbPBI7VwzS73D4gASr+sv4uQm6A2b1i2X2b9vG9nX8YW/oYPjHCcFHuJ+q61zV5dDxKhCLk1gOmC0MgAfA2cP4dN26fdXdXxR14b5t3RCM1O0jBCN1QKQKtNg+mwCEUYd8EOGvHxbb4b7Cdf39tQUeTZ+PNmApBCCVz4HrYvwUQAT7P46LwKNLcN/rQmiO2eqYug9LNQ/HYx2PKnE5EsvT2/tHwnJ+xl0oYdW5hYnoHJ9rcjbRrE59Z7fRcDTtww8RrNJ6nAIeTfQlAA5sf/w8OYqE/f9UN6Np39iHgRcfxPjv/RTH/dD9maSj30hawLpZKSQAE7TEPWj3gy5SO6WY0P7VCYRRyLMwclQVFEYoCLEOufJIII8iFsmYQUaBxC6B2yfWtYLzT3/6A9dDcQvnQ6MHPQiRl9wntkFRC7CN/eP/pM4MxtSJZJjtd5bdKNyg1UDXIoERlys6QaXCfmGn+6AlUTtYNaFAZsae4XQo4ih0pw1tTNqW6RpMQ0BnrGKB9CCB1TuE5p0YNHu1osX8/flAO/TUTkhEq1uItNHtwTl8WNyxA3JxofSi9ze38vbmTopuLJPZhbwaqi4CQnT8PV9q92M2Pef3AIwBQPeCDgWgEW6DowE6LbHsi1zyteatQAOC+4Yuj90f/B4XsO1OhqRVZcVB4gR0zb50MMFeHGSdrin4Hk1Vf4FrQRvl+wXzPBhn5BwV7bxhtTxzAX6rfSlbl1KuLlgTHn9+e8fHuOMcsdTiecox4lrhXmMcPI579iyLw541AIThRJPZ+awiAwPUJkdXxXPVd5ke2slWkGT6DGpTSgVmABP2e28gGc/NNteuIB20YK6QbpkhgjFcwCEs08+BhQVi39gvwAGuO/ZL+iDznDAVC+fOSFbrBQEJOl+kfvG51m4RbKDtmU2Xa4JJ/R5WahvGA5qx6Z3YAdvvKGKHExYS1PFKs610/ua7r8qXSUkNyGQ4lL3E8mGduiT0QorBUO7mC52RHYzk150bGQemQD4Fq6qYPvVlHi5/jqbgVEFu+w73GXZibD2/s1BHD2ta57nn6o8vBB9Vx6+6VlXgyl+vbfelriNiGpHnnFsVKAmpWc/ZH9YNuyx+l6bOLSvsqPj6l8nFWHmg7+7pdrL7OKdgnQ5XsL51XGKbpQ0zQtqMPwQjtk0ISmx2A8tDcGPb1O2rahxVgCDs6PRoZ/ugRTgWKBXgAKDA7wr5dK2H8QV0HOd+5FPGwnG16Yrgh7Su09IEQo7uU05n0XS/ws7EqXtrhX1VZ6UOiNg2BrzgUGMdj6r9PLfT4WstMP464GTn1gac+B2fU9eEP9hODwKAhY4H0pkBOBLX8YBZAYBtna3u6OX0iauVr+9oMwYfkFQBEI7TdUfa7C9cJ+yctAEjTZ0TABATZ+PfycWFpPGrJ0NDlkfoMuWvVJexYZSoOmpU3TV47namIfH3Fx7TaFigedW9sM4fNhey6v976QzPmHWE70vM3o6GqrdAIY7/w5EJ3+FWtOHfnEm39Z3bDyl+EPVuNtwOL4AKZHqgQASIMPCAYhF/UCymLpxNv+90DFhmfPpR0tMZ+MHgSOUyC1QAhEF3KBk0B8jPKbQrYWJxfFb2+ZKfGRazEMY7Jy3qH8Dp3yNIOJcMGROHvQwAxjBDnaayXS2pEcC5W8eHn3sG5KnQOqKzUpf5JnBpwhhSWNMjTR2+jAWKzCGpWQAgCEMtXRgp3ZkoNceMvs6iL9YbeX93LzfLNbsL315rfsZkMuNkA3474dLE8ECkc+8R0reinuJsOuZ9o6AevzGgQzs7V1jOWiGM8dr313K9kE5fHboABiazc+Z3YMKwc4jkbv5BXr5+JdOLc9LKqHWB/XCWy/nsTG4+vCUIQtr7YDyRHX7bcW2HI1msV4JnzboayK5AWjmAC7oOKLKRz4X7iP2iC2HdLaUv9ajNsecH+8E5QEuC5dgetFp7ro5p9I5uhnXOrq4JDgzYmDbDNEug2OE6AvxYp4TuVa6bgk6V0QthCqLg4p7HBBDAdcB2GCOeU2adxPFRY8TukAMg6KihM9HvqV4E9wymD7jv2K8BkPVGAQg7K2l+TEonY8M94zD7wX1gtxIW+nkmEXQ+KbJGUhoz7OGK9R++eFW+Hnfky4uBnAHld2J5v9xKTw6y3h0k7/UZREh7sGRcC0DaAoG6L502xXbTj0WdbW1bB66fcvw/dl9tfhRPXa+qLs+PpWY1AZG6lPJQx+H/v0rj4QOJqu6HnwFigMTXgjRdu2Q0kGysnRH/dXh/y1l/0LEwWwV6Fr5IadvrAp9CMGLbH5PTyZNHUrSzT3UrtAUNPiB5DgAJgQwOGx6zCizY+H1did/xwBcXOh8+1coXimN7FXPjy+lpRkMTAKrrlrTpilSBkeO5OKHzo3vrUa+aOiFtPnMsXD06V92/6/aF9QE+uB9X2Ni6VYL0cBnvbcU5Vh2vClz4HZhT1LHj800BOWh2Lhel4mAqeFdXK/xOAOQPxn0CD/B+kfUCXZKZA4S7ABgZnA9lG8/ETy5HcGA2f1qoVgnVDWgYLQvHsG4KlrVxvjr1DIRAY+esUv1OSriO3+nA/n2XLH/dKuABrQeoViHwsMBAXvaKBPJQgO53PEILX/+cLfjQ3mvqlBgtLHTdqqJWtQU+vkbkj9tLWQ3/SkZnL1kAblcrFjNn51MW8NqJ6Eq+U7oIni0rpszpBwXeyIl3UYDZDDPWs1wQPK+Wo+Bz+3ENGCZ4UG47BMw6O+24+8sl3+v3HhwLsQ0KSAsapDago/QhCKlX2ZaF3zQZqfVsKbJcflA3uH5fso0KiUE3wzGZsN4V2aDbgSiEXS79Huxio2OWAgo7AitQW1DwAvQ7fQKoxtFOXQDZRQKVDbSdDHa9+h71E6MJszxQ5CMfg8U+LGmvrqi/QFEJ8TcD5UqRu9VGfvf9W0nzQv7iC10HLmGgcAHk4N9dgqJStikC5/ZyP7+Vz1+/ZPcKM9/InKNeJdVrYrkmmH03sTWAwGJ5S/v4LYrgbl/GZ+cCEwCEK+MccE7xMJHJ+Uw27lqA9gNd2dl4Isvb99SvJdOpjCdnsoH5TNwnALm5u5ftTmlReKYAmt58/gX/xrkuoFEYaaCg6S7s30bbu3KWy+go4LkzbRHuAS1xnW6F3TZngYt7iy4F3ksm2jkylzY8OwDGOJ5qmhRI4ngYpy2jQxe0LL0hJ3dwzdRYRQELKFDMfnHXE/tjbo3rFuKe4Fz0fArqOdDxQDMcIbDMIsGk4061UapxUu3UNl3zeHg+kVOCDgjGBkBJdqLL7CKAkw7DDBEYuVuv5f7uhoL0ETpm0Aj9u89eEIB8cz2S8xm8k/vyfrGlCH2V7yXvAoCgrRZJZziW30S3jR2QU1/iP8XysLhucoBq05F5DiWrSQxfR/Oqo2TVaTraCu7baEJwvevAyqnOSFVHpE03pKn78VPc/6p9NOWFhK5f06uJLG9WAtG9/6J4irNHCj4wNZWlu+N72ialt+uRVvUoNT0AH9i3D1C0YHgqAq06H5+SdeqaVVG+fEcs274ODOH6QJtxLDwc8LCORyh+98cTulc9HOvpeVYJ6ivP3ek2mihavv7EOh2nKFmhQPzUdQ2XPwdw+B0b06HweTihRWka03M6InzWAp1KFSjxNTfVHRFwHULwgfA3hLIVEnVigiK4nkHTQdAxjrX7gUBBOOG4Zx46j/A1mA0kn10ReKQLpfpm9wvpL9Wxp+rVJFbH+uiA2KspQd1f11/PAIv/tz8OAxy+y1ZbEBLa9PZno0/ueDwaUyAu98XnACQ+mAhtecOuSlNaOUACujMmhDeAVKX7qLt/OB66PHhZJyTUi/xQvpHd7G+l7I2OqeMwyYEWYzxKWNSy6IqU2mJdECvcMDuLAikZw0JWLU+xzGaYMcOr9qQJCyzrYhhFxTj5m4VShEhjgZWoCzIsDjvOPGfbFUGDBcLhPRSw5nqUdMfk6aNIv72fc7Z9Np7IdDR2bkP3x+IR+gcU/dB3oHjl+EYIxVMAArABAEIhN/OFDrK4v1Pb3tWKAvDYuSxB88Drs0c3x9HXetBepqTQwFY3IrUrlniQyHg6IcWJ4b3QJYCedXWplDDo9rp6DACQZZrL21tkzCTy1VlPksFIOtQAwPERVKChjIYTnjPWx5sf3r+Vr756wy7O3e0N9RYYwyFNNfTvALveAd28cD9QcKODsV7fsYuwyneSogM1OeN3DjrHnIFHVke6lenVBZPcGVqY5tLZFcwSyVa3aCpJMhpLPBzKcpszSHFyfsFZ/h8+vOOsv91vuJPh2KAc4V6tCuEzZ85RGKOtC53IDCGCLljRnBXpvrZec3sAYAZdTiY8T3PAev/+PV2ztju1cca9NLtdBhPmuQKzgwIFPLvoymAb685h/UEfwA9J9iY2hzucAovb2xsW/+xwOB2I6VOsqwHwwe4gHLUwoXIoZMQsnR3vG8Acxk2wE/d4bdJcPxM4r2y5lvOLGa8lOh40wEEH61BQR4PjDBDIC8Mf3Ov1UtIio9PjJt9K57dfvCzfnPXlM1KwRiL9kdxu4cKyk1W2k0M8kpvbufbWk5H8VdRMwXruj3qb9duACOynqqCus3L1i/y2lKq2VrefqjcJx1FHAbNrVieabwOomkTs4T0BoIi/eCmhUB2BhlWvOk2IieKbXLXCdaqE9Lb9qVDDJrcvG3fYZWEx7viY+DIt9gXDDPMMRZdqiRDUpwW+ZnyYDZGvGwk7IVXXyWhXbWlato9wuzZ6j6p16jQeobj8FHCoc9Nq6rw0fe7DDonfGbHODIsXZ1MbAqU6oXpIN2vbTWjzHVVFEcN2IVUrBBF1ds61xRuthatDP+v0KVX7qqNWPQVID3bOFJODtsdQQQ0YxAwyLXVHEPZ26XSJ9fpDTY0OXwYeqL1ywAPrAHz0FzeSLfQ7xWhUWN+ASx3w8AGHf7xT4KPuGldpRIrtgymHH2hYB0Kq9g2rXmRpYBs/x8Rf15LL/URxLA9TyUPReZi1YZ0RP8ujzgErHGuVBgQ5IT7wwDYWdoh/hwCkrnvSJEznZ9rpVW76v5Di8u8lK7tHOgyKewIQByroUpSr45ClQFv+gn2H5xBeJ32KZgEKJmO1yUUuBJ7P0VjFyBRuO5tTXm+nH8khxhUhZ54UFpcwvWcOz0GGmD3u9WW3x2cBNKdIdiU4/2DBFxKDWlQiWTqS5Woji/k9BeUvziYs9O5WmkRtHZoRaPCg2Gw1QBAFHTj0WuQeWCxj6h+zzDzHnRauSJ2GBetutxWAI9JhpJRJFGOSWnKJZXZxwWu1WtxIsV1Kvl3J2cvX/PkyEXoBhy8X6sj9r3KZvLqQ/sVY7Xnzg6yWmbxdLOSQDOWLyYAC46iLIF7VyCTDiUyQkB0nMnT3Ct9YtN8F6DiAnqPCe1DKMFOO4wPgEHicn/OeUEdTaDEPW1dS55yVrmps1pLmJYt7UKewXwOjeA4AAPrxRF2gIPQe9GVyNuO/cT+3eSa/+8MfeJ2//fobggMU0onT8DAVPEq4f4wHQY6gqyGUEoYEGP/OFeMmOjextz0vk7Nr+fz1a3YGACCmEwXUEG2jE7XJ9yqAd9oMnIOdO44fJzr5g2tATYiznCa1CVNDnYFSxYBBSDPUTjTWz3cZtSyvXr06bodj0343VtF43Ac96yCHvCOdQ48ajWK3kW26kF2+4XtqW63GBv1Bj50RjA2fq2T2kiGSmhuCfJaebNfQJy0FlDZ8BmbDsWwX95KuVrKDPme9YBTCDrbe//7FefnVZSJvzvsyQqDLYCT3OfDvQZbpTvbdoXy8udWHPRnKr7v/Oh2QtlSpNsXAv9Y6TdSqum7Cc7siVZbAVR2fNudY1ylqs21VF8bviNg+fOveOhqWrVsHJkJalq3fxv63StBeJajnj+R88cQVK3TJ8q8NxeiuK6K8WuetzpY8nH8O/DID2GB7H8me5Ao/JF8TlLi8Btv3cwXbbe6XrVPVDQiLXNihlsOkUlwedmxsv9bpOR7HK4R9jcypsYYdo6b1w/1WjRvb44uXwAQ0C+hFmNDnMvtcCrgWFd69OTXQH7kchbpRk+q6HpELcTwgRMv7t39o0raQJB8kmeM+kxZLe9nuQ2cF5+jW9/fTCLacKNLwAsbD/cZdggpqhZBw7mbWcB9spgtjMF0H1jFNS1XxDwBxePHqEc0KwGO4WzyhWlW5Yn3qLWkDRHwKlx3HBxoAIAaK2upHjGJlXQ/8H1SrLL5mgOKT1/t/4OythfQdvBiYOnve43cKbHpzNYTw8zpCG97wmFXdkeNn3InZQxeu0IGr7r60ASH8XnauWf5+PkTfyOHq/5DNHjQliJhzFoLg15PbXkDMmkmv7LCQslwGLLPijKJsOEghrA05Rfu9jIYJn2Pka+DTs07VvtSsUvE3v/OdM1HSi2WdbjkGitSdhS+0I5xNRiJ53JdDAZphnzoIFF1R3KHIug/60WIpWxR5cJuCe1Cxl9l4QLF5ER0ovLbCGQCE32f4LXGUGtW84DvgQKoQxr8vdnSM6kU9FofacclV2J1D7KxF/flgwkRwJLuB7oNts/W9SLGVEu5pcZ+J3SZcRxdDNQtDtZnd7GV4PSMAgT2vZIXczzfyw/29yGgs31xAZA1qFq5HQZ3mbHohw+GUoIzOZRCOAyRu17KD8LhUTQJtlQeJ0ndcDgiKb9xnpXOCeqX3dgsLXxgQdJy9MsP37qXXH7Nr9NVXX/Hxwb6MaoQZ+PHoQu8v7lvcYzI5aNa4NgCR7z5+5H29ODvnM0BB/Vi1oQAR48m5TGfnD7a7LkPDGtmHIud2dNxyGSM63i3PcXr+Qi7PFeTSNEDArigkcunog7F2SCjEL5Q+ZZ06ngcmfx1t12hUFLdTeI7QQGhMtLOntCoFz8uVJs8DLFDrRFDZ5f6ti0MaYx/fGZGUnBjRvJ19vpXF8kbu5x9l2J8Q8PPaOFdOAIjl/YLjHF++oJsbf4dLBJh3ZLtuwoNmAAAgAElEQVRZ06GMvxfdgwx7fcm3G+nkO3ZAbm4+6DXodaTzb69m5bfXY3lzOaD4puwlsio60o1KWWwzyWQgN7d3UiA4ZjiWqiT05+SA/K/QR/hfZM89XthtqesmnOpyhB2WqnGcokDZeVSBkuf8GNcBmLbHf3w9I37J+I5ZKOzByQwBRtgJabO8DnRUaUPCHJA64BFSrZ5z7fx1bVbN0s8NkIC2BQchakYg5SNHV2eDOBN1TK92jlEAL7bMFdBRxWwxi8Bgtrut7W1VwdnrdyWaqee7/6LzV439q40B9q04x7qZflted219+9dTdq+2ryrLWNt/DHHcoC89ptVrcYxUdvyA7MGF3qSSbWErqGnoLHTctbRAw095DlDsk+vq/V21H4qxoQlCxkUF7a4u8RvPDceKmU8Aky6sNSHCtQRL/2janaCritMfsVhxNEL/nP2t2MVwziX40dGZM00vf7Qeuht9JD93ZXiW8FxoRoKZUBd02Ut6xw5F3fU0jUd5pUUCXgAe0Yd3jzYJtR1VnY0fC0zsGHWgxNeLYHDh/+295zpogWpVBTyqOh7miuWnhltHA8c3kOK/9+i+eXSsJtF6uA3W9bskYdI6gAfGG+aEnKJw8Tn0rH39f/vH9AMR3xavZH/+d4LGk4ELFEIo1lBAmegamgEUipbdwWLXzQ6zIOtDZKt0LUz1s2MHWgpSmfd7efv+IwsszPKaexXGa7PNmEb48OGD8veHum+ECmI5PwP7lAnihwLZS8qRZ0BijHGvJT4U8uEjrGl3EnXhUpTKPlvTEeh8iiT3Pl2HUCCiOARlkWDIhdDacQA+UACy2HTrb7ZrGUQmQFcHIn72D7ovgJBBb0JaFnQd3V6f4AiFfx/BcwhBdBkYZgMM4bHqT9RVqr/rSO9sKPH5iKJ1AJDbmyU7IN3pTL69nEpeoGjG99ZBev2BnKFg749ks4G+Yq3FfRzRhjfbogiHuxM0NlsZxCryRpFtOkv822hHACDasVrxumAG3gp8UNO68YgA5M2bNzx3ABBcS+wL6w0TTTBP4CwW9+imBQBCylN5kJv5nMfXbm5XPvvsM7k4P+e2AJ2j8ZkW+5jkOTCBlda1/G3H73NHOHaM16h8tLB1v+vTiyt2O7TLllFzg47xdrVWd6uXr/lMY7wEDE6Mj/WpbeqpeYIBHIAqAhuknKOzk6sWQw0WVo6OpUnueObh6oWXdZewjWmdVBd0kG4UixSwut7RfKfc76i9ubv9QLobr1+/rxN4YIPsUgVKxUGml2rDjNwP6p8GiYIhUOayrUS9ksn1a6Sko+MCWnu2pWYJVK4jAPnqekh0XUSxAyAic2Qh9Me04cUN+yLpyFe9rNKGt4om9dziHxfq1Gz/pxTN2G+Vw1Q4y/8cWpL/5d1Ws9GG6hVes7b7tmvnn6t/PauKA7uWzzmGrQugEBb8bfQhNo669HJbfoquFS6volv5wKMq16RNgGFdUWU/Upyt6OHLRbsf1lFh4QgeKsGIzmAb6DCuKCbqWYiitRpUf6S4eC/8H/uxfYXLm8Y5SHrSuT4/rtKfTCRfrSSar6hxsX1W7cOOyyKCs+EPVeqeBF+lqfnL7X2856/fNMYfswznNoCozRXjx3sDDvBiKQM4yaye5trA+rHrZq7qjs8QxbwQ/O2//LyOcBmvSQ5urUh/qK1yfrnXvHD9au+nC6ysC008hg7itlSsa2Oz8do5+2O2fVh734oePJvUcDiwEVKqfEpUlb6jLfCovS4VmpGQhuUDiSrAcmo5n9GBzl5WgQ8+S8Gtq+qWVJ3DocwkHk0EwCvseGR3HwW2wiHVyvZT1QXxj9GmI4L1q8BBHX3LwAfoVoPeXx4PZ8AjvbsjQAmBStNnt0nIbvklJqrvejq0j/1fSDr5LV05raBEoWWzsahH2OksDkytNmtUhrc5FyUU1bCdZXo2nKA4y7ynzgBFOorV5XqrWpFECyebeeeEBjoQ+0L++Mc/EqxAE2EOQqDhcuZbEKQ3QI44C1MAB6Uowtp3IVGeyTrLJd+XkuY7UmL2eSqXk7Gcn02ljLukYBmNLN1utfDvaUHO40RagFp6OGa5MbMN4IXilsV0ocnsPk0H5112+tKH49DuQMcvpXGhaO4J6GXm6kWBeZZSa4IxWLZKjC7cOJbuLGGh2t2L3N2u5AMcvi4u5QUc7bodwW8MgBnuFcTew2QqWZZTc4J9AfQo/QqmwKAOqchfDh0CABS5FOJn2bEDQKOAc7X/vbu71Vl8J3jGv3Euo8kFnwk4dplY2joSuH4QaZNqhMkqJpMXvKZ4XhAMeXu/JDUKHSdci1/96lcym04JQLAdvhTs9xpphswoSQakrelzqQAELzxPOBfcD8uEGU7P2KnCvSP9bbng3x/evpNOVMrVyy84dgPUNoFkmg3QpK0rgmMwFLAsSdvCC995GkqIjJot6wmMCyJ3gNXryxdc39LajSpm9x3bEeztS40hKHbsZAAsoVt3f7/UTh8mogB4CnTdlB6HblR3kNCKGMY9BCoJDAmGPMddtpd9uZH1/VLef/8nSRdLmYwSBlbifG/mN9L5y7Nx+e2LkXz7csIOCADIEh2QTim3q41EyVRumANSag5I9+5ZIvRTgKLuy8svjsN1msTXVevWdSOquhuhzuOUnqKuO/Gcot4fc9N523qfOib/OE36kap7Urf+aNJ/BETq0tQfn2N0TDlvsuY9FaQIEFMHPOryQ5p+LH/sMnxQLRQRXwQAIH4gogEVe8+KSoAPFKH2ftU4IOoFxcvfp62HZVUvhL4drs+eLDq8vZFipzPt2KftO9xPN1aKD9a19ew9swm0ZRgXXMaw3PZtB7Zt8H/bru21xr787f3twmX8kXbnO5jNnhwiW0DcjLTdB5Fy5bV2BWm4zLbzZ+pPnQdnQ5k18xSA8AfOvWyGq2l/WL/NerzOFeeA8dftA+uHZgMh4HiOuHv0SgtvvEzfge3rOhh1AIbPX0VIYd11OtXhOHW/qvQdACC+nS/24b9X1Q0B3Wo//bwSeMBW2Lfl9Sla2LeBD3Q4mgCKr/MwutYpYOKfv++WhfchDAfwuH95KWfvb7mqn7Tuu29hGQBDKG6vu74hEPHteKtS19+WX8p69Bvp9lSzYZoMCpW9yRoUWwAgeA9FmTlhaRcQlKAhwQa7G11Y6yoVqzxo6jRmxSk6dknO5g5EGhTsfbs9+eGHHxhkB/oXPn8oXPldD7oW1BUAEN1Ehv0hZ4VRWHajgyyXC9kiOTsZSild+Xg751iHcU9eXp7LEPbLLmgQx6PtrwXZOQASdXV2HTP/mKUHzQrW1igQUYwOnDMRusrYntQWR5UEtaboqBkEOg+gZrEoR7ehp5bE52eXWvhv16TOgKrGDgk0Cfj7EMt+0CEIibCvQyTzu7XcZZmMX7yUK3TVe9BGQAeTy2IJjcFEpmdXpKUddqtjIj06T8NkQBE9qEh6H3QcNiuPAt4MBVB4A4AAYNzfzwm4dvuMRT7OEeGI07Nr3jv8oSYIIY8jfWawz9n0UsXcgk50dAQgOPYSrkyrjV7HWLUnP//5zymIxzYsonOntekoJWwwTCi6Z8ejUCqX0afQZbBOHGhPzMMA6Elh55zKaDwk0EEH4Ic//YnHu7j+7GjZa0Db7hE+SwA77Jo51yoACbyQ38HOt+vGsXsCOqDrhCCDg65xU6WPGaAysGQgAc8uQCHMARAMCO3RnqGUkST9gbz78F4BVR80RdC0QPNSgMyuWa5UPzifjccTyQH6O+oEB2C+y+eymi/k49sf5P7DR+KKc0dJS3epakBgwQsAgvZJXnZlsTtI1CnlZrGSTjKhXRlu7BdDkW96u1YApIm65H9J1VGewi+yT+mmnPqx+VRwVDV+Pizwq84h7Hn4+9QYsLwtxarNNajTfVSN69Rxm8IHw/MK9SFhN6SKWnXKkteOUUXdOgU8/PFVOWTVpbE/N4nd30/dv6uegXDdNs9JbdHlwIkBCLS7o8+ecszh/AW6XNOrCsxgf3hhFu3HvrAv7Mf2afv1/2/HCNfD+z5YAijyx+XvA+sd0Bk5ewpEsI05LZ0CIz/2fP9Xbn9K63CqQ/BTjLUKeJiw/NT+TXD+HLH5KXBy6pr4YwL4QPHlA4qq/1tHxAcrpveoy/FAx8OAhx2zLj8kDCY0KpZtF4KMcLlP4cI2TVQtCy2s0nn49r/WHQm7J6fuadXyU0GI2OaHwxvZjP+j9Aeaf2DUERRYLLxcrocFrGE5HIJQYHE23xVsg+GEAISz4h0Esm1JIwFIYBdFFEiYdS27Ji7/ibqMnTpo4bhnF+cs6lBkGQDZZAh0Qx7EWKajKddnQnm3JG3o/va9JKOJHMpI3n+8lQ1oN+dn8ur6gnSUDnQgoKtYkenODWAD4xhOpgQeCnYKzkozmNBpFMCdeUi01nMCUMALFGFYAPcxltW98vBB4eoPBMBmsdnIy1dfspDfbjayuL2RLAWtK2JHfnU/l8vRheRxSRACClav6FCEPocm5+Ur+erygpQcNJKRLYJrlYxmcnGO359IDtlSbu8+MqQOuBEOZgg2zKEFQacnRsCjXk+jTaGYNicxULAA/CCypx1zuiZgAchgIRtrHge2RSGMv7EtQAXu6eefvdHOCKhXzEDJpSBdDCLoQj7eLglsri+vWNR/8cUXBIEmBt9u1OKZNCsHCuN+cgxLRJYIxm65HNgv6FEAIHxWoG3ZpqQjUfzdjTSt/OZGrq8vZTS9PgZk4jpYZ8JAMUCOXR+cp+llzA0LIJEGDHu1ysWzAbCBazUeD2U4UCCEZaaNwd9GN5xOzmVfoBOV87tvvVrKBuGC3Vim45kslksFc33kg4Dut6N2SvUoWzkUGT9DcD3DswogXHYiGhDAGa27X8j773+Q5c2NZOgO5fr8shsXldL5268+K1+PI/nmxVgggMoOHblDeqIc5Ha5ls5wKrcEIAcpk5H8pjtvBUBwI+p0D22K9KoZ96b91X0Rfkq3xN9X22M+F3SE4w0pYra8iXLWFpBUHetTqWz111mLVJ+WZdoQfthzPMQPnQ9/P88JKGwCHlWUqnC8vmg9/LffNXkuEHnuD3EVWLH3mv5uOg6KbuScwGbYf0Uf55JuVNFqnQz7t61nhT3vYdBRQWGP9/x9+NuFYOL510JByZN7VQFWwrFpV6gaGNm4DIxg/1WA5FPBSFMnxArfNgCnjfah7TVtOm4THek5hbo/FhNmh8AD+o6qrsap86iiWNVdwyZ3rCfPUtARsnHXpahX0bEMmPiOWCZIb+p4GNUqtOA9FWAYAhHrhlQlp9uy53RALPDQLHVxzfyOh11DABzrdtSlpIe2v9i2iaplQKbKmQvbvu18K9nsb8jhJ9XKZWxY9wOAgwVZqlQZ/B8z5fjbZntJl4FFrKOZ0CXJaQTgRIWiEkF/1Bb4uhFSTQoVv6e63DoloPIYQIEr0ipbSHmIZJyM5Xx8QSvT7WYhcbfDYh7ZHaDuZAVsVJcsAi+mE3lxeS4DOC4isG+bHoMQIYDGOEGxwnHHszMW0OjE4AUnKX3puaxT2ACr8B4AAYUj8jhQT1A7U0LvUcpmeSvZekEKjfT60kvG6sD06kvObufI41gvGAyIpHV0KLLNWq4nV7JDltwAGVcd6Zdd2W72soCg//qFfHlxLgimiwc9UrFQkPfjkZyfXQHaySG7ZfcC3Q+I0CHRR+dnsZjLgKF4j13IrItjOp9VntH5DOCFlLnV/TEPYzabSNQbHpPItQDXUEfY3KLwvji/0mI5zxhUSKcuo88N+nJzt6LGB/a7AAgAO6CIYVu6kW22YIlJ3IMVcVf2DgyiEwKgl+608EfBr85QCYEM9oXnZJ1lsnNdN9LMel0eDx0H6o5G6oAFwIT7bgnreI/C9VTF7AZOrDNnHQzco3ynnS/cb3RXaB7Q0YDCTqnPNpaTihbH1IeoBfVQJuML2RcA2hs6ekGns0v30o0GMhyMZFeoaxk/b5iIBH2x2EnuwhPjHqjGXeqLorgvcX/IIEo8gzkmCFfv5f2ffiC9L0KmCLNwlKpGAPKfvvmCSehfX49kBm649GSe7dkBQeBMCVve+T2FnJ8POvJGNrUApEoHEv4QtC18T83On1oeHrdKNI51/CK+amxVOpFQO1FHtzo1xjZArO4HOwQfTWCkqTPT1OV4Lo3M35ffEUE3BK+q4MG69+y8rXPSBDzCfVR1PEJw4V/X0EmrCpg05Yw0FVVhp8WnWfkOXNhHFfCo23cIGKqABzoeg7X9YJ0q/arBSVVHxDoPVUAlPIqBgzqQEnY+rOtxClScPpvqNX6qzkgbGlbTOnXX8FPPy7bzjxke4zmgqGp/fEaDQj6fTgjqLMfDt9L9sefib1+XnF43zqpjtz3/JjAWBh7Gk54kl2cUmONlWo+qjsej8+k/pU02hRRiW6NAgW5VBUKe/NaONfHbXggaxOuYtP7iLx4WfvgfR4G5redva25ZBkB8cHEKTFTdi8IFcfq6D6xn+/1BviEAmYwvtVPBoupBf2Zdi8VqedRt2KyxzRKzAJMew+qwLd2yMIsOrjxylQlQdPbcOPdGg8HfKAono7EWcnBP2qE7plowgAICmiiTw06OAGS1WMpyDqqJSJZv5OpsxjA+hPatXL7HoBsRgCAZfAsx87440pCmk4lSsTaqw5Cu2rXi3EATAgVJcyvU0SjNNKUbOW1SQmA8lC6sULdbWSxWkgw7Muh1JF3cSra8U5pWrycDzHwDsIyv1WFrn5MaBZByf3PD64NOBShYh2GXfwBAkg66FyUByBBF+6GQbbaR2dmENKx7JKRLJJMpAgN7kq/f8ZgXZ1O5u7mVIs/YBUF+Ca5/UfR5nmajjHuEYvkYKrnL5cWLFzQP4Dkt59wfCnV0biQacF0TgQNsYH+guqFLQOtgAIHtRrIdHMvUDYt6hfFINmkhv//97ynWxnFBi8I9ABCxZHoCmwgAq0vRvj176KSgm6fXWl2nzKlNz62Q5RaBfpmapHRK3rsPH98xC4aA4+I19wvKlAEQ7N9odAA/R0H8aKTPonte+RymqjnBe/f3dwSyoEqZLma9VNqdUfMAegDOcAzsK+6NZLffSp4uJd0u2B3sdXrSj8fSi/qSFinzagyAIPwRYvf7Oz1WRzJes/5gLHlxkG5vIMMx9Jiwxs7k/g//SBrpZNCXHYT9t7fsmGX4LMUd6fzNd9flF5OxfPfyUsajWHayk9ttyoMv14Xk3Zg5ILi46ID8uqYDUkelqgMlp/QXbYBKnS6h6guvbn9VwvPn/HDWgYg64PJjQAfGVQeYmjooTQAp7BDVdXyec01sXdNo4P++S9apTsjxB9N1TZBB4r+gMzFA4dOzfJrXcwCDr9Ow44QdkDCBve31aNJ1+PtosgMOj+XTkCYXI0ER6L98qlUTSGiiVFV1SnyKF45n2/uFrk/XqqJV2XZ1yx5fk3aUrzb7qrpfnwJG2gCP4zPk9DXhse16Vd3XpnXrtD5tn8XH11a1P21f/vOAa9B58/njz+Qfv2+1q7qOw6OxZXsCnbDzYcDAzxLxOxmtBvDMlerACOhX5mxluwT4APBAgrtP3QppXOEQQrtef/lzuyT+tnEAQLAMVCtxwONV2pV08YF5HhYIaNuHnY6m3JG6fJEqbUfbVPS38rUUF3/P2W0LesPYrMA0wfLdXIMAUcRhVjec7UXxheLWaFsoxDADjUJR3YM0AZtdB+eehGMYwNjuMxZqZnOKMZgomXa4uy0LNHQRQC+BiFtgKgFDjEMpo3GPQvdtjkI9V/0C9CQXM7m6OJPesE+b3sUGqdYaBgub3uEAmToHOXSHKuJ27nYQMyOnAgUm9rVnFpWK8dG1gAYFgAJ8fs6KE1ioUJ0dERMLx2qOUUQRg/zAB6MQHvkRq41093vplx0phqDxqNUrC9kykn3Uo1vq/hBJlM1Z6I8mUweIdkdHsU2aSbHayiDp8zqVspfNcs6CN8tTmYyG0h2MJSo6srydSy+KGRiYIvUc+qJBn+JoAo7pmL/5W4Qowp01y+TlixfSGynItnR7gB+cB6hTvGZRyRyvdF/IIBnKDL+Vh1xydGM6hbxbKR0s6XXk+vJMXag6Iq+++FJG4ymNA3As03lYIa/C7L7sM+08AJhS89FTPQpdEnHNVxmpc7h2ADXQBUEgDiE2nrGrF6or2mxU5zHoP4RaTiYzPpt4XkHbwvZw/MLLAHMhoPq5jBBnbwzgfH424zr4t3X4rMtn52A0N+yPn5Gy4N+435oLEzFo0ATo7DS6Lwh0vQC6EuS/sLtSyOX1S9L+0PGjLqofy27+kePHM3k2nfJ7EeAFnxPomDp/+7MX5efjkXxzfU4Akh1yuYMAJ+rL/Wonh8FIbm7uVImfjOU/xvcnKVhN4KGqK9CWbtXmt+MUZapNl6bqOG0oVlUCdn9fTR0F/xrY9fPPpWrbOhCHYz4XwLVZ/zmakFDzgYfRDy6sAyH+9ZqcT0gpspcPPOqeBaNhhXSsutBCvF+nB8Ex6oBICCxMHG5AIuxm2HirtguXhfviF06sM2+2rDif1VKtwgK3rotRRWeqEqQ/d7beL1b9+xRqSZp0H2EnpG6f4XPwqWAkmSRHIBfStEDRwgtUtrprW0Vvaj3moNg+1cV4jhjen/V/BBRdJ6MtRcyus3U88H+fumbnGnYZQlF4KGRvc/zj56PGHCB8BtqAHGxzqqvCz13FMf0ARaxjwKN890+PHLNMU2KCdVC46sCGZYRgtrCuE1L3nXeKqhVSrUxkDrqVvP+HJ7s1QOFrNdAV8fNFsFEISnx7XdupvRcuq0tmt+0+9n4mo6/+z2Oug4EDFE1GtUKxlO9UH2FWpaQiuRlfs2VFwWWaDSxH4WQUFwAQ2pkiNdxx/VE4oujE3/P1ggU2lqGzYhoDm6XebVekR9FBdJdRxAtYD9ctPmOdnSxWG4HLOYpZFJ8ABy8uz+T68lw6fVhox7LaQCeg45yO+uxGrOa3kh56R3E9xonrgGOj2CXVrFQxN3Qk0J5Q3wJ3EzpeifTHmhcBgIIaDhoVE20DOKHwzctCbakiWNduJF2s0OKRbinSm0zlfAYdjor2+8lYusOx3K1SWW930s3vmcExGI7UAapUahvGiA4DAAiu7Wp5J70YrmI7KQU2r5rgPhzPkNIouw1qzlg63Z4cEEKIYhXheiV0OwpW0EmY396oeYB05Ksv38g+grurdkxUJ6QmBeuVUpGyfC3xYCgwPegnQ0mGoJutZH7zgWBm0zmXQb8ng67IIHZdrrh3BCAMIXbFuHUa7PngM1DqfQYli/ojnB9cLa1Ttt0fO3B4bnF9cd+mU6XaTRGMSOMA7cSlWxWsa9dP2OnBv9GNwf6N2oVjcj3cNpeZkq5XXA9/rq8uj9kj2B7bGZDl95rLuzHLYEguLF8Hzw4AD5YlLoUdYZgIg4QF9CBR1y88S3c3b52FcsTOxwrgtYuaCqC3lKHs2CmBeH0Qx3z2QR1Ehw9UrM5ff3NZfj4ZE4BMh7FkspN5ipCentytdtJJRnI31/ZS0R/Kb1oAkLovyqriv4lKVEcr8ilQdceqer+uS9N2H6e6D9hP1fngfR9AVHVHbAxNnZoQmDSBoipA0/Y8H8aimo22r7oMD98yN+xYhPQp/D8UtDcBj6p8kLbjPRY2/fjYUXlO5+S5x6la3wBOSM2qAzhVwOOUuLzKOatqLKHAu26G3C/C60DMc65NFQ2LX5Ke+N3E66f2+1wAUjd+CNj5wxKI2KvASFMnoQq81QGTU0CvDaA5tY9T1w/Lw+PQxctRrbDcgAfXdY5iTcdtAiH+eH6sg1UT8DCwYaL1Otct/32/04JxhsCDRYBLcK9yCPOBItatCjC0JPU6cAJgYoDEOil+VwTgw9d/+OGFOGb3q38jocbDskfaPAt+F8WoWUYFg7j9UW6IC0IM99uUwF7VJcH2H7rfSu/1f5f1Nj1alKLQQjfC9AEovK0oNHE6nYoQWIfnlK5SGuyG9VBg4Q/oLngBjKCoMwtU7N/2fQzHK3ICEKyD2WQUieieoOClaBq2qlFX08fR+YAte0dn4UFj2mVrmS9WUkhXdsWBhR0KPHRAZpORQC+O4n2TQcC90ewGFLOdUj68fyud3lAuri4JulCQYlwIO8TsOM4fs8gcf64BhAAgvAaxzsR3+5pZQQ1AprQxjM/obJv5SovFWOjqtM22wiyQfU5L4UF/RNE8OiAobMfTc0kPIv/8hx+kKLsyi/cEINBYAMy8ePmSgYwAI8PJWMYRHJjWMr+/laQfMzEdOpC7+QcW9tPpGcK3eSxQf9J8L9KPGZoIyhRoZ1xvPKa+4fbjjaw3K1oXf/311yzATVwd99TNDLPwZoeLazKczuhEJgCboFEVO1nf31JwfRhcSz/uUifT7yGoFt74kZxdvZDhSAMR8R6uH/5Yhw37x7OyXmVa3I/VeWu13fB6A5CQEig4Z/1EUFOSqVMXuwpQ7sOyuQt7X51oXS2VIoh1cFUstdzeswBC03RgrNadWS/ULArjmIwVENrnAM8P/tAZzpkuYJ+kJuaa60HKH4II4W611a7KqBsfQQ26GHjuQaHDMbH8n//n/63p8ATFYzqLwQUNnytQAAelZpuQ5gdQBZMPN7GL56Lzmy/Pyi8nE/n2xYVMxn3Jo0IWSOuUntzcp1LEoGJB7V5I3hvIr3v3lTkgbb7M2qwTFuCnCuk6GlaYrB4W63X7PUXJagIPOL+68fugqUmT4V+jUxqS8HqGwKwOwNl2bboeWPcUbcyW+wCkLXCp0434AvZTz43f7QgBTlVSetP+/A5KuJ6fJdIWqDSJ2X1dSkgD8wFInbjcgAcARrgvXyNSBUD896qKcJx7G3Dx3II3BBK+K1aV/qOuS/KocHVA5cn9CsTpzwUndg2qwIgBkT5881fpIyF8E/Ws7tmrchoz8T9/vAKxvYhGwnYAACAASURBVC+wt336lspVx/Hvp+2v6ZqEFLXyj983WhjXAdM6S2Be36AT01YMX5VBYi5a4bn76/rdpSqwgW1DcXuY3o51LEgxdOFq0plE/UKizuAREMEPsp8z4oOUEHxYJyUeafKwDz78c/aduAx8+FkeT343xomEug+AGr+zYkAkXy5kt1L3OVDQfHcs65BUPXt1YnOsWxVGCArWdvxbin6NOoKiB0WU6Tn8v40ihQLLijYWpsegPuXno6B8+/YthwjbXutqWAfkmGGAoglUrF16LNzQOcHLwg5Jg9muCXQYpgcaTn9AGhQ+VxjT8u6j5PsDZ+BBwUIHBELk1y8uZZT0pT+ArgCWrgh5ddqSXS5RuRcUlMlkpsLkYcLMpuV6Q8EvnY1gwQqROx2vUDjmAo4+9SKJdiFS6A+cxS/BSynqmhVpcvZusaXVa1HuScXa7HT2HSti+17RZfcBmhNShIYT+f3b9/I//vGf5dVnX8rr8x41GvN7Tav/+pvvuN3Hj7ekI/WQUYLjZFu6MoGahobMZrlgant0wGy85qDs4dqVI7sEoY596gSGA2RulDJKBixk2fUpNNUb9w/ng3PHq+MIQlro77Sz0C2kDyDRH8ohglg6lriHNbUYvt/1ZbW8Zwfk/GzCYyHPJE7GDFVEZ8ueMxxfMzfgAJUSDN/dLvlcwZyAWpC1hgGOp+o+NejBglmtkTUkUZ260FHCszxf3FNDgQ4Ixmv6HZwDwBnuJY5r9rt4tg0ws+s3UCodgyc3cL5SIwY8iwDaGCu2N9G5gQ+MAc8tMmFwLnTGinUMMDrAvgmg9geZz5UyhX1MpnDy6hH4YvuPN++1AyMdjhfHwvMKkAsdjrpeQXO/d38UgJgdcec/fD4tv5pO5GevrmQy6suus5c5Njp05WaOIMIBAQi8kXdxIn/1EwAQgIPwhTbYp7yaCv6QEoX9VxXdIRh5Luipo3WdKvCbwM6poh/n0kTpOgU+qq51G5qZf9w63Yntu+78q0IITWRel6qu904ZiFXC9arzeU53pA6otKV02fGrAEcbV6tQkI79Ybu6jgfE5X7B51O/sG0IMPwCV4tPzR1pEpnbObUBIm0+u1VF9vG6eXoJv5CuooRV3uvAMatO39Kmi1B3Lhi/2Rv7nREDI9jOaFp1YnofcD2c+0GSkf6Q6L17+v3on08TaKiyLq47n7p1Q+ABRyvfSjcELyGw8Y/X1EUL723VvWkLcE8BF3QjBjOdGQ/1JeG21rkYvZwyyyN8QeMBJ6zn5KI82YeyGPjyKVr23indCNar0ockVzPqPMKuR0i1AqCoEptjv3XZIwAkYRYI1q+z+eXnwUtlx//bCNZBz3offSPp5G9kV2o3AUUx/jYKis3kloXapKIIskIKhR/WI2e9g5yDg9KH+n0WZGari8IRXHYU5FgXRZyFqVmHYLW453Ir5Hi+7nhYd9jtElTc392yIFVqFMCIWvvevv+BNrz9IeIM5vL999+zmP7s5RUByGjYY2dkd+iwEwIKF7oq0WEvuzyV/mBIKhNm4zPMTGeFwAYWRTqpQa4YV9oZinel18CRis+WyyvBtVm4Ds45OgJxrNa/KxVIo7uw2qwlLXKJ4dY0HpDDH++70uMsvXYHunEi/++//EH+8f/7g/zs538ur866dH3KmeS+l9n5Gd2hqEtAcnYKgHRQatkYdrA5a8n1eqmz8fucrknoBKQZ9BeRdCLMrqsmpeOyknh/96rFUCqR2tOCeob7CBBjZgW4CGaNu93eS3cwkmR6JoPxTHpwaoq1OwUQcrMu5ebje2pAphN1voJIHQAE9Kt9qs+E0fT8ZwEACF/VBCXOpQsdEH7HQMCPDls0oHGA0Zs0MR4hhiqkf/9R9UjsAXU6Mh6pLTHADOhkAGuaaq/PuQEgrEOtS66giPS8dMvrw/yUYUIwYACb58XO2eSRninp671aLxfOSU0/KyPk5vT7srqdcyy4V3Av089KTjMHjGngLH5xjhDW4/kFCMeLVsjuswsAAhrXPgdNEaJ3UBz30vnN57Pyq9mUIvThsCtZmct9hoemKzd3qXQnQGkr3ly4YP1ioIjGf3120SWP7l/r9SnFdDiWsCPiL/eX1f27bv1PPedT9DI+pA6o+YX8KR0J1q0CZVX0sbruUVW36Dlgqg3wqHK3qsoO8S16/Wvta0ieA0iqxOQ+aKhyy6rTk5zKEmnjvGXn5I/BgAeWwVIXnQ77GwCtCqzYfqrGVCWErwMgdQLptjSuJjF9G0oXv7xdrkn42fK3b0vJwj5OgY4qUFB3bF/rYOL/NmDk4f6YjK/6m8PO0e6D7yJWd138PX0KUDmaCwRUK+t4hAV7Eyh4DmCoE5kfPxMnAiOP63ngtQpMnAIcoRZkcD48hijaMZqoVnzGvLGeAkPhnT9FzcL6PtjYbSB6fUAwph+Rl796BDwgLkd6eZN9r42lCZBgnXyx4Rj8rojpVez9MNgQ2zVRtKq6ItYNuR38Sg5X/1nKbp+FMoodFM0o8q0jwrE7zhkKJBROKL5QJAGAqEhci3B0Lww4WIeEAKWrBTv2b5QUZj64ML90tXIuU84JCF2PojgComkcy/v372htynTqSOk/Q4SydruSwZWon8i+jOTj7R2XzZCCPh0xlC3uFCy6y25MsAH73XyzhoEtZ6J7fbXW7Y/GstuXnMWfzi4FA0e3oJttFVhFcPl6yLjYH5T6otavmqaNa9CNIu2odOFSBMpWyaA8ZIRgbMjbSCYjGc5GUiC3ozfizDgSsxn01+nJ29u5vL25ZwfkYriX4XAEVKYz+C7Vnd2cYs+sE3SE8BqNE9raUhOyWNI+dljCDGMgBboiEL4nIxn0+qRlTYbIJ1lxW3aZtmsZjIZyeXnOLgXvaV5QmE1B+F67LeyFuI7D/O4tu0/DsysZnl0QgFAoDqC9z+V2e5B9uhX4cRSZju3ixbUkw4ksoTFarfg8UWAeaIRQzBeFmhgAQLEL5TQ5OR48dAm7CQEIHaeYmK4UKQA+jBkdEKVkJexe9GMt3tHxuL2dy8jRnQz44Lz0XNUtDAAE2+FZAwDBC5+DMQT+LpwR6zPTBvS+6dQBTv08gXqG6wiwMBrq52btNFK0F767Z+I5PiOgw+E5gBYHAAqveDgi7Y+gJenLdrl09/tAoAlXLAJD5OuACrjLmYUDoAJw1fnrL8/Lr8/PqQFJ+iJpkck9Zw5iuZunIsNEbucL5aQNp/LvOrcUoa+9YN+/eOM4lzlU/D1pKvY5aBfUV/0TDPs6nQFsAjVVOpCq4za9VzfOtmDFH/+pc6o716Z9hKChTqyPfTyXrnX84am5FyHoqRr/KVBSd84AD35eSFN6+inhe53uRK/Jg36laT0bZ9jt8IFH3bI22SPhdWgCTOb4ZYDDtjXgEdLA2tDCwq5MkxVwm+c0XMfv8PjLfDF9SCnDenVg59SMegg+TnVMjqChhqp1vP/HtPnHQYk61qfvGSB4joA97MxUCfMf0+f0uOE1qbpGYdelSeRv54xt0H2x0EZ0cyw3pq7TgmOHovs2wMNf5xQoCJ+xJo2Fv24dAOE9RBJ8hTOZ767l060AOvAKM006pFL1n9DHmsZRdz527DBp3dYPgUaYJQIaFICH/zKNR1Mno83nvGp7S2m37VH/+8ntbfbrA5W6Dsnd9Fci1/9FiqjPjgXpPw5YWFgbXY72mgOCAshmiVl0g4YEd6tC7VsZkOesUa1TQXetjs6ks7guS1ckapcD22drLRTxsgKUvy0uc6K308J+m6a0okURv0nXLIqxvw5mfQ8iy00mi5Va5oLSNBr0pN/DrPW9lB3oBGIKvFHcpRC2A1vttpgHVnvdZCjpHuLmgZxfvWTCNgruw0ID92ATnBcOgEQdyfYKqKCVQCGqKep7ZlxYGja6B71kKIvbOzmgQE1z2axX0ksG0h/1ZZOlMhpO5eJsRs0Crtd6m8t8k8p2LzKeXsg0VvemfaFZEdBCUNdRlnK/XEp0KLULE+nsOx2jnIAaBXG8XUiGbeGUBUoRaU+xlPlBkm5MCk+np/cQVrr9JJbZxTmMllikj6KYBTiuBdPAcwWHGkiZS7FfoOUp0Wgqnf5Yom6PdDYAgXS9kfvsQL1M57CT9XLOfb367DM5dLos7kvXeTBqnuktaOWMXJC9ao6s4xEhLytN2U2i7qg/lkMJOpVql/Z7pYYBgBzPqd/nNSNo7ijVDed2d3cvL19dHe19jWZI7dFWtx9NlKZFmlu6PbqBIXEex6d9LhLdXZYInxUHFknDQvZLlhHsApieT6dqlFCoEH0AN7dShe50QqPGBGBCPw9QCqE7BkCZ9LrMPCGXsCwIcteZmjswQZ19nlIBTAaXLZHO3333ovz67Ey+vpoJmhjpIZMVHozuQO6WuSx3e5kvlhKhNTaeyZ+VsVxE7x59z/zld+NjAXzqC+gUBQrb/1QUrbaz/s8ppD+l0K+igtl1MrDTBmzYNnXjreto+Ns1dVBO3bu65aeunz+u0QT+2wln8VEYt9WKPJzD84Txp84p1K20ASr8AQrE+XWuXk0g5lHRME5ItwpfJsCvooihVWw/jE3n6XdibD0DDVXLwn21tRKuErHXgQz/GGF3pYqag/WbtCohCMH6pzofT8+zOhCx6tpWdU2sMA87Iyjq0SUJBex14Yt2rk1Up7r7HV7vsKPycP8VRPgWzocfPjaGOobdmMf38DFtrG23y0CT34WpAxu+SD20321zr2stdcHDf/HqeDqWaVIXptjGPevJs+W5abXpltR1RQyQmAWw5Y7wd9Olrdux22SF+F2Mpu8QAxlsOJQo3CFAf6BfgZoFbYjpQiyY0ETx/rqnUtWx7f3Z/ybRy/8m87W6AoUcdpsR7hwQvpaxA4EiC4WiOVyRmtJJWFBhH9AqGJfekqoBQAAgTFRM0IGsDKcl6RaaNI5iDkUeefGO5kIAs0npfASaEYTHOBbCDZGoDQ1DAdvdHor5PQGIisBFZuNEXr+8lnx9x3oHnZ7xbMZuxOL2VnqYdYaIHVal3VjG0xkBSBnFMjm7FJRzSPXe394odaYbyb7cq6g57hGMsEAdqE0trVh7Kkjfu2KUwGA8lrt3HyRCUvmukPX9PUXYaF3cAdwMRvLZq5dydXXBIvTj7b28ny+k04fw+kwmPb3+mPGHfgEUrIuLKxadK2gemL6udCoE2+E+QZBsAG5SpLLcppKcTSUCtUpQ8HYkW6VyyHYyGapRANLnIXSPekiHhz4DACGTqXswIXjG/cD3ibk+kTaX30snTmgbnJc9KXoKhLAM2oZOfyKgIe2zjezzrbx580bOLy9lvlyzM4X7b88f7XVRNbsugz4jGiSI32cC44EK8JFPg3GgA4Ium3Xu0GHCC+J42NNiPRxzNoMOBNqNPsE0ADNoZZPpUH744QeOGVoR7BPXDsvZFQS9LEnUAnm9cnQuJM4Pj9kfRic0Ib39H89zuVMBOjpN2M90pPeI9KvlvXQL1ZDo/QJYQ0Bih10OAtpkJH2EG97eCPJtQNeL0Y3LoL8Sma/VtQ0ABPcdzz7+1rrjIJ3//MvPy28vzuTryzOJZC+rfC2rw0GS/kju13vZHkTmzoYSGpBfSP8JAPmzl07mf6raO9HV8IHHNn3Kg8buh4kWXViOf1uXxN/W75yc6sacGnJTZ8P2Hf7ddp9V1KqfAiCE+pE2tK02mpNT59W0HOcKdyveu1XWCrA+B9j4x/a3O9VBebxdM7hpK7KvAiN1ovVkNHhkNWzjAfAIX1WWwMeCsv9AyTjVFWkrfn9cYKrQr67b8aTgct2EUAz/dL2H746QYlQ1y99UUFeBkCfX0M2A183Yh92Gumca2yMZnqCjorNi4wwF7L5eBPtusvbFcgMhx/scdENsnRD8+eMOr5l1bIw6dkpcbvuysfjFvi+GbwM2n96Phy5llQ6mDshU3Vd9PnutrJKxLoCEAQ8DHbwnH3SCLRSpVzlnWTekzlXrUObsljx57iuS2Tl+937YETGhOqx9y6uvjoGH3O/7fyBFKnw1ZYhUWfc+F7D4oMKADIIZTRMS6kV8rUgIQsJOyG3y59J99d9ljSLeKwKhNzDNBgvog9rL3t2pPSsKPSRkm2YDhSWWj6dnpObgtzoeJDLoD2U8nsjq/oZiXfLvXQo5OxdOpDvtQiANUbTa9aZwmuIMe1cdjxY6g4zCExEI2a6gIBk6DYi748NC9ttClotU/nBzK9u4Jy8+fy0vzi7kKhlJt1hy3BTBl9pZgZsWP9egExUAPShiY9mgUB9PZDI9kwx2uwxXzDkWEyZ3IqX4YKYdy7uR2hLjD3QjOIdS1HaYou7lRkbjoRx2e1nez2lNSwckTELHscRJJGfTmVxfX3L+ep3u5PuPc9rwXr36XJIBXJWi4yw5dB4olg+HQjZ0RDpncbvewEk1k81qzeTsq/NrTRJP507bMGLRCxtaFNfQwfOeTJFkL5L0Ys6ao7iHwHt6oTSsAlQ1zKinmkhOWyxkoTha0zrfMHzQnNEQHkhAKUo9yjoTmc2mPGeA15cvr6U87AVaDT5necrngwAqUYF3nkPvou5oEYDNXqluKOAxJhb06CpkmfQHChy4DJ0i59wGUAOAeHf7gQAEz61ZP+sxFEAOpxPa1lLoDhveZEjgspyrNqkHV6rxmNfMgBLGYhREiNGxL6MZ0mDAGSngvDb3H3mtsA+CU6ctMcANWtp6oXqdyXjIvBta8qLTge8rl8OSpaBURTQFsNf93ZwZL6Tm9ToUpvO5dF0UWmv//S9elz+7vKAGpN8FtWotd2nGB3ex3ksqkazWav2Wdnryb8uPT77oQMk6H3pHrvvV/oT359vOv9q+m4YTAp06QNTmlGxf/ro/hWamSuuBY5wq3NuMOVznOR0af1sDHla4+uDjueP0Reg4xqluVNjNCPUkbbJImq7Vp9CvDIiEwMMoV2HHo0rT4etY+CXgwIcPPGzcVfknp5y+2jp81V2bsGPSpF2o62rwvFyHp6qwrSs0fWDRNCvugwafutSkLQm38c//lMOW3x0JrX2xn6pMDdt/FQj5lM+wTxXD9gA/4avuWteNRe9Ts64lPEYTsPSPU3WOpwBJ3fh9yldoKxxe/+NnpyIDpKl7QUBT5lLmjyfk/PdD+haOFdr1VmljAEg6r372JGkdehDeS08TYuOvErKbs1YVOAnpXb4LV9X6Ph3Lt/+to2QBkBhlyxLQ/UR0PysEGpDy+r8KGi4ooEwgjqLPqFQolsZxzMITKdAMURsOmchtBfZ+l8puV/D9UlCwo7AcEiCggJvfvGdXBMWd5X3Ytih2kwjuPsrfLwoU6aBbIZwNOoWDRLuMvH8IhkERQlcCoXz9AQTEkQyTvUhayma9kz/eziUbxPLyi8/kcjiScacneXpLTrzRhkCVYsEmKqQGTQiicOhA8t1eJmfncn5xJSmDBqE3WcpwqBN7uEZwXFJBvQviO6iVK77TIeymDqar14yOUulOur1Icojf4eAET64OClEU86VEccmikxatUYde0jfLrcy3uVxcv5bpqEsbW7Orxfa4NpgJx/ghAAfw+PDue7m9+8h9Xl5ey+XFC8nh6jV/x/sAkMVOjkS8H7D0JfUtAlzqyAjC5oMGRAKAjM9mLPbvFtr5GuGe4lnI1EyABTT+3VHrXArV+2q5TOBC17C9ZB1NumcYYdIneE0put7z/yiWmfiN69ZR69wItsvOkhZWxNifZXFAjE6LWgdgi4MCW4zBLKONMoX9zu9uSdfDPSKl0Fkm4xzYseiogxSeTdNhoMu2XQHcjWQwHvO8Tf+E7TEW0KnYJTxoB8dAjVGwMEYAkO3ihtfBhOx8Zp2wHGPYLOZ8NvA+AAgcsFRErha+6WGvnRnTRTlzBHZkNltJuupeBh2J0gDVBQvdD3ZQ/va76/Kb83P5+etrpm9u9hv5AKu3TiyLTSFlfyCrtQ5gdZAjAAHosNdzwcdPBSqes5/nrPspP+7+NgAc1qH5qYFLm7G1BTf1YvFebXH/HJoXOh4+8Ggzdn+dNm5kKrpvR8sKhet2rOe6a7Ho8joO/phD4Xmo9zC3L2zj6zx8jUfVvpvsfKsLtYfgwqcF4IP7lRa3OuMWvuIok91Bf9zs1SZI8WHdemOKOnDQpAtpC0Sqr4fOjJ8qYJ/7jD5HDO8X6mEXIuyMwN7XL0Tt3OvctfhMekDAp3dNLkZPqFZ151mnUdH9P72fbe7JqWveRgv05Bl24Y2hlqTuvKyz4OeZYF0f+FUd47nPQ5MVcGjvW2dBHIIc5I+cff1nHIrRrPJ7BR72Cilbfr5I1TmEgMLPGsH6PqAJs0qsU0KNiKNjYZujLTC6PkjPDgUjnsNW7BzJ6gDIzQAakP8qRUf5/6YBQTFnAATvzxzVBM5TR2csCGWdje6hULFujKRy5jmUCkBcWB5m/VEsYZ9GzTEAQl1JvlWRM4IGs4wAZH0/Z1Hc7aDa1IITHRIUlDuImK/QpRlqHsSgkCI9yHKxke9v5rJL+vLqi8/lYjSSESZ3Fx+O4nfQpajXKFU3QbHyasOOCgXtACCTGcPrkPQNy1esg1A7dbLKaG2Lc0/TrYrQ4yHX167RganVoPbAwpcOSflBdnA1WkGAnjLjYZwMZI/AONgYdzsSQwjfgW1UR+LhRBbbHWtDZGUksLkF4IBjlUviRiK7pdKXBCciv/uXf5I//eH3LJq/fvO1TCZnMr9biORK/cHEPMMLB0MKokGpwvsx/HHLknoQdEJYLI+GDFiE85Y5n41GWoinac51UETn2V7KnnZ92M1xIADnDQCH4y0z1fqg6zGZQL8ylnS7cfsYsPh/eJbU4hiiezwjuEeQK5vzGDtNXRWJA4Cok5XeU9oMu+6Hul4JAUDXrW85NnifAZsIgux2ZcvwPwXB1GGUqn1Bl4e20k6fZKDLggXRKcS1zrOU9xnPiVkHWwghrvPy9t2RsmbXyWiI2Nfi9qOCrbhPAILnAA5Y+LwBUKx3mbx69Yq0PqyPZ1g7c6BcHaRz6NDxCjk5BIWgLTKg02mS/u7nr5gD8t3LCxknMQHIx82WGpBVWkrR68uSbbNIdt2e/Jvdu0dJ6BCjQ4Repdt47pe3rV9Fq7JlfmFf1VnwC34fCGB727ZpXFXrtNmuqegPr00ISvxui43tpwIx/rmG+7TjtgEsdR2QkKJmLlxVdKtPoZe1sSoO72eTWP85z2TbDk0b+hpAjg8+MA7rdvwUOpiwO1RHF7P3AXJCHYhdm+d0QE7RvY77dEnu9n9f99HknPWwvQKINus+KSSP4nK1HsarSU9S94w0ibrrbH/bPG8ZhJtX+qNU9TIwEnZCTu3bBx4mLK/apskFzDpNdn7PoUn5wKLqejfRpZrOrSlro/L8Bj0ZvZrINn7QWPUXN4+shY/P5Qk3Kz/Q8NT1x3LrePjrAoiE71fpU6I3jzseZv8LsOFnh/A4ga0vqFp4+UCjKWH91LKqEET/nIyOZV0OLAvxBwBJmBXip6tbBwQakPn0z0Ve/DeBbNoC1Zir4OxBTag7S1TjAAtaHhOFeK66BBbzzjKXLkE7nfmGIFqtapWeQq6+K6Kt2DTb1XW2ltnZVModMjf2TAjf3C+lyFLO+kJDwesPzcNWMyA01yFSEXr/IIdtIdtVLu8XC0njrpxfX8jFcCTnCOxL74/FLBPVUShH3SPXf5fteM5GCcN3M8ANilsUkHCNOoN+IlKgBsclFTmrOHw8OeMMPEXZuYIxBvK5gL31fElrXMz6H3awbx0cAQgKV3QgxsMRdQzIVOkOhnK3ymSZ7mVyfinjvhb4FHIz1E67VXixMzIZ0hHsT3/4nbx79wML6RdXL2lydH+/lItEt8O9wf0Y9BMWzNYBmcxGDFmMwG87KCgDIIsGsewgbHbAC/Q67W5oLghAI7I1kJkCihSKb/08aPcH4IUdlnisxfG+YE4Juh7bDSxmVdCtdCHtTKADgvcGA7W4ZWehlwhoXQYyANJ4bZ1z12g05XGNAsVUd2eFCwBydXX5yOLZnjt7JpdbNAMUJOGFcVL7EXXVatpZLfO+ui4YxgIAQsH8Xq14zagBnRHm1/AZyWT+4fujPa99nkk1hEXzfi+L+Q2BBK4V6HX47IBGB6oe9nGIOnzeAUCY8D4ac1wE8Qi+3KlmBR0PAEnaMBcHCvPxnHT+y5+/Kd9MxvLdiwsZJV3ZFpncwpasm8hye5ANEkAXK1Kw8m5f/vfiAwHICl0VN2JoQMIiNtRe1LlR1X2JVxXFdTqPNj8E/jpV+6ly1arab50mxN5v64bVRoxfN+ZT5xuCtLAbY0Ckbj9Vy6vAXtX2uG9116AtSPX1PXXbmNvaqWvx3OVtXNywzzZ2zVhvNEmofXk/uj4O5f+n7j2bJMmyK7Hr2j10ZGZlyRbTPT0CPQMMxCxhi+USy12IXQO4/Mpv/J1r/MKlLQWoIGaBwc4OBj093dVdqUKHa6ede/1FvvJ6LrKqx0iGWVlVRbh4/twz8p53jwh/9Rl3mExhmWqjvk6TGgP+VnOOf6vjquO0gcuu572rM9aczyHj1PfpAnVtBgA6xczkbKaDqbb73dSu9FG/dD0J/wLRNC0PfaaGaCNOImzPpr0ftgISPWekbRzK1QqfY/vd+vAa4NK7Nl0gQa5bGuZNvQsAiZojbIOODl6601RTRK/Poxq7TrPT74nqbLSJ6ofeA+XupbZvE5arsbc+PwY61pAxmATrbQGI6njT989PzlboeOi5I5gXgItmgKHaVwcnCoSoz1Qn4zQXGm1LHa9P/K5fs4mW9Vp3pN4Y4Abb6poRfGRKVFfi9bvZb5L16E/5OxLFkMoAQSGGYloBkLDWZsAeVBXVh2Mt0IWdbhjy6i1eCD/DggkKTnQ0uCisQQmPh9OnpVhURZodSPF3hCg5TchFgQvwgaA7iNIXy9riVIS66BigGMe/bXQMZmOy0j+SQAAAIABJREFU4BRWuXR3PNCuysgPfRo7Ll2EEWWWjBvFGKxJcW3jkaRiM6UK+SBIKucVbFnJVq5c2B4OT1i5x0tC+iT5HRQi7sAgUA9gC93Lypbwwgo0LIfPdfXFV6x3gGUq9CbQkIA+BScjXINQjXxJKkeSuR/Sap/SLi3JDSJ6/9HiZG+MNgbGcNhvT45i9kjGd7e65qwJpoPBZpflLRWNXClQoQvBPCsXKHSqMC9uQJLMnmQcqMir9MjlCDzuPIByxS5PecFdDWh7tvudWA0HEVO7CqpOLmmgxvH8QTCNQpzE3QvXCy1NRSXFtYPVeBKRZ4uFMcYYBqNaWyFOVXgu4QQGxyvRnPisLWHgWQvWke6OMSuhONP68EyGIQPr0RR6GcneUF0+HEd1IzawZK6F7wLw5J6AoocX3NAANJS2A39jHpXjmAW3r/rnh89XP1vq3sZb0T8JxVBAIHdeAEiR17Jd8bjQ+RhHEsyIjgbyc+CiBgDCXclAqFauJdfKoYyrNc+/xWGiMg/oyIhZgJhLWP/yu0+rD2Yz+vjyjMaRyy5YN0dJEF3vcoJm/261kZ3dkD7K7TdE6LoNLyalb0XdBE6GfJmbjq0LwNUx2kTobcXskA6HOneX4PybAkg411AgY5q3ITbGXWBAdWhMnRnT+ZpmACbaWR+AMYGk5v02zW/bnOsFdtdc9nU5mg5mQ4EmtoPjl7LVxbUg5+Swk9Uh9RraFWp2oPT9TffEpI9pmh4092sbyxD7566f3zZXOxMAeyigaZ73dQOC1ylDyv65uU+Xy5dJr6D279KhNPUrOsBQxbt+HBN9SgnilZC9Oe4mGGkCD4CGtldfKKS+n0lo30XVwr66Y1ZfOOKQ7lGX0N90jU3g0RTam7oobZ2Vpn5EOXB1PfOmpPa27dW2TQtgJYbv+91o6p40RewmjYg6bhOYqPeb++jb4bO2sETHg4JYiv43dCJVSkUmoFYHMAq4KFByO/khled/RMdYOhQKgDAtpwYgLLqFzoA7HbJKjWIJuggUQ+yGhdA9x2VRNeTXoNogiwI1Nq8QkxSTTBmpi0jWO9RUmNEYeR4W7bdbyo8JZ0dYWBF2HUnh9kZcSKLgB/VIqCUpZWnCGQ7h+Tk5hUNu5dD1bkt3KbI9XJq5Dj2KxpQHop9g+96tZI5MRgIa2MY1mgrVJz5K4ZaCFgU+/lgoWjkAkgAUpQGRFXtZlXf8excsuGnhOjGnqtg8IOOt7iTAtajMsUKdMwjhgrcq+TphvRoiMBBdm7SkY2FTmlf04ZM5z4+LuUQWy24rVrsOMR3n7phwhwYOUwBHWEHnboftU+CFlCcQp6PLg+5DSGUhOg8AELZFDi1eccfc4xzsQga6l+8y3Sk7pBzUGCcp2wZDoH91c03ReMzHhI0whwBWJQu1AUbwf6XRubkTcTx0LrCZTVKxkQ0jn1f2qSDej7NdwjEX22AD8T1BcGU4YScrvFjIDQ08DAVqgIfEEaaW1SJ0HEcBEu6qcMaKACROIw+CU7cDx4QGxK87FkzDA+jkDwTshZNJTWETcTnumXJqY22T63CnQwES9VypXBC3ErE70/c4fX3K16Gc4ABARNwPi2qEUtqSVZMILRKdJICaORzcAFhT6Sxxbst2x9oljBsgFuDkGB/4GlSSuvVff/K4+tZyQR9dnlPkW9wBWaHlRS7dbRJKbYvWW1CwLEpsn75dvm7Dm16V9Bufav1f7dtSX03uKtzfRuD8UHerdwE9uKRf14p71y8X/ZymuWzuOwR4YJ++uXvoXJm6X6brautqtQFWNQ4dTOjXaBLh9wGK5rj6tu/SobQV7NPl6DVL3a6ck77ioksobxLBN99ry0JR75u6Dg+lhPVdAz7X57GLVqeONWQb9b0xFLR0d1/e1DcMsWTuynTRqWxtqfNtQMAkkgcQaLpq8c9z7VKIf+tWul2ieWxr0q8omlubdXPXvW5zBBsCMNRxTZ2ntnMqgKZ3WtCJsV5IernKNOkT1qvjN7NN2hLSdTvgIc++2qbNvtcEPEzuWV16F32sCnyYaFpDQIW+n6kjoq5HARBdI6KDEgVETPQsHOM1a9/6oOq9m8kPqDz7IwayKNjwUla8Ok0FXQm8D0qHAhKgz6AI5EJsKtalWNWeRiHTgg7bLXcvsN7tRNMTZ106GLISz99Z+H8hVC4urhDul6DDIKJ2ULDSDFSghIW1ZQEqT0pJjBXxgi6WZ+RcXJBfIO+joC+uvmYAAmvVhe/RwvEpAZ2oLupYs1F3X3gF3HEpGs1YmwGXIViY4vhUlQxuUITuM0kpRxHLHRxLOgpwoeJARU7Thn4DVCmXBdNJLHx9niPbpd1OwuPwe7hCmjoAiOdwlwgp7fg/6j+EACZpQZukoNIJab0/0oszj8EYC8gBWDKhYFl1R+pmdaTHjy7IsiV8D0AQMRFwWcUid5yuawG3J/eRhfXQo+T8/2DknDogWGXn7gVyLHBJrgA7dDP2hyNtDwiAnNAVhN2PLrj4nU3P+V7hHu4hnmbQEJyKdlj7ovjHNRQlaEExea7NzwAoWVbpMAAB3Q0dEBTyACB4Yb9wNGPzAcwxCnGAIgYWLFa3yakE6CrdhdIz4TrwJy3vHddYq1TndChqIMT2YV3QM81vI4YJoGAxiKjd2zAe1b1Q3RAW50chu32hI6SCNpVGg4FFJgGUAqILpm4BeClHrt1uLfcMHbKyYLDKKeaFuKxZSl+DVPbjkUEG5k6eAYAx6WQBJON53e23DEDw88Ei9D/99H2x4T2fk2dXdCxi2nDLxaPbdUKbNKY4gVOCS7nj0weZc+qAAHz4j2x6PhvugDXUEapvtfZdCkn+MqsD+ExFbNcvFbVfWxHfV9wrAPCQX1xDt+2iwXV1ioZ0CIYWeUPHqm/XVhi2nfMh23fRiUxdgrbV/r5ORZvGA65fb/MyAY8+YNC8HpMOpE1wr2hMGKvSWTRdtUyOWlzItgjy2657iFtXe9H5puV3vK9XhRr5LG3Pjz5PQ5/rPqCqf6eYnu2m9uZU9LZQu3RgYgIKerejmcQOzUi8u58TfTwKDNyL2u8NCIbk8pi6SDq46nLEGprSbhqvmgMTJQvvIUNH6Wi2NzsK9oeTHW9bN0o/j24n/Nr7PWL3Tqc1A21LByF9HQ9T54V/3jroYIqCZbLxbQs7ZDBQdzSaoEXNRRcQMf2svgZEDPQrfR9dN8Jj8YkAQCBCB+8eBQxb0tb2ofhbgYVkvzsBEEUrUXoQLuamS+4egP6znE9pPhnTYbPh5G8uwCdikYqiESvGbKnrihaD9QWrG3E+4iIbBTnGISJr2PBa1YiLLnQPjoctHfdr1hC4FtGTJ5dUzS9o5ATsNvWLL76gTXGk5dmMxljZTlJKauG56Cgk8wI6CoxN7GKRUYH/ZzSdjMhFkFua8FiQtbBLJSBOFaCgUKEwBdeexdC20MkAQEBzQoFskWhfOEfDjzjJHUVhGHjcwUFx6NYUpeMhJlSS6GYgwO/qds3ZLAj1W+0O9K1LEaDjXEhMZ3CYiZUuCvSqCOm995+T61q034llMWhNgQ93rIKS4l6ELrbBAETI9BDnp9KKueBFoCG0KNwlwRxUJV9LYId8zF0cMwBx/IBuVyt6/t4L1oMsZxd87YpihPvHWqJIdBy473CVQnENAIJrh9haXhIkyGLszaa2bobgX7o9ACWXT17QIRbAi2vHmFgnEkWiy9nuTjbIuD5lcACwgE7D9UoAGP9ca50S3EMU/YuLcwYgeDaxL2hNADqz8YTHf3V3x+CCASJseV0JQlTHWy7m9NVXXzFwUloqpSliGuPt1xJEWAPS5XIprmAAEJZFh4N0d6CFgfUuLIGlC1Ny/se0PneKe7Db8bjwLGC+AKARLMlPnGPxMXebtQjsa/2G9d/+7neqp1FA7y2BtIjSMqG7Y8x2aHeblGLbodVmRx4QjuW90QHB4IYCkLdxouqj7uD8fZQvvThoAx7qC7GvIOkDLkMpOqYv7a73vsnjvg29ayiwUveiDdiZCrk2EXeT/qTuoz5PfSBF754MnfOHzDW2hcbDerQ8HR5UK4CFLtDSBBhdqe0m4NG87qb2YzIJT3bMOhBRYGFoEKEJhKj39C7KEBAy1EGrTRegJrhLF9Cmt2hz+mo+E6oIb3NW68uCUfelCQb1ZwHPTLOQb3ZITJ2RVovZOhtEpx01Qw9xnQoAxAcBxU3A0UW1k589m8FmM9W+jT7GvwQ156whWhj9fug6Exn/m45t+LlrAx7Ne9ul+2mOVe07pIvU9r3SPN8p4+PFM0LuCF5IWwc9bOjL1EUxAZIu/YfJ4Uo/fxsIUdvoQKavo6L20elWps6H2k51S25Gn1D44s8oyUQfgeRqrLqiQERhg0JbiV1RdLFlKAreWseh7EiXsyXtdhtKC1CB5hLglmL1FXVDRBE0erAdTWLarO+wZMsr4Kw/sIkO27VQgXysiI85QwSFnySep+TnQuHy2YI5pyQ5cEcENCys+s7n5+T4EcXIU9seuKOALAf+PQmqjidBbygAzxfn/DfoQGzrC86+L8nV4pIk2+Jakb2BQpdK0K9E0AuQgs4DLHhBNcPnWenVWpeUtROgIAFMIaeCQUNlceL1zc0Vjws0qai23cW87nJi7Qu6IFGAdPGMDklBL6/uWOD94UwCTV0fOSMla0xyhNdx/kNFz9EFgkYDqdlwJEMyOsIYySHfcmidpRTVWRagb+G+YqV8vV7RAgBkdMGJ8fgsdF2ajnyqsoT1KgBmqStall+9fMmP0HS2YHep+XLBnZ4q9Gg6WVAUzCgMxgwWLYIrGuhWB8JXIXI1gAFGoAm5omcWHQ1S7EWszd9/NU0M4AWOYgAF86k8U9Cz4H1oHlwP908oiDdXn/PfcOmC/fFoNOG0dnRI0AnKKtGXKG0P7hnutVgpw51NAgUBdtgKmLsJ8iyiyC8qUA0DKguEPfqiVzruKS8SOjtbMNXt5OpWu6bhPjJ9D6Bhc8fgBOGD+APxPjogLOiHaxcHBlbcgcMzDYCK4x+PB6bELeYS7onx4HnBOPFzyd2X0YgiG3OVUXIExXDDonbPQlCiz90c689+61vVe9MJAxDfLSkpYlonKbfHQME6kMUAxIGy34/ow9x9QwMyBID0CZ/bvoAVaNH/1rcdYgE8BMQM+QUwVKA85FjNbdpAQV/Bro7TV2gPWcE1jbuvKNH3MXUU3mYumvs89LhvA7Ca86j+byr01VzqGg9FsxpCHXqXORlKC7q/njczGpqibtMxdUBhouO0dTFMuSXN631bzYV+HB1QIFMFr1+HzW7XcfWCWu8aKWDWRjtTz8/93+bCvjlvQ+1q27QjoGdBF4Kx9nU79I4Nz0GaGcHHm/f29edN77i0ddZe/w4pT7bauo138zx9wEPX5+gGAk1gNwQUmbQ+GM8bAKMjD0XR51S3StHD9Ovq6mzwPYDgtqer0kYb6/rO6Tuv6qqo83d1UprnaQMo+vu6ZgT7A4TcTX9A9uUfU5rLaj10DwAgWHl1HdEnRBHEriJQV05FSjwuNJ6UfMfnwqminMbTKW8HYTaRyzVOQblQRuKjJD+jyxKIIBcr+XYuq+RUU7NQdKvirICxTwxHH4h3rRp4JFxEg24kYxxTOJ6RHY4oRko3WQKgkIMA3j0nnUBjUdJ8MueiENoIpgzVAESBKly7sucVVpVNRe5w94UdicqcAQgKPgAQAIyCRLSfZCkLz1nTAQByPLJV7LQGOkiyZsCx3zD1SuyOAxadJ/GBPAiVbYeubm4pKYi26IzYCKXOaD6f0XiGEL6Mu0IpazwCcmBZW1U0mSPFveAOhQVxCOaTaVgBJXVuxSgM+Bpg+YsgRhTDOC5NLykKfNa+2AxcCsrRcQDVKz6SP5EV96+urvh+z+ZLmcMopN32QFbo0/n5JYXBhOxKOhcAIJZVcDji9lAwgID9LjpknucyTQ/HguhfgU0JRZwxWHV9uT+4Z59/DoBhMbjFucFUAgBDlwSvqkCxDt2OwwAENsqwB/YCaIscslzp7imhOz939R8cfzabCxgGiGM3KdGaYBu247VzGo1mYOVRlokQ3gHvy4JmwyLPFUeq/WF3og+imyF6qZRsGBBUABVH/oMxAZCwNXElna8EPxscdHhgCiD0Gzgha6xs6c4AbODcGCPmAveAqYWHnJ27cP/SZE/b9ZqcqmRB++GwI+vf/s4n1QezKb1YTsiqUjqke9rgl43j0+06ppxbWpuTBuQ7FDwIgHQV/7r4u82aVn2hteVpPKSrom/b3O8hx9GvqctlaCidp2sVX/+sD0SYVl0xf3pBbupMPJTuZvplJqu69/kh2KbZAXgXYKADguY1dFGyTOClrTvTvK52+pZ9Epf3AY/m/XvI/ewDKkM6G3IfRKDWRslqdliaxedrRZLntOaGSFF2T5FSVrtNy90uAKKfS9+vay66ttOLz6EAZWiwXpu2oblSr3eMcP/1ZwAuac17w/OodRqG5G80aUZqvvA+6FoqfI8LvOsVAxHVCTHNbfMe6fa7ekFumgOd3tW8dvV91GUb/drz1qD36Z1G/gV/dWd8NEzPWF8eSZPm1deJw4l1J7A2sb399IJ04AEgaJ7zex2SCUi0aUDaQIm+fVsiO8YBV642fQo/ixroUeBDF6Hr4vQiTci2gpMtcB8AAfiAKL3pqLV59ENKp/+cisrnTAu48KCwB1cfRSpE3wHSsWuLVLVKjQIRxSKKd6ZTVcjosOE8K0F1RUGwRs0Li7M00AHhAv14YPemgBOvfemo7DY0rcProE1g+pLlUFF3WaAxUBx3gAN0WqATQRELMIACrMorFgqDsoSvYaSRg6rEgm8kSldC+QLVbBSGXJyC2oJr2G52FHiiKWCAUckxmVJVB7k5hBV3KWJRlHMSOjoq6ZH3C6Ml52YowTBTa1zRtOB6IOLHzygKfqRVixDeYZG7yltJDnsuyiFE/vxXX1JONmWVTeR49CgMOCV9tphw92Sz3VLKehLQpUaUHjY0W8xptdvT+rCj87MLyeg4JJL8XmeH4BpQcCvHMowTq/E7RzpU6MAAgABYAYAAjBYqLTyKaF0ngS/PLuoAQ4sBiDcK6fzsku8bfj4liBELKgnd3L7isG3MDRLQz5dz8vG964B6dJD7maTcISLL4cLaC4VaxWLxMKKf/ORv2Nr3yZOnNJsuaHc4codjNEH4YEDJcSXFuAUanMUABN0S/BvnxXXzc1IbKKhuCNO5ABAnc94OzyioYvg35gVzhW2P2Z7msyVVlc25KgAQ5xdLobwdIEIfsRsb31+AX99hShsAM1O/8ozBBfbDOTDvyoGLcz3CiIXjDH4KiM5jfs5w8/j58kYihodlcU0xAyUM8ycUtzqZHuC4LGi/27ID1ijw+VjWf/PbH1cfLZf0YjGhMj/QNtnSLi/Jc0QDUoYR3d6tWfgDEfoQANLV7WjL7mjuo5yV+qg/SpTc52T1LoGAfYUgPn/XLktfd6XNMagPlHSNvY++NLTzoICGCWAMPUYbqGnSsJpUFlXQDZmHJrVqyD76uHSqFYIDt3cH/rjtGttoPF3ULHW8LlClKDw6uFDjbHYzhojQdYDSJapWhbHpXr1tUGLzWG1UqaGgZcjPql6cqyKyud+QYlX2FXDXR9VBoQqtCub3sItPuUk6Ve71Z7vmBXcAEdPqvZo/k+hddUaabk9d+SJ6gf3mvZJr1wHHEM1TmxuZzON9TgsAknqudOABfYcJPDWfwb5nxmStbNLbvPlsyL0xOYHpIATAQ726dDltz+wQAGQHOZWJS/jbJrgK3XdJTJklzfwRgI+SYt637aWO8xAgoh+ry4HLZOWLfTcXP6Rd+PsgWDOYQGGNwh2rs6CQMM2IXYQk1wHbiGtUdAp9Y1crRkygBiWSk5FlNJ2f0Xg059VqckW8i9X0+LgnD2LiSCxF99s1TWsBOv9c1QAEGgQW5VY2lbXoFpoMuG9xAceL/BCKj9hByg1HVDo+HTPMtcVFXeiL3mK1veOCjwXLkMXDOhd2rkXFdJZxJCJ1ABAu2E6ZEJIk7Tug9ohlL4pqde74IFbE08VjnjPOdNhuxfq0pnSx3iSJRVuwXXHng7tGnmhgMC9VcqQsAQCUEMAvv/qaKjegwoIlb0BPZ2c0XyD7AfStWPQHlkeeCzpTSLc3X9JkNqW7w4HF2o8uH9PZArqcjPIYwYkihkd9meciwsafyrZYEL0moZjByjXwPfJti+2U0Z3CfqtXX4vFLeYnTWm+OBOAk2f88+kGYZ1TIVQq3Dv+2c0zXrk/JiXfSwCQxQxZTJXoeY5Hvp9WVtHt6o63AcCAgJ1BINPkPPri5Rd8vIuLRxSOhMqUlxVdnF+ylmKzvjnpQ0C/ExG7xdQuUKjU/VTWyrgmZSiAvwGi8FLp5AxK6k4enlF00CbjGQOQm2sZ59NnjymKfLq5vSLKRRx/fX3N14XjoJMhrl8WHfcbnjdOVQ/QlRBtlKI1WpVFaSa5I6D9wf0KHRAW7McJBa4AD5Xkjn0VBUsJ2UGb5O92x6Z4f2AKFwAtd6OQA/LtizMWoVtlQvt0Tzs8CG7AFKyjZdNqDW6eTZkb0icV2m5f8wGbInQdRLwt5artS3BI16EPrAwpToZY9ZrATFdHxUQjA3UM7+PVpJG12d+2Cfi7HMbUNXfNjV6YD5kjtU2zc/IuYEM/b1vHxkRvaq4o4zimDslDu1H6nKBgUna6uqNVHz2tDYA8ZI7v51rS3t/FtUov/HQKztscs3ks0zUN0YXwF1NPV6Vvvt6m0FTHbLou6efqy/7Qi9U+AILjomhGga4DEJXh0tVt4znSOgHNLtPpWpiv+3r3ROb3TYevZpenKU7X56ENFDa1QNjH3HEUipm61/h7iCYH16nE5UpYbgIeCmw1AZnegVPnbqNTNZ+xLgDaZWGsPlPgoy8AUt0fU2aK8WeqvpdNwKGnpytQoj/jzef6tf/rHQ6/oCp90+gBIEW9sOJrW9JVw0vXmyhAgewPPaukL1+kCURW55/SLvh9yjJJ+EbBAk3FZIQgOJ/pTuiKxFAa16J0FGzKbUiJgp0SK+s5ZXnM+RAo2ibjOZ1dPGG+fmmLyxZWdQFAbKzqKo78cU8VOilMaZIUbBSeOHbM2RCwW5XVcHbFKlHMSnI2ijoOnKtK8kdjIi9i6hJoW7gW0Io8x6I4E1CElWJYmLLTVyAdCxHy0okOc4zFqUhoNhafDxQstuHlYLkjg62KMzwEoAUjoQ3hZxXHY15/3TXCvKnUctX5QKAcU4M4L6Qihy2KUwYhBwi9IfofzSmuiB2gYCU85i6SQ2kmq96uE5LnwBXLpdvNFVOwYFIMeha6AvPpjFwbNs45Hbc37M7FdB2AjDBisTv0EQzM5gsu6vFazGcM3tJjzKv2OFdYSWI4OmG4Lq+2HQbY8b2Qz4OC/ZgcaF+nw6P4B8MHICdNBEyeny85aI+D8mDVnCCn4kChKwAYeSzRWETweAaUk9ThuGVjAnQqoPPY7JDnUTIQAlXKtsRilzscJcIOQZ/K2BZYWdUqsKeAqDJdwDP06tU1PxM4LwCZohtiG4zLD9G5gAbEptVqzXNycXFO0cij1eqWAep8MaVXr17xZ+ggyt911yyXZ05RvBRABYhgwX9WsN5DDAKInzF0MACwWZuVCRWLQxFrowg8nyr4EN0TvADE2fUrlWR27uLBAeyPv/+8+vj8jD68WJBj5UzBggYENwgARInQuSUUjun99M0ckCEakIdQnNQX3ZAciqGdh74OiTpnVwq76RcC3mtmWLRt9/+F95vp8F1j6rMe7hL/6wXVEAqY3ulobt/XqVHX0KXXUNs0uzRdYzMBD9NY2joaD+2wdN0LBWb6QF5zdbnJ9R8irpZCUn6x6y+TM9drhUxdZPZ1Q0yaEhyn7X11jqbupM1KuFmsm6hgXXPdXHl+CHWri5aFc6ouSBsVq21cTfcyk0anuW9TMG5Kkdd1GUMBo36ePqc00/W0ASj1DGAcusYj/eUrBm9tJgbQAD1EtH96npBsXb/0ztGQ7+mHAJROpyxNN9Imku/rxpnGqwAKgIPqkOBvvHRqltqu7ZpVxyTZJNzpsj3psKBjoj7TOyP+XByEAECKY0Zlde8CqFOzsA3E7jqlC+8pIHK7/D4dR39A+50U0rCdRSAfVmGRbYBCGwUSrGB1DQi21UW9DkcY5AQ/VA57KwvyvYjms3OyXCR71yFucEHKkdyMArrOwEhj2lxfSbfDkeRpFLhKwAutwwjFfV3UY/zKUUsBkCM6C6MpWX5IcV5RxuwSl52WIHq2XITQSRcCq8NRNKIowDlI0qiLIwMI1F/gzIsexuHnnSkvCWg9I/43ABRvk6DLUUmxHMC1yeY5QZ4Gzs2uRyfOv+gXcFyVGQF7Yrz4mKstVYQk9y0dkTBflBTNl7TPK3KCkM5ci2azCfmedcp4cF2PQqb+uJRCsxP4VCAnBBoO36dxGJFLLhWwNj7cMR0JVDaAs3AypfFMaEpH1KGTCVOgUOSenYmlLgAI3sN1LMM6KBX3DfkgtrhAIZtjFE1oNpqzBfDt6obSHJS7MYvEkYkCgLRe7fn+PXp0zgAEdL8MeoVa1A/ROAAF5sLl7ozPlCt8zwMEzScQfUM74VEYoQgvKc3htCWZIRCGA0Bhfz8EkJD/Qy/DLmtHFRwpXQKAWS78a5H4druvDQgsuri4EGetmvLEdDoHGg6Lihy0MbEZRjcqjHCfjzQZzTlXBufEs4FUdXQkAN7xTETBfQ4JU65q4KG+D9BZAShjJyvX4kUFgH8OukT441YsiBXoUA5bODYAb5YIeGEwDFe3Oj+Fu1wIbFQ2vN96tGQR+i7Z0e0eAiqH7tYJFUHIInReqw/Hr9nwqkEOASBtX3APKYhxjF83lWrILx9s09bhMVHJhoCfLhCjg6z/N65/qF5mKBjsS+fG/KpRYH64AAAgAElEQVTi3dT1wOdDtRQmDYYJhOj3XQceenhgF6BoA0nquH1gZOj1dD2fOrjoc2vqe87bhOmmVW8TpabpJqXrSvpE7X3J5iYBfNf16NkobZ0E7N/UkphW6XWKkL7i3tZl6AIkOhjpek7atDu6mYDav/mePpfNrpc+L10ubA8BJm3drC6gogMLaE1U90CJ5vV723TVatP/mATiejBjn7DcJFbv64jJM3QParjYN3Sfms+qSXOkd6T0Y7Tpk4zPX92hMInXVcdEjRf79wncoSPRuyOqK6LoW/i/F0DgjaL/PgQT3RLbL07aEB14tGWVrB79gNLZP2cAwtqAEDavoIE47FLFq91IHK8kyI+7AbV4F4UU89PhruSETF0qy4w2+x0XSqPxjJaLR1zkH8s6kRnBfahlQQeqZPUfNJ/9bs3X47geF1AoXKXTUbKeI/JqB659LJSnKXQEIsZll654S140odKBbW/BXQTPcWi5mDHlZx9LyB3Od9hKSjZE6Go1vChjPh7+jxV5cQTDeAQkuQ5Wqn3m98fJgd2iIDhGkQnbWicaMX2JAc7hyPqS427PgmTWECQxnZ0tOReFgVwmAAedHKYA3aJoJabAAZbsEfA4AaUqpmNa0Lmf0vliTmHgcoEbH49is+tCi+OQjbBFdAHSjGxknyyWPNbjPubskVF14E4EwEdZOUyZ8qMJu42xzqESOhS6GBGCEFmwL+GArKEocK0VbfZ76Ti5EoK33opt7pPFJdQy9PLqC8qKhC6ePKbJdEGV5VGc5HR7vebtAUDm0zEdDnsGcpgvdJkQxa40H7ZTmx1Y4syG+/bsfEb7vXSxghBC7IDSHCGQHtvjwp2KV/w9h2wXIYEudyYAhJG6PgqEHgfQxJ0+CPfrIEz8H/uiWMf1KyqdEnhzx8+z+BwAcEks3TfROyGcsyDfGdUUw4O4eZViF8wNhUqyX3AO0NFw39FlwRjwfwAIslwOH8QY/MDlZwHPWXI48P3Z3N6dbJgxHg59rHNDmM61Bfhy2AGNra3rnx90bfKylA7IB/MZfXR5RqPQoWN2oOvdnvmNq21KmedzEjrz0oIRfVyZRehDi8+uQkEvrptFtw5UTMX6N0356ivQvsnP32XumuCmDez8/2HOmhQ+HaioAr5LQP5610VWRoZmZyjQA53Hq9EFna1evpFarrYxdTyaWhXT89GkrOnH00HXQ5+th1C9TBqRNuDCBRRWe2pqjz6uroK1b94xx20gom1lX42jbTxtc9bskjRpbPpx9WO0uXy1nUenAbUVqnrWhKLcKME6qFltYFuejTr8aicFiK4DUvOtA0GlxegDok0xeNv1me5ZWy6Mem5MxzKBTwVAdKF7FyXMJLg3dXeahXubYL7Pzcqk9VD3WP+sr9MxJJCxjRLYNcYukLO2XBoj3bl+mYCX0q20HUd1SU6J7RoQ0alZ+v1WHRK8BwDCz0QNiEwZJfhc74YAgOSLP6Q0kcRnWOKieJuMUeRhlfsglSgC7aBVqJ19UPworQcKqWU0YwBSVTkDEIACULDCaEqbzY7sSHInUIyBegUKFjohHGqYxlTVFC3HcdlFCqeE1Syv+iLJG5kfsAFOcj4vVszFCjUWOhWKwQgakIA2+4S2SMJmOtGUAUhWSiGL4+83W8lysD0BSqMRbbY3pxVw0FeErlWJXS0vhMIlSZKx0enBCvXhuGcKFueAOJJngqKfk6nRSdnuuBMCwff1+lZC6g4HCbIjobFh9RzZDvEm5eJ5CYF2FNI1dAthRF/fbejqdkUfLi12jwpCh1IIsCH8t13yrIDnKrx4wq5buziBCIDm8wWff7PaMp2q3HzFnQM/HJHt+ZQWRHllU4Q8CayY1414jBEakcNeHKVA18Krim94Pq7v7riTAxAAcAAAghr2cnZBk0lEV+uvabO7o3AKytiCHHdEOdy81gcuwGFZy4Bwv6MjAzgU0wHt6kDE8WTK9wZ0PHQ5RJOT0dwu2dIYdDzce2wHq2KAEIzZ95CcjvtFtN6uuIPHBgUeAGVMDnREpTzjGDfmngMNYVsMPREAgOvSo0eP+N6z9S7T7SSA0wtxZ0GnIn4GmQZlAQABnDg0DudMn1MidzwfTKeyRPsECh6OxWCuznPBvGJO8Me28CzKMwTgj/FDX7TF/GL+E6TYS3o7xqeoYTgHa1TWt9JJS+EO5zIwg/saOkMAYdYff/Kiem8W0PdeLCVCvbLoagvB1o62x5TIRwdky3wtAJDfsYSPp7/QARnSyWi6Xpn2aYKQPnestl+YQ97voxgNPQa269OOfFOdiz6g9S5gput6u7o4Orhpnv+h1610MRiL0sYoQwI1viYYaetyDLl/9wL6e8DS1c3oo0DhnG2amj4q2ZBisE/Afj9Hr9uh9onLTXPV3KcJOt4GDHQVxEMF9M2xqnGaxmuijbXRyx56PU3w0kYtauZmtD2XSiPSpi1qAs0+DVLfszLkc/U8mzpi6jr6LJuH5r/geM2uk2lOu+azLSvlNNaa8tQEDs170kWHUmJ+tU9Tv/Fml+ZNOqMJrJg6anrHo0u/YgIPzePdmwWUr1HWhri+gXqlC9UBSvBS7zXF7fp8Quiu07VMNr4Qqut2vNezTyib/jNC5DUKJBaPzya8EozimNOrkSY9EktS9cJ2iseuc9O5CIrRoZiKNsCFaHxP0FUo1x90CrgQqy1UmaMP56bz85PDD7tHWRZ3KlhwnWdiH+uJxkmdm4t/aCj8iGlFaZnTjgPr0FnJaRSM6PGjS7LsjOlE6EAw+KhTtnEO1FygsOCYrD8J5JwQqEMMzfNvSQGJl8p3wNwAUPFKei7ibKYR1da+aS5CYS569zdstcrZHKXNQIAF0tAtWETpPqMo8shxSxoj78r1aHvIabvN6cuXN/ThI4cm0xE7f7E4GW5htkdU+TBNomAp2RgAfRgDW/3uNhQncCk7UhQ4fG42C+D5Lxl4+OOIuyJHe8TUIzYKSNOTvSvXqqCSQcQPepPlsN0rrgmULjcKWLc8qt21UOTHWcraEojiMSbM0xdY+IE4/mxOi4nkV5SVRSVoQ7BqdirOFcH5AAL4nElSi7ljGpHNCet4IcQPFr08/7Yr1DnP5fvKWSFV3aWrDQpwL3frG36WkkRAL55PgA4FRorclWc2gHYjoWO85YwU6EguHp2RXTiUFyXtsX8Nyso8oaeX57S+uyXPH0uODafMC0iG9a4SvWPu0OnBM8lp6Bkcspza9hqAT6x5+Q/c2/AMxQJoMK4d3LHKiqldOG5+TCjBcZKUO1xpvGOAxYL10GMqF4v7a1tn608+eVG9mAX0ydOZiLvIpat9ymr3XZxSbrtswytwdky/a0tLUn99+/JN0dqQ4q9vG1W8tnU/VLGrO0i1AYGucz0EiDS31Vfp3+bcfXOgf24CY8054i+i0H1Nl6Jrafo6S23799HI9HG0XVPXPJuuQz9OE9i0BR5inzYA0CzwdVerpp1u0zHrIfepa9s+d6vTL9L0dSqHer+PytW34t13HQ/tpnS5bLWJ2x9yjuZ42wphHXy0/RvHGqJtaQKaLvG/Ph4TValLD6PoSvhbrf6bcjqaIFmfk+b1tOuR7gGpyXa565pNXaO+52jo520GAkMsmNtW7PuocfrYhjqJmahVTeOBNmF/11zoVC+dDqXvMwQgqO27uiGma22OrW//Tu1LS0K7TtVSXRRvcm+MoFyydCH67ew7lI3+KRWVcN5RnEWjkHn1SujN3/XR6CQ8V+JvpibB2hYr/859bZKmGdNYoG/FCwXg4bg7UWzgAoViCfawqpMCAIKVbCVuZ1BRH5M7M1SdXKVwTCXEZT0Ciljbo9FsTllV0PYIMbLFhVnkR+wGBQACtyt0G7APAIiiyLD2hHMXZJUZKd8MQOCs5bp8rgC2qmkqQXauuGUpqg2KTFDnMc44qTUHdRGOa7hZ3VG+v6HpeMLgA9tCNwHgsUuOfJ7A9ikIkVuSE9nIqKhoH5d0TEH5KmlU3HCGRjiOmPYFSOp6EJG7tN/FlHkoqucMQNAZEOC3ZVMAyS2BIDogH+nicLcCuEIGBbpKoHstntDTp0+5gFar8ur+crJ3emAAY+Uld9Vxf8bTCQOQBBqJHN0/oauVoJKR2M3CjQzzdJMSu5GdL6Y0Qrp8nvO2WWUxiEjiPRfmmH8ADMw/5hPPEb8SdERyPjacvwB+uDGHkMcokhV/UMQ2G+4E8TNSFly8c+fm6y9ODld4PhloOr48hyjqrYgF8nkBu9wNO43BAY5T2kcBjfwp2a5P2+ORtnsBQnl6oKeXF2xysN2IBoOflyxlIASgwJQ20KVqkwHog/izWlsFQIl5vbtdiV0v7mwd+gjKHJ4fjPWYF2wmgI5K6HpUwT1uveXEdDahKGRBAPQ/WADjoQLwxDG5k/cn33mvejH16aNLtA59yi2X7hJYvCW0PSRUuj5d3wJxFVR5IX1sRW/kgHwTAKStOH0IODB90Q8FJ6rAftdxDD3f0F/Qb7NdW9fBpE9Rx292Mbo6F02A0xzjN92FaYIf3ShAuQj1zZNeuAN4qJeuVVAFalsR16fz6BsD/8Kss1JMdKyh+w/ZrmubvpVvta++3buAhraxvAtY6uqW6Ofr265NX9E9f/dhec3tTHoY+aUgDlXNV5u+YqjWRj+2Diyaz/j9PX19NV7vEJmAVrMr1HSz4vPDorR+DXE004HX/X73BelQ0f9Dfg6G2Ovqx+saQ5/Oo+vzLpDSBxD69CRNil9bF0fv/pjAjdpPidXb8kcwX8rC12Tl23TjwnFMwnWdeqVAyN3su1SO/4DiQkLSOAvBd0UjEUi3gYXCls2gBAWRyh7gzkjdgVDUEhQ7KPCwLYpQpRkBXUVlH4CSxKCl7kLg/eubKz4nOgZ4sQDcFaEzU2hIVpe5Y1ELt7mwqou+CvkesznlVJ4ACI4feiGLgx1XAuVwjXCyYrEyggprCkuA1WnYogZwlXK4qIbImwvyJCYwM5UIHoU0a1fQEappYrCjRaGdwpWMJS5w7hLhMXIlIrugGaxhc6LsmEieA+xS04QzOiI3Yn2HbWVMZYPwfnOAngZhehNydl/QeDqiyWRMpVUSfICRPE5WQKu7LVVBReMxVvU9imMke4esgUAHBHUtdBegYtllxUYTvFrvh5RRyQAkOHtGT548Od1flYmB+UHnaHP1BQNGZO+BlYb7tLw4p8qxabVZ034lFCAIyMegdSHFPJN7DqD1cgetjE+Xixl3k1Awk+2y9gShiUUqzx6eCxTskg+y4+cI/9+uJXsD2gbMbV47sYkexOeiHI5pACDckbLRiYtpOp/xPVzfvmIXK1y3aJcEXKpntCxtevHiBYO29Rp5JNAfiT4F1xWFM5rOF9ws2GyhJSpos17Rk4s5LRdzunl1ff8slhK6COtlHlsYklfT7UDPYw2KK7a9eJzhiAZaIIdX1vkzmEfO2qndtGJYS+cZU/siALCyoO3dmi2s0ZHCM6kAMihcuPasPj+DvT/+9vPqvXlIH15ENQDxaJVWRFVO60NCmeXQzd2akVLlR/TtXxMAaf4y6XJY0m1nH/JLqGvbvhV+7Ps2Dlnf1PhMxzF1Y37dXRiMw0Sla7vONnpWH6VrMRNf+q7raXaf+ly5FG8ehdY3CSb0a2/rnOii+qYIXu1v6m4MoXyZ5r6531DQgWPp2z5kv4c+632UK31Vvu/YbQCpizrUPKapczKE3tU8TldXpM8BDMfSheRtTl9t89GkQ/XRytq6OyaBuz42/rdmn6w6PXCk0gvpZiejrYhWAMEEFPo6AEO0Fab5Mlknm3Q6bSLxto5F81xNMGPqnAy9hjZg1DdHr4MroWDp2o8uGplp7gAuIGQvM5edsUDFagMjSkOiwAcE6XiVtd2vEqhzAS/YgvZPfkQ0/mccCXDKJmAr3oBdl9SKOLQFTFHxEVgo7kUo4BQlShWs6CKA5oKiCwnoACBcVHliZ4oXqEjchbBF2I59r65f8XtqxVrRtZiuUsDuVroTp+/w2t1HRPKShwEKFsr/9R50FCIfLlEexObigoXC77ivLWxtWVnGmjN3MirpbqDIRcI2xoRC2gvFfams9T3cmYHWoAZCKApZJAwr4apiWhGPl13AJLsBTlG4a3OM75jQgW1/XabaALhAJu066E4QeXZOaXKgoqzoZnOkL6935I/ndFFtKJpEFMFBCmJ/sujs/JKi8ZJ22yN5I+hzLDrsYSZALHJ+9eorTiFHEX35+IIDJYs4p4RT7X0+f2lbZLkuhazhmJwAo7q3fG+uruiwesVuTDbSxzl5PqLJdMoA5vruliZhyPcI1w6LX866QPZJXvFxbwuPfMumR2cTcqnkjhiAGoM00IQqMRxgcbfj8DOGIp61RNh/s2a3L87B4A5Yyd/ftiW0Jd+WDgjuFToiOBYsgvE8cfDfcSOhkFDp1EF+Vt0FYzrhMafnz59zqCAoWOKGtudnBDogBE1GuH+lxfea7Ztvr+l8OaWL5YLWt5INwroP2A6DxnaQZxfHCgPYSmfcfcJ2MHrAuOB8lQAsxEI5w7yHY1DtQMdzJV0dPzcIMLQdBoE2ZPWs09my0QGbNRQyb/KzhbBEuJfBnWss3aY/+vbz6sPliN4/C1hsklkurZKS/YtXuyPlsONdIeGzoNINmIIFrD/24IggP3YP6YC8a0ejrxDRPx9yriHb4Jj6dk0gYjrGEEDzkGv5dWw79NrVub/JazLNZ/Ma+4Dm0PHrYW/IYDj9smgktzff76M79d0TE9B4CPgwHX8IIBiyzbt0NJq6Cr1I7hP9N6+p2YHoEsSrfd/mHH0amIeK6lWnQ+9s9GlLutykTFQkFO+mTsj9c/q6zqcJPtqoU7pgXp2jDbiYAEwX1cx0HX0ib3U9TY2DSfytth1asPf9jJo+V3Q4VZQ3t1HFvnLVYgcpzU63eT36dl3jUdoSMy3sHjT0HUP/3GSIYAJO+rXqGpfmWHQtCD7D/9WrqRFR/9dT1vvS2RU4Sd7/J1SEv0+brDyFDAahCLMVAEFRB3cl1k7UlCQVfqaEsSj+lHUpOiBcwNbORiim4OiDohLbTEdj6WZUYJzLKnmWp1y8YcUbBRN3EFhPUouhEQZYd1uY194AIL4rOhVoQFZIgc5R5PlMwQIQAQBRtCkUb+yCVDtAsQvS9lbAkutw0YwxjOrilSkzdeK6CItrYTanm6PrkdIxF5vXCunl0DdYQrPC6wAuf5KxiJzSnOLtloMYcS5kfyC07xBnhC5MaOXsfJRmOb3aHOhXNxsKJgt6L8hptpiSHwW0P+4ozgtaPnpM8/kl5XlFlZ2zzfB6teMUcHQzXr78gjsgsFYGvc3CeI8JQSrPcwlptGOxZW5uhydrY0WrU1oQUNcCK6XsGHOGigUQgpTysazQH9KE5mEooYKc/u2QxxkV0lGCpmNfzWi7uaPFNCDfKVk3UVkVebzK71FQyP1hQXZNG8K9B9DBM3EsMkpiofYBOOH+Arjgb9ZNlKDXIl9ECvGkzoiZLxd8vPXt10zB4+dvMtcog5KUztRDdFq2W372UaNje8wTa5yiOZXQLAGYpAK0DpsVzWcjppRlNbDgZwiyIrjFpeIsx25nrJ9iCzJ+TmD2gLHAZhdNh/1qxdkvmHvcK2ha2CI4S3leI39Mk5EAKwBITqiHGx1E5xaAp5g0MIWQKrYDhskD5gvPN3dAPn40pecz2Gx5lFYO3Rxz8lyLAUgZRLRabXmguevRb1d3JwCChxggBACkSYtRK9fNVWn9fdPqdltxP7TYNIGFtvPo4XxDOgc6vUp96er7PWSMb/OLccg+3yRIGHK+tm1Mc/Uux9Pn2/RMNZ8/bC8dD5dX9Ps6Hm3Pa9uYvwlwoh+7rdPR7Eb0gaQh4ONtuyrtc/Gm4F3m//XwxOZqfpsWQS+wTcLyvufoXcBV37Hbiv/X7+U9RcvUgWkDIl16CB2IDBWEv1k4d2v1usIB22x0Veej7fM2wbhebLeJqwEy+uhYfZ8358AkzG6ev+myZRLGdwnCdQCi/t1H28J2XXa8Q5/Lpmh9yH66OF2Nw+w0di9eN10j76vpQEwJ6thGD01sG1/2ye/R3voR7bKKV5xZ9DqbsNMRbGdR3DD1yBYHLLzYahartsg3iCLeVoopESeXtR1tFCKfQdyFkADeRsHiwLZAVrC5A5HnJzoJCi7JnZCVbvVS/1b7oKOAxHAAkM1hz1QovAcROoBIOAvYJlc5ESGhmsFUKmGGu/U1AwHu6CCTAR0MP2BLXBRz85FY9jINiKRY5m7PUSx7uZvBmRYV51OwM9d4wttgrorKoovFklwUpux6hFXsnIP7SiroerWj5SiimW9TcTzQdn+gL2639NX6QKUf0YdhSReX59wB2SV7SsuKxnOsyp+R7fjk2KD9HFiLsFye0+XlJX3xxeeczTEeR+SB9h8ncD5mCo9tO7RPYtZJQN+D8EYUvkK9C/haQGdSXQm32FMRi+AZNCye98BnkT7sf/cr2ZZdy2BLzJ0kEWHj+Uj8S7q9+ooiv6LQI0KwIOxyvSDiubNjAXJY7dcBEHe32IVKMjYEgCBoD3NdsAsWUwG9iLsdTENCogoKfsdmPQnG+sVnP2dAAXodukNw0lKaiwIhm7iGvegzMF7WXRxhpyxJ7BB/ZwV4WwHnrLCDWbwjz64YBARj6Q5yd4UdvPITAGFdE9tXZ/y8MdWMBJjA7tp1HFpfX/O58RohQwXHr40XGNimJds9Y18YOuClQiwxPl4QqFPqWbsFIOhanMSO62INyHcez+npFD+QDiWlRbdHODK4dMcdkJBWa1ialVR4Af2ouH7jO0MHIPiwK3W7Weg3NRMPLVy7AMA3QZlqozm1gZEmLajrF0AXaOsDajiuCfB8UyCo6740x2Yq/of84uvaRj1Dbba7XQDARLVC0d0FOLvoW/dFp4CZrs7GQ4GJTs166Jzp42hSv0yfmY7f1KI0qWLYp+ky1jZOU+HfBQa6jtvUnzTP2dYFMZ1vCCjTj9/swrRRs7DPQ4T2bcChS2ehF4J6R0Qfr6nTocL5THa2ekGN7bgoNITyqXM8JHdF5Y5IIWvuDMj53nSGkn3uqUF9AGQoBep0HVl+ynrpA1sPyT7R70WTYteW0q72aTpmvQ2w6aK1mX5W1dybKGjqHjTH1TzOG10tZbHLeR8i8uZjaYBEAQ9khKhsENCw0PVQdCzsg//HH/wT2tAP6ZBavPqLYufR5QU7UikROq/g2qLnYJoRnI5qGhYKVkVzUS5a0E7gc3QAUEhxEZuLBSkLfusClmlINeAAAFHFLovKsVpfF/JcKNbHwWfqcz5WvVoeQoTsuFSgkEygG5FQt3E45k7HaA5RPVaP4ZBVSNZIJfQrnCfe357ed5B4jZVrV8aEwneB1f76fOiAcLbH8cgAhN25mOOfnChYKPhBweKQQ9R0tkvL6YycAg5GO3b1Oh623M3AcdPKpvPJiKauRU6a0Xqzoy/u1vQqzrg79b6V0eXTSwonEcVFwmDLG6EYH5PnRzQZ+2x3jA7IYnHG9w8ULGRVwJ4WQCONM/Ism2k6cPg6onuDFXnEcITjujAXa1p2LkMBzmnwDmWbryVeHuOvnaRAT0NYIAplUIFQCKP7wh0vfAeg0OYi2yN/+RHFxy05lJFnZ5yrgYIcYBHnn1X3Lmyq08XAji2ZSwrHMwGCC3Q0HNpiv1Lobuh8RJMldy7YHc2p8zdcp3ZzS+jrLz7jz/BcsY3veExBUId5cp6GuFPhczh3cQeORI8iAABhlRUdOdMl5bmqyozKFJqijMbLxyf9UhIDhJdU1UCEOx6YwyzhXBgdgDiOzbqODOGddScG4xcLZJgRFPwzVOyk0wFbbHnvfr4gkgfdEe9vEUpYU8gkz6e2v/7T77xXfffpkp5MxHorLoju4oKiyOcOSOGN6PZuzWmYoGD9ZvaKv1hAwVKvp8v7FQBTUd0FKto6D30FoU7PadJ5ujoefUVeWwHfdo4h2/edU33edR1DrlE/Tx+AaN4T03w2wVRX52HoNTa3awOrOsgZUqSrboc6vk61Uu8N1ZOYrqWroDfpO7r0HG3Hf9s5NO03tOhuo4S1jeWbAl/NjpRJlP9QMNc3f03BdXP7oXoRFKcqZwPHeAgIadteH0ub0Lstj8WkOWmjQqmOgd45aK7Om4rzthR6fdxNAb4e2qhvJ3Sf4o1kcy5YQWPI8jcC/Nre67vnr5/3Xixv2k/v5vSJ7WWsSKSW8aqXKY9k6Bj7RObNOXzI9th3qMi9S5jO193idqVTrdquGZa8eOnbKkCi75N88ru0d35Eh4ROAOTpsydMmzly4jdSwyMJuKs7AFzIs+BaCkRFw5LuR0mj0Vj4+9HkZOsKHj1TcxCSVomgGyJxJQoG7UtRcFi0CwelUixusQ1Y6Cr/QHVllG0p6zUgMIaewLEoztF1kNV6ABCIr4kLXuncYDWbrVtJuPp47TdXfHwXrkqBgA3XE4AHYBbUzWcRzwsAYTF+IlTjqi64UbxmNX0MrmM4Pq4lDyKahSEROi7oNOUxHfYbLijxM+CNpjTxHHKOe7LTjHaHI10fE1pXNr3aHuhRvKHHzx6TF8HAqKAQjmHBiEo7oCAc0zh06e5uTbc3a5rNFvT48WMWU9sOOlsbgiUw2xL7AY0DEfpX6Go5NutQoumCFlzci4AZxTjmHx0HvLd99RkL2FFAH7di+TpZzHm1/giaELJPOFtjwvdLUbFGtXHBrlpyinuVH6nK9zQeebTZrek//eLnFCcJ/eYH3z4BVHFgE2oeCmimVVkuHeKEOzu4N4isYP1QKaF8oKk5AD5xzM8jACB3aXyPn8X1zdd8zWzyVIm9MwALdCWiXZECH3OH865WCFgM+foZYOZHStKSvvj6FV3d3NCLF88pQjBlldEoCsieXPB9xs/A8SBgLPKlq8fXwkA3Ze0GP1u2dArw2YYAACAASURBVJFyaIiKgnwk2UOaUVPHYG3MlEEIzx2HZs6YnxWmA7qg0Lnc0YFmBdeBMEhsh2c1ry1+AUAULdL6s+9+WL13FtIH5yJC38U5bTLi9tj1ekv7yqHtDu0njwrPp0/3vzp9TygQAgDStQre5PK3FbJDaFDq5G2gpqv7gn2HgpNmAd88b98vlYd0IvrAzUOOhXENAUVt98uku2gDla/9wkhhCShONl2gAtsMLXpNxzF10HQAMATQNsGWuo6+cT2kIO4DAF0FuD6vzS5B33HVvu12rO1dHP28QwBB29jaOhvN7lEfSGvrfmGcD7kXzZ/VNvct9X6XxsS0Tdt+fYBHruOevqZ3D9SYVUGrp5g392ten95R0QtpvWDVxd5mzUF7sd7WEVHmDvq9aZuvLs2Jfj0mxyx83tXB6PtubgKNLqtk02d6l0MX4jfpZvfUpm7go8arulGm8XcJ5k3bt3WYukBIV8eKP2sBHvr5FbBQQEN91pUTYgIgx2/9iLbVD+gIelUVEFUePTqf0WiC3y97sirQlCRdGi92jYJOFR0CT0SyKHpQcKFwVAUjuywBbNSFFNneiY4FobaI1TPmuANATEfQDOQMXlj4jgTvOmWdLXUzCRxUdCf8+9XNNdNlGKzYFXku3IYiFsEfD0JBQa1VlBkXaMolCGNEscYr27WT1u3dqxOQUsJ4pUXBdUNHwkJ4Bx0cuBatKI/3XEjCkSgppHCHpSxE3dFoQtvdgQtgdAWy7S2fE8JndH4wb6A4AciNw4gOjkXL0KFqd0PJ3Q0Xxr/48o5+cXWkR88/pnP7lizfJSeMOOTPDQHMoEdxuAB3PIs2qzXlacpUndl4Ih2e2s5WJa4zqKtBAoptZGbwnEYi1kY3C9cB5ysU8iz6hqp9/ZLuNkhTdyhOhX42m0TkIV09PVDmeFzUA9TBEhdgZJ+mdHb5iO/x7VVBWbqn0dijMKgojndcwKNg/49//Tfkn4V0sbiky8UTyo9wDJvS9c1XlOR7Wi6nRITOCu5ZQev9ms+FkEukkuOeI4kSzx/mM4TFLmhPsOVdiY7jy69eirbCtrmI57yb6ZT/cLfBFmME1WHjzlWtO8L8WFQwpezLr67o9mZFy8WMnl2e0yQAPQs/GOh27akiBAHC3TZnRzLHhi6lpMnU458T/EE4Jl5pbTPMXTjkwdTPouqE4H4ozVWZC0USIZgARWJusOb5YyCeZrXz2YrvmRK/q26W9W++90H1/gIAZMT2dvukoHVKFI18ul5tKfVCbqEhqRMA5Nk2M9rw9nUs1BdRH0AwrXY/lJ/f9wuobwx6Ed3VaWkW4G3n7etGNEFD1/ZD5tFEkeqjvnXNWRfYa45dHaf5PJiK+zYgoI6h79N2z4Z0R94sQO8tP03X3SzeTa5QpgK977nrAjgmwPAQkNLs0OiULH1cpmPqwOAhhf1QalZzXnQNypCiH/sPnYs377U5/6KtMH4bgbs6Z5sIXcZvphw1x6Hb5zavpYsK1Ty+fpw2gbveodA7I33PMT5vAwB9dC1FFzOFFw4575BtTLqhJtBr06zox9dBn97daTMGaHaA2hzP2u5rk/bVJeg3aT3awIXJjvd1ap88m11OWq+B1xqImLQcJsqVem9Ih0Rtu332A9rRDwnr+I49orJwaDLyKByBF4+wwICSI+SzdUfFcdi1iVeXWQyMsLztyW5UUa6YdlJnhODfyBlB8ceUKfj48OpvSRlEuEVBj85mDBwUaNltpSALw5GcCxalrsMFF4vQg4DPC5tVFGD7eEthMD4BEKRVg5oyHo+4aFPCcp7/elws4mX6TUlFKSGDeCmqGf6txozCGivLBVKzq4wIfP54z+nXACBxjlwKhPtF7FgURmOxa7UBgiKqjls+F+YLvHwU0KAy4Xq4C2RXNHZLqrY3FK9uWIfy2Vdr+s9fbWh89ozenyYEQbU3GZOFFX4fDlvi6DQKxwQ23na15jEsZnO2GIYwGcF0uF6smKNjw52L2VwMARzpMrHN7Pxc3KR86fooOhLADbbZv/oM+nkaTWcEMMlgEWKOAq5aW7KcgJKD0NvgFhWEIXdd0CUBdeqrVwnnpgUhHIRhG1uQH7gM7LDPv/tf/x1dLi/po/c+IY9CtisGQBmNfNqubykpASpsslyLkvTIbDB0WwA6K6SIT6RrxiDRk2NywOV2x3ON5wyAiq+ldlYDYFHW0pklxb6i2SmKIeYDx4RpQGXbdHW9orv1iuf48fmCQtj0ViXtD+iiIB09paJMBdTZoOGhI0QUhOL2hvR3MVrIaLcWy2A8n/Eatb90CJWWSumbuAPjoDMXsD2w6jQqGhaAbFUL9nFtAFXqvuJe8s/Mv/neh9UHy5BenIUU+B4d0pLWGVEYeNwBqaIJt32AkEsvoGc7MwAZ8osB2+ir5A/Zp2tleyhAaRaxTU1AH+WobbxDjtNH/3lI92fovKnturo5+rG6aFhNUKPfy4eOp2/75v00gY++boXpHG3FdZ9AXS/muzoQXYX8NyX87utsqOse2inpuxddc9YGckzHfFsA0T8+c+L7Q12vmjoPdd4uetX9XEsB17Zt2zX0aUJMBaneETHP8/1YhhS06nhtAnjTOdryJR5CCWpSwUwASKc3mUXRUnx2iff7nh/1ud7p0MHJECqWfoy+83Xdk6FdnSFOYzIvWnfNe33RRRX6QwTh6pr0XBD1HkCF6naoY7V1SvRzeVOErPmE7od64f+cFeIRbR//kHb2bxESAVxnTEUOilFOfphTEDrkOSHFB2gIJJmcV5Y5BA6J31JUKecgEdXedxdUMcddkwJUlLrjwFQuyfSAnSwKreVsfKLcwCpV+PridsVAIUu4OIa7ETswweY1PvLfrOHIDgxAfA86gIQdk0ZjUGjGTGtnIX1dbOsAhB2rWFQs7lVK3HzKY1BghemMCe03G3Iop3EUUpnFtF2viMqckkycoVwvYKg2Gk/pcEwklA9AARSew1FsYn2PzuYLnisUyCz+t3IKnYrsZEfJ5pbSrKJfXW/pH768IyuY0oezlJ5/8CFNzhasx7F9JKCXVGSlFKZ1hwbHnEQjFj2ziDwHzT/izgOKUxTiYRCx4xJyMRgQ2haNJpenuVZzyt2EUPQQx9VXXPSP52fc4WHtBZzMipQyWBQfU6aAoTt2fnFB4XhCOcBINKbr2xu627GMh/ICNrlEi8WEjvGBQRG6WL/afEb/y3/4C/rN7/2Inj16QXZm0wfP3qdkj9A+i24ZMOF5sKiySnb88oIxLRcXbDtcedJVw7M0jtAFSySLow7FhAaGqXyZiMDxrHIXBXbRrLcQMIdt7t3cUp5bec8iD9kqa3Qx9hwquZyOyK5yuD1QUYFuBWiesbUu5gcmBujOYHwIl4TxAK4X56SiYGDm1G5YZSI/X4p6qECGohsCxGKe0Mm6u70Vs4gpaFkxffXFl2ThvnLSe8JUOgWsFcXR+rPf+Fb1/llEz+c+P4DQgGwyoGOXOyAUTUQDAms6P6Dnu5xeBMJbUy9FwRoKBNR+bavyfV/ibdkSXfu1ZVe8zbG6ztOkP3XRoXCcPuDx63S1eptjd+1j6oKZKF247r6O2RAqVfM+DC2I2wBHGz1PP0+XBsI0nr5n+W06OOqYTWCkn+uhgKdtHM3OyhDtRnO+TOMyzUsb5ar5fpdWo5nb0Wava3LgUmPqAi+mz9qyOvq6Hjif3hFoC/FrdiqaIMTUTTBddxvFq82p6lRYaxoHKWy7O4j6ve3KrTDZ7KpsCvX3/RjuO0i6UF3/3JQhYnKfausU6PPaBB4mcNC0M+76We/ruDwURHXRxtQ4TBocPefENN6msL8JOpqApdnxMLlg4TwmkALwAgBSpc4pQwTvQYR+fP/HtHN+xIFwoGChA6IAiB/Y3AEBBauopGgDCIComgXXdSeEaUSRUHVQQGEb4dqL7oNF1tAP1DkR0FaIuNnjwDgGNrV1KYTbAjrEcYvBSwbthqxkMx2o3gdFJbsFJQnbzWI1PPDHXEMBgOAeRFGIzD4BO1wJ3nc1FD9f3hcqEgfn1fQx1Y3hbk0iydzH3Y5cx6L5OKSqLOiItHFcV23DiiI9zjKaL84QcsHFPVvFIqkaVsR7OGARU6R8dHQOOw6hK8qYRp5NI3ZVEr3B17c7+oeXt5RWHn0wSejZ+x/QaDmjAkJ8OEElcDvKOGMirUTXgnnljg6Dtvx0LW4gGhqmEzkS8Hi2PGebXHYncxe8Mq80FLhm/Bvv4VhZcsc1lD+aIjlQ7jUsi5MDAxDn7kB72A3bFi0fXXJ+CpzIuJjf7elvP7uh8QSuWehelTSfT3g+fvnLX9LheKT3f/MZvfzV1/Szn/6CfvsHv0cfP/822QnR2A3JKogOHhy2gOZK7oJIByegi/PHVBY2HbI9A2Hc5+V8zmMGAIHOCB0BZIIoWpV6jtWzySYHTnDqfjAF8CDgiF3R6kWGcDSh3T5mADIKA5rCWCSNqcxTCiKZp7yQPBnsx0CjEmoe3mdK2GZDQZ2fgxwP9TMCZzJFEcT5cAyMi3922GVNaGVFlsq1c5CmZOsAkASOdPb4Z3E8Fito5IPUz4L15z/4dvXheURP5i6nNibk0CYlCkOXbtd7yr2Qbm5Xskrgh/SD4xevZYBgUJ++ECcVU0GkFzZDeOX3RcC9sK/5RdnsOPQVeb/uzx8SzPfQsdwuzuhsddu529sACXXAofsO3U4faB/IwLZd3Y0hVLnmM/UQCpFpUvu6IWqfoWCnr7Bvft5W8JvO19RU6NfT9rM4tBPRpJ2Zjj3kWTbdj6Fz3Dzn6/83U6va7um7PhdDrvX+2RD74bb/m47VpO/o2zSLUyXgbhbFzUwS/R7qx28eb4iLErIsuoDHQyhcDwEwJq2K2l8V07+uTBBdw9FHp+rqIA3pbPS5ZQ05Bp4Zk5BeCpV2C+au+2/6rMu219T9MFGvAEiULkTvgnAhbvkEEXoS/ZiOCcLYkAzh0yh0uANi2QVrQBxrxABEgYu0EMcg6AdUgaY0EiodXXUSFK0Fad8oSLm4Z4coWX2HUJudsFIJOxPeu9CA0AlRq9boYjD4yXNexWeOfZ17gCLr1defk0UujUdz1pGUCCmvQLvxyfPRmZGiWXVC+Pi1oxbfz9r6l8PqLCwMi/0qXlzEHUUAzHQYV4TooN4oqo+NnAoEHcYpHdOUHl0+YToWCvIjsjfKjEXxKFYzZDdAX2BbVJU5i4vRTfGskiII0SHOd1y6Xh/pZ//4Ja0PMX3/kUuL8wtyOXvDI4etcnPKkpxdrZICSehjcUrKJFNFASzcAy+o7Y3zjF2e8BmoWEqjk1chW9aiuMWLaXNFwavurNfZrynJcvLhbOZLHYpieHN3TfvthiZxyl2Y0rUpmk/5HnIRnAgQ+j/+/pd0dj6ly6dnlKQ41pEChKli3vOMfvnq5/TJd79PP/nJT8mzfPqtT3+HzqNzOgtmlB1y2lLKmp40PZLrA9Qi7cKh2fSMgezuuOGOAq57MatpebD0tR0pyIucASSuSd1bjE8V6jaCGWuADQ0FwIfKDcG1Yh/Q6raHA23WOwZ7i1FIVZ6QhXvLz5NQC6Hf4TwOR7oycXykjJ89STzn59y1BVhQJdojT7oXSgeiAxAGuLY8v7DeRZYIskOy+Mji9hL3xRONFn4ulS0v7q0C3dafffpR9dHllJ7OXeaoZeSwBiT0XbrZ7imzfbq5FQ4fAMjzff6GBkQBkKG/pPuKAfWL821oNvoYHspRx/Zt+ok2GlPfNaNw73uBg/hNv4YI17s6FhhPHwDouj9DC/Q+2tLQ47TN3xD61NsUxM3zDe1kvA01qglK3uZZac7zQ6+5b9z4fDSR9Hr16jrHu97XoXMw9Dr7vpNM1rzNa8UxumyH33xmXgdRJp1CH2WnKU5vO4d+HL0YbVvZbx6nDzTonQ5TJ0Idr/lZnyha7TdU39D2XDwkL6QZRNiW4WFy89JpYwootmkwukBbmxuYaT6GgpPTvgjk8zUbywZA0R3KmtS3LqG6PvcnkNgiXFep6W26kOx7Pybr/L+im+s7Wq9icp2IlvMRa0DyIqY8rSj050zBEi2BzzQb1ghYxIUY07JS0XKo4k6lqitNwaGQFVnOiQhlHxwANC4u9MFV4pcUTbBYVVkfWJS1XOmm8KpunV4OIKPE5FdffU5VaTMAmU5nvD8ACCIPULhGkfD/Rfx+HxCnsiB0eg5GoQTAyua3jI8MQEAaw3vsnlWKrTB3EDLJRYkhrM9zevzkGes0MFdYMbcB1lybXJB0EOy4XZGNrBEXGgKiNDlybgRW+LFyHo3ndLXa0N/89Od0vdrQbz0Z0Wy5oPHZGQXTCVO9WMR/BGCwOeUccwHXpLKmEQGIMFVqJPSdOE14jIv5kqebO0tJwuLskgLuFCjhPTtPwX1pNuPrSzZ3lCDBO0I6fCQOVElMdzevKNntKDgcyYkCyj2bNSpwcZoEY05PL5KUtSzI/lhejMn2Cnp185JW2zuyHIeePn9Bn//i5/Tq9oYuXzzjBPVJMKMfff+36cOLD8hOidYptDIFFWXOAITvi+VSFE4p8Ed0jDci0oYOp35O0REBfYud1CyS7o8lDlh4/vi66qJf0c7U53h+70MJ4VFF/NyuNnta3W1oMgppCQG7lZENq+bNHRsdeF5IriN5ILCehjAdzyFscvGM4Zyg8jGoSBN+zgB4oPFQuikGkciOKYrTz8BBWVJbFaX7I7uO4ZmBoxwAaxgK+MGYMQeKPsc/SxC3/8n3P6y++2ROzxc+A5DUcujuKEFaq+2Bcieg2zsJc4EGxARA+pLQTaLqoQVE33b9hcOwIDpTQdlcBX5XQKTO0Ue7wnZtNrlt4+Qvpzp0r2+cbcWfaUW9b367Ck5T8d88h2msXcCnb+wYT1+xrMbc1iUYUkDr1901R20FcBfw6nrm+zoY6pq65qDvPjf37aJz9c216f4OBR9tblWmwt80L0PBx9B7KT9j9+GKD8ki6QIfbxT7jeLQ9DzoQmjTtXd1VHA8U1fFdJ42Wljbtqb8iL7OSdfz/hDgoxfnTXtcueZhCz19nRUTGDJddxcw6LNJfuOZ0PQcD+n4NEGOiWbW9Xwp2l68lxXocBy+lu/SlVavjtslYFcdE3RD1AsdkLQGILfXd3R3eyDPHdHZYswuWAAgx31KgTcDm+hEF0HxKlQe0WLwKnos1BMUU8oOVETkstq+jg+n4i8cyUo9zxGLtLESjmA2KdJQeIG6guMg8wHvEVVM/VIFIlbNmfOudBvxmgEINCBwEgUAAfUKkQegvwCA4IVjK6qLHF8KN0XR0mlaeA8vPn8igYOKWqYE5aftEwlxhMNXWhR0dv6IxfbSLTrySjeyIHy7ojyOuXMAZ69R4PIqPcBAmkrRic4Jgu2+vLqln/z0P9HmcKRPzz06u7igR8+fsQUvsvNAU+Ouy+5AEcANimrMR4HukKSBKwBy8egZj49pVVOhKMHKFtf03nvvUYUbXHeFlG4AxbEKJcy3OwIrzufsEazuO9zNOW7XVMFI4O6GSs+mInDpUJW03e3ovWfv0SIY0WG1ob/+xUu6vX1F45lH50+XFIxs+vzlF/T11RV9+OGH5B5s+quf/g3tigMtHp+T5wdkpRb923/155TtMpqMl3SI9xSGAd/XQwwwYVMQTlj7k8RCZ2KQmYjwHnQnBUBA18NnyjYafyudBIvwA3HkYsG5J3oZ/B9dIQAzXLvleHR9s6Kr2xt2LltOx+SDEkYVbXY3FLAJwojzX/BC+OZuf0c2wiBHEogI+h7OG+93Jxtrpgr6kxN1C+PBfRUdiYDsxAblymXQsbm5E9vjquRnBx0R1xfKIgAI9sUfuGWpLo/1r77zovr+szOCFa8PAEI2Xe+xqmDRenekKhjTXQ1A4IIFDcjSfl0D0gdAun7BDPmsDcD0uSgNOTa2aeoUuqhDpuJ4aMHcVqw1OzVvUzj1XWsfKDHtPxTQ9J17iLZC3Ye+Y+HzIdSutuOoe6WDhq4CG8fp+3zImPVtTN2IIfdnyDYPHcsQgGC6/uaz3NcNU+N6yLPdBuz08ah/Dx3PkI5Y2xw2wYf+f9M+XcJ2U3ig6RhN6o/e8egCowq8dblN6TqHLlerZlBic5xDQvtMtC9T/kgbVci08t5ViPeBhK4uDa6vrWOiuh7Ypk87o46jz5cJBPUBHtNzoe/T517VpEz15YF0gZSm9mQonU9dQ1vGCMZkexpb4Hf/Be1HP6YihrhVAAg6IAAgoGzttzF5zoSCSDjqeCkROopcVchRJvkGyiIUhRBeKsfjanvLK8P4HNkREJijSIKeAEBisznUtBUgHQEfABInEGCLmw+7L03GfOzRZHLKI6Fsx7anFsGhqWAAAhE6AIgkR4uGBS8GOLUblgIeGA/+rXQBJx1F7ZSFDocqzLmQrTn7mBMUiXa8lmRty2EAMp0tKMvLWi8DvotFiCEHACmSI+0YgCQUIAnbIsor6dKWcEN2YBDg02cvv6af/uwfYBtFvzG3afHonC6ePaMSQY+pFMpWJQGS+WbD4mNQjVD820gXdx3OJMHfFxcvGBwiwA8dE8zj/iDX9Mknn/A4lZ0yrgP3RtHneNV+s2WL4dFswd0XzFWRp5QedkInun1Fx6qkauTT1X5Dv/jsl/T9jz+hF2dPaPXqmv7Pv/+MwNzaHVYUlwf6zqcfc6r7Z5//kqaLOX00+pDCZUT/4//9H+jvf/n39OPf/y/o1a+u6fsffI8+ePIBzaNHdLe6oeVyRpVd0atX10SWS6NoxmLvIj/ys4bXdr3mseN60B3AMwcAghfnuNTPgerI4f/xYX/qhuB5RAcEHRV0gLB/AI0T2fTyq1f08tUrivyAlpMRuVSQUxU0moX87Dl2SGEg2Sl3qyu6W71iN7n5/JKBMDJpcL70eBBBfJEy/RDXwT8P9RibYCk4W3C3a7e6YwCCrhIofOieYf+iivmeYMwATzgWgBN+Ztge+k8++aD66PGU3rsckR/4lJNL62PJLgJ32wMV/oSub25ZXOKMJ/RkE3+jAORdReAmihMoTe963L5CbgjFST+GyZa2ryhrFnVd9LC+8TY/fxuRtzqGvm/zuoY4aTXnpQ3AmY7VvA5TpwjbdI3L9PlD569ZHLcVg6ZuQ9+5mpSrJkDte27w+UM6V9i+rSti6oY0j20Cc2oMJsDxNl0T05y1gZ62e/PQOWm7T310LLn2+06JzK/Zhlc/xxAXLR1wqTnGdTX3NQnju2yCm9fa1LAoEGL6u7lvl0B6iNuWSeNiKvabTlpqHDp4GEq9au6jX9Pbun51AQMcv+nyZaJkDUmMNz2nbd0eE/gwnUPfTj9WjGTAWmvC1+B7nfqSNpe1Lm0Jjvur+af03o//lDLfovhAVMQuhYFL04lNvg+NAwTYKLgtdnViLvwoYlcrdECwKoxiB8UQCh+8VN6Csn1FYYhil+lXvs+AQ7n7oBDm3xNsTSqUJljvKkcjWK2iGHO9kAEQ+PTcMSkkpA7hbijEsQqPLgr+IPEb+49g+xow6YnIEtoXjsFWrbXGQ3U/LIjtc3HYYkqYJQLe/X7LmRhOGZ9sUq2aSsO2qViVroGZorsolyVoD/Bi6pY/4fgF0K/i/YaSw5Zrv8C3mcNfbFbkjkGjqqhKMnILj65vj/STX31Nd1lFnyxLevLkGV1cPqIM4CFOKEQA32jE59/GoKiJSxnGi8wMFvd7MucTH9qYERfiWSlidNCSxlPoNVxK11LAq7FjfljIXtvZrg7S4eEEcV8E1pj7u+sbPs88P6OVc0O78R39T3/x78mtXPqD3/9D+unPf8YOVRcvz2jvFhScjajY7ilIjpQ4Mf1l/I/0chrTf//iz+l8dkZJVtBf/uzvaEcpTeYRffZ3f0f/3Z//Oc0efUrxbk0TdCfWd7S5W9FktiQniugIJzDPqvMvEOyX0+3tNYcmIgATqeVRtBQXMLioAQzid0edBcN0JbtiofrJ0a0OMAR4w7xNz+cUBlP68qtb+s//+Zc0jUb0+NGCXMpoOvLIns75mCj40ZXAs3FEUGUtBqc85WcLnROVyQI6n8okCShizRXc0Cpoi8qM8H3heT6Nx1OqxnOy0R3MU9qvV1TGIn7P6xyZZHek7XbDqex4ZuPjjjwfBggpHfd7sv71dz6sPnoyo/cfj8nzPQYgdwegp5zuNnvKnIiubkQE7YzG9Hz/bja8bb/U295/KJAwCcL1Y+A8CqCYztkGXtrG0SXO1sHRQ3Qe70pZ+6Y6Qw+9V32aEXW8obSrrlX1NqDTBYBw/iEdLFNB3Tyu2uYhK/qm+dTH09fheEgB3XcsHQT0XUPfedsASNf97jsm9u0bV9vzaaJ4mY7V1WEZShO7v8Z2UXxf1smQzmjzWtU+TfChgMPQrl0buG2eT78GU+enGX74EDH0QzQMbWJwBVAeais89NxKJK7PS1vnogk8VIHf1+nA5ybq2JDvYd01TP27j3KmHK76OiIMNGr6mnSA3nQkaxtj27HvdTb3x7LtmMpSaCKfjb/HACT1iLKDRWUeMAAZj0BfgrtTSXlWsZUtitYgHFEQgfokK+ssDC+JyhR8dwEZKltBiX5R0OeF2JtiexS34m4lQAGFrT8CdUrlMIibD4pfFF9M96mEKgWLUx2AgLaEY0EIDfEv/iTHVMS4TkWTSQRtNNnO+KTdUAFz6nxMxXJEI8Li7ZNtb87jAJUHAASfcbcDIXLQfQCsOO5J26I6NKqTouhpnBpfSWDdYbfm1W8Il9ENAfUHFsMIH0Rau+0RuSWRV7p0c5fQz69WdPB8ej9KeUX77PycwwBBtRqPJxSOYTsc0/pQMHAC8Li6uiILIvna1hV5G0EwF/AQBLw9OiHYHhQjXP/Lf/wFAxDMubpPSrDP1DNLimpmpdVABBqGm5sb0QbFIdF5Qdf0Nf1vf/UXNHGm9Ol3f0R/+3d/pwVAzgAAIABJREFUR+vDhi6sC8pChx49f0pPp3MaZzml2Zb+r6u/p3//D39F//LFH9Bv/8aPWLT+s88/p5t4R+PpiKr4QP/l7/6YZo8+pni3JcoSOmzWVKQZTZdnVAEAFyVrMsQ+d0+EXI79lotxzP1oFNJ4fM6hjLgmBp2lPI8AI3gGkVOL64S1M1vz+gKs8e/xdELBOKS8sOl2daDV3Z6WsznNpyHl8ZYi36IyEgB93ItzFlhOeAYZnBYAEtA8iY4pyxLWbrD1c1pTFz04kO0oTvBHOhg2OjyjMQPy3IvYxhedNH5+kDmSwzjiQKHnU7IT8MRWv8cN7eEIBrofTA+SI1n/+rvfqr79ZE4fPEVaqEdpZdPqKO0baEAyN6Kr61t5mKMRvTiYKVimDI0hFqzNlXhT6rbpy+1t8kR4RcN33xCaD/mC79qmCU5MoMS0TfOYfeBn6DhNaePNInFo8fW2ReBQMPKQTkwflcsEvNrGoQMIvbNkmhc1B12dnyH3pmvFfug8d12PiZrUpBwNGSe2aXZh1Htqf1PHxFTM9j1npvG0dV3auimmYzSvewjg0a+7a/uHCM375rsPKHQ9F2qMOjho3oOhAKMdzEknx9ThMwGnts5Pl3Vyk8LVTBrH2PpoQV3z3KSQ9dHSTMJ+BDs2bW37AIUaUxuw6OpuqKK/S6g+VAvSRntS49NBhRqrzPk9JcpIHdMCCdUxFLAw3Y+mZW/z+K99/umPKQl+j2KCo5JDdoVshICiKKeqPFKeFpRnFnccRJ8QkBcgZA6UJgQWiiB5ByvZunhVwnSV6IwxIvROdReYOqQBEO5whCF3TlAcoouheOzogEhYm4QYAoAwhSWLRRCfSadofXfLzksYEwAIgwarYACCPBPHFVoM32/XFUvTeoVfAIOMSfj3QlthF6FKHL/KVDQszMmvxy6CZwmwQ+HHVKhaLIwxKqoPC99LhwvRHTQTcLxyHYo8ABibkuOeKVSZDVthiylZQenS3TqjzzdHyicTej9MuRAFXQkCbzhtMZgLpQNS2MFJL/DFl5/XYErS6PnPdEGjaMIgBBQl5I/AeQmghrtRB0lqV9eggzOmo1k4DnS+ItyejSVt++7uhgKA0MQmWhT0ty//I/3j5/9Iv/HhD+lHn/wurTY7ulq/or/+h7+kQ1aS7fj00eUz+ujsjGahSz/7+pf0P/zv/zO9ePwx/eHv/VNyY5sOx4xiq6LZ2ZIWkwmdozvmBAzUctybnegcpshSCUb8PAIIotiGc5WDdPYCnQ5koaz4nk8n5yfzAbCMWI9R2wkDOM4nYxbv477z/XTFNSwYRZIG71S0P+DaLcpLi22UI3TX8j2Fnk3OdM6hjyqUE3PCgDRJ+Tg6uIMLGj/zFp3E5ovRhLbbNYMHdC8wDu68TBbs+JXjeaoBbw7r3zRhStYBOhfQykqi3X7D1s4Qv++QAVOhK5hyh836008+qD55tnwNgKADAg4ZNCC5O+LAlv+HuzdtliXLroSWz0PMN+70xpyHqsoqqVAhhGisZS2MBozGUHdDf8UMMz7wif5bfMP4ARgYghZDUyWppCplVk5vuvON2Wd3bO3tfl+8eDHdzJJQE2kv770RHu7Hzzl+zl57r7W3iJzcAE+i4i0K1qNuJVGF5de2iAGP2/f4XRt48/l9IyWbzvtd0s3u28Z1x20CK+uO3Ra5WT6+6dtd97JJS7GOwrLNINtmJG2iUe3S2fB+9qkIv66ftkWAVg34VVCxKSKxCSita2fz3veZF9toad/1/JvA1WofrDtu+b1lA3yZErTre01/3AdIrPbhKohbF33ZNFe/S2Rkm5G93LZ9xOmb5sM20PDmNd4WUW969pYBdnOO9eOzPXLTGO/7UMheX+fNNMTr7nsX8Hp73GsjbUmgvxxleT237k91W9bjbAIny1Sj5ajJPkUBN0VE2OZlI3xd9qnlfmiOXc1MJcbrksB+EzVttU+X28U0y815lt/fR2S+ev3l62yqC8JjmIq3qSvidVWM3bxffPb7yILfxyxfIEscASDt0IPnsXgfM+3kYK01er6Z3UmMd9bpEFGuJdx4GrD0/PLVeN2bYn+SVIeRBVOjG8uGeSM4F4+042A4HIqxxuxOtIOEzmKzGnYIP2jL9xeLuR6TRvI+MyNJVirWoKhoWBoCQDQDEg0/puE1hD7D6zSpVhXMaFE6ARqFKeJmvhT8RHUa3koASJ5pBXZJaStebP0uAYgUAqw0M5gYlnUxRtFJUHDM1LbUpxgV4kUEE4WIkSkiJh1nMZvDiGKUTgXWXrGKEnYOjGcZnk9jxK6PYyvCoH+A/sFA9B2MKDENMrMr8W/La4nehdd79uyZ1DWRttYZowq/rRmX/ADJIoFre7ANS9pP4900NAMr6VvLFLW7wnhk69T3XdUJANj3cV3J3XBsnKcX+D9+9WdIkxI/+/TfwdPBu5Iu9suvv8DX5a+Q5RZGNwl8WPjoyUMc9kJcX9/i2asLWL02Pnv8MU68A7hGyPoUCLvMMmUim80Qg3VlcniOJX0kehWvJalxA78t0QXe+3g8gl0vtcSbk/GtJkdwVZDNF8/ZgE2msSVYPTjoyzzgWMkcdRSgWjVYTUtS9zijWFFeHQb9boBWYKMT2rBbA5kPTAXMtkjyhVwLYOo5dfylRg7rszCvVqEAifOt1+4gmo+R54lkyWJq5nbQRjvsSGFNBK5EbQRoEQRGsaRzJsDh/CMtazabIPC07k28WGiK4yyWaJHxH338bvXBaRfvnDKFmo20NDEiADFKBSB1HZCiKFE4Dt6JsRaA8MZXDd9V6lOzwCwb0uuM6n0N7XUb2/d9b99r34dS9X3b1Hx/F91r37YvjwN/31VccN9oBs+1zvO8aiStnm+dsXSfPlsXRVuNvq1GzHZF0FYjemzPPu/tOu/qee5zn8vHbuuzVRC16Rocl+XoT3Oc0npeG7ubjMV9ozY8777H7hNlWjWkv+v82Tcq8rpf9q89sm1cN1Gy9u2jbVG6Xfe0Gr3ZRQ/TZ/rNavM6npopcfVn89m2+983KrM+ovZ2W9Zda58ikJvauI+ofle19H2f600UsF2pknn+JkPZNuE+j1sXRVmNaDTajlWq2b70rNVo0K6Ch6uV2FejI8bv/SHK9r+LUTxBGpmoClfoLL7PtLpzAS4sTsh6GpIalNmcHFc8xNR/CD1K8j29riSttRA0K9OdyJtklzqrVGP8CQWmjkpUliWpYkXwnGuqW9WQQDUMHXqCqTOZ3QEQioOlhhypQZXqP6hZieaxeMJRpggJpnxLAEiT/UpoVpJZS6MhQhHLma5UhcoKLjTtML3I5OmzsEgDnmymoGUdBqaqNVjsMIDNEo916tRGV9JEWQhMLKuJuuSqQCj4/UQqlhNomVEGJ7Tht2xygYC0xCzK8c1ojpu8xCM3x8nDB+i0e7UeyJPCf1ESS7Vxv9W9q2Vydv5KtTq+Fq/jq6RBzCqJMlIWHpw8RJpkKEVn4CBZvJL+FeBW0+ia77LfmA1NMkSxIrjjCHCioc2fonHxTXx++SV+c/kV+p0j/Fsf/gwd9AQwfP7l3+B/fvY/wi26CKyBRlAGLgZHXZilg+P+Q5xdn6EHHz9554doOV3A81FaBsa3I9hlhVk8Q1qk6A5aGB4f4uXLlzBMrQPCFLaO6dYUrIVQj1ijhLqlZDGX+zLLN7OdFXW9F6r+RaRt2pptKkmEftVUgKdORlhJtgHTZlplB2fnV0iyFA8fHOPogJoY1m0JRb9NAMfzUaQu6akZ9WL/1HPfc5SyRzoe+3m+mIqIXKlxC1gGKY8RFrOZgA3XDrCYzOH3lB7HTGpxlGJBsJtpYgVWZR/fnsvYBb4W8hRhepHLM5Ty/qgB+eBBT0ToDQChCN2qIyCl38LNzS0IQHLbwdOo2isCsmkBXmeg7fLUN0byunNui6Tw+H30HpvOu08Nj10bzTKtqrmPVarV6jlWv7P8vdXft332fdo/igz0A10Mt71W27pspO8ylHYZXMuG9LYIxK427hNJ2ZcKti1Csm/q5OX2bqNlyaaTvllHZlufNufdFtFoQEczNzh+6xIkLBv1u7zsvG5zH+vAJj/fN3PZuijF8vlXx3q5/zb15bb5sS6ysxr1WE0H3Bje66Ijb47tm8byKhVoW1Rh17OxC2hsa8d9ohmb+q659/tGMt4eP+2jbZXpm+98H1Cxrbr9apvWVZHnMQ0w2SWyX9ahrArqd1W7XwUk29IlrwMp67Qqzf1tq2ey7RlZzkC2Tv+xCaRs06BsE+jPXR/FR/8lho8eYZKMMRmxZoOJVuCjzYLXFWtbFKhyC54knFG+OqtnM00qQUhRaYVxUqUaYflymtsmqxQhyh0YqQFKU2tDAIFlidFHY5zeYoIOFQ1rtXPPV0F3kig1ijQTRkDo6ReqU0nBNA1i6iwi3NzcoMxjdDohWm0PvqvVoZtUrTTmmmiNgKBKoxVMK8T7IXWFL1J5aMQtR04oQuex4lEv60Jylmb1kvoOdRX4pgYK74lAQ6uU58L/53HUr2j0pUC1yOC2HPgtB1WyQBUXYGmzr2+nOI9ifHTQxtHRkWSgYsQjbLO6d6TF8mxHABqjNjwvjeBOpy392VSB5y2ycCEjWo7v48nj9zAaz0QzIwZ6PpZ75L3KPsKoTv0S4X4US0VzjlmrFYjAWtoPQ/p6XkzwxdVXyPwKvtfFJw8/Q9fq4GDQwcXVS/wPv/jvYYwcfHT4Q1ieievyArEdw8gdPD38EB4rxV9P8Nl7P5KIhtvpYBTPMbm8RN8P4AcdpBX7yIUTuvh//vwXEsV5+vQ9dFpd2HCFCkYjXsYtTUSAnyVKqWLWKInKgVG0hWgkeL+tOoI3jXQsJPuXq1EtpjHmfOG/dieE5bQQZRWev7qSazx5eop+x0dVxnD8wV0CgGTByB3Bg6aV5vVc1u+o0yxncaK1aQiyCOS4LhsWyiKR6BijeYxosFiLaziaCIJl4Qum8+0IiJRMV5HSu5gFzDKV/uW7muCBdLAm7XI8X8D4z370cfXecRuPjwNY5GlVFkYEIFUuGhAj7OCK6bVYzt128GRRvgVAWg7wYLC50uq2xW0f/cTy9/fxMO+6Hj//PhGMTYb9Og3HpijQtjZu+2y53avA7bsAuVWgsfz3viBktT/3NTab+1z2wm/SDW3rk00ZyVYBwfL11n1nn/7bd9zWaaKWv7uOmrbapm1grjH8tmmodj0Hy+BjXcRDNtY03ws83Nf43wQ09unf9bQorfez+toFEnj8trZ8FyCwnAJ32VPetG1VKN604fXnm4uX7gIem7JhLffLNj3Gahv3GY/lY/YBJLuuv5rBaznKct/27HP8anvWRUBWjf1V0fvqOO+T4niftt2ngnkT6ViXorcBDtuygm3TfKzTu6x7bxPIWb3XbQDk+oN/gYMnj5XCkc9wcz7HfFai3fLQ65Gaw+gHU9qqx1sMa5hwfA+u50sWLDHoWQjP0xSoTdakpugbjW7xBC8BEKG21FWnm2rjqD319B7zXPwePcekVInwuy7URgAiGZoo4iadpdCCeWVOgz4XAMIsWKTVMALSavkIQgeB176jYDXpdMXwrqMZrLHQZIAiVYaGKHUvzT0xdtCkeS1rIbNkOMqVAuaYNdWqTqPaGK78vmT6ylQk3kRHFICoUSzvJSUqu4TjG6iSSDJhJTnw7WSBqyTFp4cDSQfLvjcYTXFd+Sk6G0m1q+JyCujZb+22iu6VdmagGt9qBqzKhNfqon94iPFkgeHxA/HmezlrpQR1BIr9qFXj71LWLqb1eBTotNtYLGai++H52deXt89wXUwweO8E5+cjPBm8g8NwANczcD17hT89/wValyE+G/4IDx4e4ln2FX758peIxjnePfgIP3vvfRSLHG2/BcP1UHV8fPPsa7QsA4dBG53WiYj0Z2WEeRbhF3/x5zgYHOLj9z9BJ+xwBmrmqRnbxDlLw9zW6AZrptdRNclsNp3JvRCwEMSKwZ5r1I7jbthaH4b90tRCYTQprxwBILeTCK7v4ei4D8euYBopwtaRRu2mGqEj0GnSPZOKZWVTjUYwmhQx0mGi1Q4EwIp43mTxwkICEmkyx+x2LKmxA4dpfUOMZpdy3m63JxGvIieg0eruDOYZiOR3z2G67ExoffJclBCalvFPf+cH1TtHbTw+YkcxeZelaXjLTAAIgjYuLqkBycE6IE+jtylYnMy7QMg+QGObx35Xat1lj+6m1Lxs56YsWatG9PKC+X31JeuAwuqCfF/61K7N675A4j5go+mrdX25q133+Xyffl+XVGAd8NjH4G/mR9PGXXNu071somrtoyNpzrkJPC1fcxP4WI5erLtm075V6tKm790XUG4zkncBguXPV4/dJxKzbX6t0gM3HbsPpWs1crLpXKte+233cF9x+y6K0neJGKx6/+8TLdk1trsKS66jg923TzaP6dvUrXXV4delxt10zmVhfCPUb+YF272qJ1lNYfyWUc4slHWV8uUoyyrValUrsq/R31xvVUuy/P59Ug7vK8Ln+fetVfIX1yXe/w//WwTtUDzlcRXh4sVYqqG3WwEODpgNq6S0QQAIswqJBsJ14PoU/rpSw0PoVBTsMtNtTW2ikdWkpiVYUMDw+vPlTEsNzcekkLnmyzOaQuOJRqII3UkrcQPx7tN4awBIk4ZXPNxZisWCWY5KlDmzZZEexcrs1KwA7bAnxnKj/WjExk1qXhUk02jVwm+sHaIAQalkcZrXmpNKOPgNsGCqV6FzZZGmI3aZNrUlBnxDyRLKTaUREGmDFMFT6g/bI8UC4SLK5zDs4g6ARGmJF/ME47LA7z5+JNQg9g2BxDxKxAhmKt6MVBypjJ7c0XrYZxTs89xiRM9uZAwI9Ew/RGV7uJrO8PEPPpOChMXtSDQ4jeZDUx5r9EBASDzVrE5JJPdHb/7N1bVW3U4jvHz+G8RBhuGHj/C//9m/xoPuYzw5eSSZrm5mZ/iVM8WjxQk+KB/i8aNDvMI3+NNf/a9oWX380e/8B2gtEpwOTzBdMD0vMDNS/PyXP8fPPv0Ej1jFfe7D9GycTS+RIsfl6AYfvvchjgYnSBakPPUlQjAa3QgAocaGoGE2nchc8A1DwLRkqooi0WFIKmZTaVeGq1nYJLtZrfNiTRWK9FlfJWeWt7xClJvyM2y1ELZI+0rRDvkstCSyJXQ605T6HOwv6jbYf/HNS9FjkJIlWbcsU9MG15G2OOiIgFwAyGIqaYbjKQXuIXqdPtJiIvoSRqwcm/NI9U6cl2VZwXU0GsLEArzudDyF62rFd7bB+JPf+2n13mGIp0MWIrSkEOHZiOGiQk5SSBYsDe0khoWn0dsRkGYBoxi939U0et+HMrO6MO8TRVg14Nf93Zx3Fax8F+N/XQRlXTvX0a3W0cbWGb3r+uE+Bvw+x66je6373iYAuQpCGnCy3Nfbok3LYHFVG7QtIrDNEOdny5GybZnPNkVP9um7+wCQpk3rRO/L51kGB+uM1V0ghufaBkDWnX85AtUY6eu0Ifftk9WoyjbDfjUKsUzxWQU0q172bV73dW3YFdVo7nMTyNhUmG+dsb7PtZaN1m1AZl9jfPW4dZSyTTVB/jaiDfvUN3nd5+spWav9si4VMI/ZRLVaBzaac+6qSbF87WWK1HI1+nXjtikStqmmyrpzrBPFL0dXNs2X+9QB2ee53lRAcZmStW/NlaYIZNIK0UpjkHLFny+/usJfnz3EP/iX/zVs2xKjs8hsPL8aY5Hk6HgWjrsOjHwOt9XHjAZ9rmloeWyj25B0pTTWowioaByHYsyRBhMlSlvqNeLevOa+10JmnkeNZK290e2SQqS6CxrWpArxXGUNasipb0TCbLMYi5ka8OLpjWbIixKLtJB6JTS8uQZLpimb9C7VCDTi8Uaf0tRpUJ0LIz2aipcWJMEC09qqeJkApRTDka9ooZ5uTQ2cIF2oaJ1t00y1hRh+mmkrU50ABQX1i2CJ1wn8llJn/BC2VSGNp2LQw7SxiAvcThNkpYXHp8dSWJGaFtY1aWpaeG4L7XYHKfUvJelXV6JbkYr0JjU6rnjLW1hgPJuipHffJQvHl4x3tung8eOnGI/O7sCXVBOvUyQ3BfHoIGfEg9mXDnptnD/7Br5tYTYaSSHC/2v65ygmMR5/+AGex3N88Te/wcfhKU47B5hmKf7PL76BVcU4HoYYPuqjsAzMr+b4pP8uHruHCLMSRduD9aCHZ7Mb/Pwv/wIn7T7+7Y8+RTGawZ2ZiA8dfJmc4auvP8cffvgTDK0+KGkv2z20LNb+uEHO+i9hIKlp5T7yREAFM6xNRhTaK0ig/uWgd6ApbhnpyVPESYJFEiMtc1ieKymOJdrnukiKGE5iYTLPcVsakoHrcaeHwDMwN1MpgqnrYgpylCQN72SskRbHhZHOxelBDZNEBQUg+RIxkVTBgwcIQk/6N5rPpNZJGrPIoyWgJbVthBSYmyZGTBQQJ0LhIrWPL2q7+DvnFK8pxQ0JcBgNWSxg/JOffFZ9SBH6YSAPBkNh5+MFClYbjTKUToDLy2ud0JaDd5LXGhBGPeaZRj/4k68mErKP13STB3fViFpdIL8ruNlEWdoHOOzSbeyziN/nmE3i/H3Psc6w3jYm37VPZdFjSG6p+GPzHn/um3BgG2Dc95553L6AYt/jvuu1t51/3Tjsojpti2Tsej5W5/0mGuO6dq1Sq/aJDjTP7yqIWPXYr+oINn1PF9B8Z3HFfY5Z7at11LFVQLDM/V/+/r7RjU3X5HX2EYHvmoP7ApPV82zrr3VUrl3X2USt2gZ2mjbt+93l4/YRi8sm6Cg9+D41P5b7avV762h1b/etbsC7QIi0r458LJ9j3ZxrwNWu4n+rtURWM2Ttmk/r7r3RluwSpW+KoDTnXP58OYLy5a9e4tVtAe+9I/zOP/uXcGu+e5aYeHE9wjwu0A1MHHcIQCLYQRvTjGl0ta4EjbomukGjjsaU6DbgSYVygg8aPHGqnmCmjaVRDksNPaG71DU0GqEvjzsYHKkn2iKgcMT7nta0JY2SaAYtfpfZngSMUCtB+hIjM0UqVcTpnSYAYTt9z0Hbd6Rw3l22LBG5K7Wo0ayIoZqWQkGSiI6pVLKG3qWZspgVKZPUrbwmIwGa4SuX+hIUBNOjzrapp13rP6hYPUErVIdxI7wnABFtQUsrYFPrQrE80/2S+mXaLuZRjvPbOaK4wMOjAbrdNtodLVhHvQejPZbpwXE8qaTOqM3V1bnoPijo91wWX/SkKrxfTDElXYd9yQrzvJ+cxfhcPHn0CLeTGwFQStvRNMjNeIkY33KkngSL/JFQRwBilgXi2Uwc6nN3gl+8+layNT3sHeHs7AzTMsfT4Qk68wL/y5ffIp2PcTjwEfZ8FjHHYfsIv/fOj2FOK1TZAm63ha9vL/D12ZlE2N47eYiTcIByHsPKTUxbBf633/zfwhr6vXc+xal/hMII4R2dwCojTVogVe6rus4Go1+m0JxYN2M0Ympa0usyiRr0Dw6FzsRxmF4rxUkqplNoL+mmXVSmgsYcCXp2B9ejGC9mc/itNh63euh1fSmumOSsdM9zx3Jtx7YFgJDuJRGoUqOCs9lUPuO8IaBQLVKF0usiDAKYFedihMnNNUa3lyJW56vVVY0JRejzyVQzp9UJEwh5w15L7p/n42dSiJMARdJa5zD+kx99Wn3ycICnh65USmRe5atFLMVSJlGMymkJABHune2gF8/wnjW/Ax0EHOte6wTM+0YaNmkp1l1n33PeZ9Hd59h1hvV9Qcp9aU/7tKs55t/Uc9/nHv//dOyuebwJkK6jG/62xn5bVHEfvdPqM/L3ZbzuC87Z7u8K0PdxxDTn34d2t08f7gKzy9fb53xqSK/X2Cx/tumYdbqu1X5Z1+Zdepem7btA8SZ90+q976Nf2QSaN51rXf8u99Pq7/uOx7bjNjkNdp17EyBd5zhY7vt1VMDla+3q19ubmYAPvgSA/Ml/B9fXyuRFbuLVzQzzJEfXtzDwgTJhBe8As5xpbDXSQGOmqXhOagqNK8nyA1foKoxKRNQiEBhYpugWpAYCWLNDRb2iVahUvM0XjX5y2yXCQL2HTR57iqTO8iMUq7wSA0xAiqmgg2CnyahlV5noRNKyEkcdv08mTUjKmKNUsSYCwnY0EZAmipHEGjUQ+oypug0Chyb1LD3qTd0Q6gskMmCqmFyyXMGoCzCaYGpXAgRGQKQGSBIJGGp0L6TG0FhkVKupD0FBuOfS+Ge631LSG08XBS6uZxIJeXrYRr/fFdpPUWotDr4s0Q5YqGwfo9Etzs6fS9SG1b/p3XdsgioTvplK8cKconeTGgcawYBnOjgaHmMcTesIjqafbehjTZawmJ55pkBm6tc4QhYtBIgQgFAHExkR/tVXf4WEGajmcwTU3pwOkMcJfnD4AD//+hpFvMDhIEQcjXFxdYFHhw/xD3/678OYl5hZM6GCffn1tzBNC+89fheDsAcnN1AmOYrAwMvoGj//8i/xk48/xkOvjyNvAMfvwWj34FiFjIlokBYLAcU09CmYZ78X0wnGk5n0WVJq3rZWpwvb1QKUFH43yQN4vNKoNAomKaGrGU7aR7gZRfjN9UjG5zQIcdAL0X08RFYyQmcIEJWCg6gkYsRImfRhkQqFigkCgjo7GWuPNDqRxGLtnUDqwvAf0wdfX17AMjjvGaV0pZ+FDjhfSBYsSeebK8XObQVyvYbGyHbwuW5ibsZ//MNPqk8fdPGo78JzgKi0MSZvEgWowCcAea0B8fCT5NXd2rIaAVkFI01UhF9YB1RWP2+iKTx+3e/Lx+sKUTelSdbUoLK30+XLgfPcQMt+M7PTPAeYYa55NX8vv8/f1734veacqz+Xr7d6zjfP9zr8yQnC1sk7d/9bl4lq9cZ3bS0Cvl/31x6Hy/HLr6VmvvXZG+3ViqRvDMmm7y6/v9o+yqYnAAAgAElEQVSm+gQyxzZrcmXslvv3jdPsTuK1+R6bT5bP8Xpglr63/iLSruXo4NK9Nm2W56Kee8vzfblRd/devRlpXO2u5vna9Nzw81kGtFccBuue0eVo5t1zsXQvy8/9G22tj1n9zj7Tbd0xq33S/N3cx7r7+S7Xemtdaebz8iRe6v9N97/vte/m60p/7fP91bZuG4vl821yFC2P1abjV6PcMm+Xot/7tPs+c6JxXhFINy++t/z3fa75t33scv/s6ud95vnfdnvvc/7V/fE+310+thm/bePIz6LTYwUgdcrRJK1wPUsRZSX6oYPQSFAmU8AJsCgt2EYuhs5yBIMAQkS987lQhghAVBOgwnAacaRTUTPAyASNo4bew98bjzuNMNY7aChejuvKJpoWLIaowIGaiSZLk9Cb6mKA9HBLelymzaXH13QQp9SKRKiKXIrEkTbF4xsA1egimnOo4cp0v8w4pACN1xCQYWulbFKlxEOeKb2LWaXojSYQoFfbsxWAsVgfM0QRdNATrpqDuYAmXp9RCYIyCoib+hCS3pbe8CxGEk9gskaI7eBqNMf51RSl4eLH7xyj02mJnmUyucUimsG2XARBW6hWdtgV/UMDQBidYg0VUrQYIXHNQrz7BGgVjVzHE32PDUOE3zPqJkh/k0xdOqZCY/M0nezo+lzSuRKAkDbUDnwELCcRx6LLmRgFZudXKH0Tf/rVLxBXMX76wQe4vr7CTbGAb5yItuWw14JdZGK7DNp9vPvgXaRxjmknxbdffAkjBt5/8BRtpyUC7HarJyL3r+MzfPnqGdzAwh/8+KfIzydowcPxw3cwYaE9djYBmVQ2T1V/AZYTqVMRTyaqKbJdlCxUyMQBro+MmowiR7vXVQCSFxIx0XtVoMq/I2OC4/AQkwVTI09g2DYeBV0MBiGCww5KkwXG2ZuQAoOiAZlNNIMa380ioU6x7geBBt8LAk8oY7wuK6mzACiLDTJpQMpIomQd04KW+YJFQVOZx3yfkRUWxKTYXeiIZXH3OeckaVsisK9BsPGPP3m/+vi0h0cDG55lIIaDSQbYZoUJ09tZAS4uryQ0xNa3iwzvGIrY9nmt26g2GRarm9Q6w2CfBf6N7xlq5KkhJyxIvcwKaHlj811j1C6DlE33TRDy9uu1gbpseDbHLYOY1e/q+fT7q0br8mer33vjOvcFHs3J7glAFCgowGP/8+s0dmUslsfgLYP+zXt7s1/qvxrjrwYiy6Dj7T6rz1dTAqXvliiCcvzSNHgDxG4fvjsAt23MePoGNGwDtqvAYvk+1gKXpX7bBwBsAjQ02nmbm56jTd/bOOdXgMk+a8Jv+5h923zXr7XTYRlorQUhdUP3WXPemodLlNQ3xnbF4cHPGiC1rj37AIzVY1YN4l39s8vxI3N6A1jade59xnrZOOXx3wV4bAPe+7ShOea3BWrvc837HLvOgN9m3P9/cT/L7IcmGrv8c/V+l+9p8fR38Mf//F/AcrU+xXyRYJJUSEsDB20fTj5FlS5g+gFSw0MeaQrWJnVuI55uBOesk0A6Cy1zreNhSfVCeufpiU0IJmq6lOomFKQ0UY1BRw1ACqWFpuQQhNQvOY+2U2uDkHbXZGlSTYZrGnCDUABIlFCQvpDaIKFnwycoiLX9yylyeZ0mZXBVWtI+zSqkxjjBRyNM1pSpSj8ja0UBloE0igVIMBUqAQi91QQgjM4sA5DXGaksdDq9OhqjQIoGY7t/gMV8gjSewA8cyXD14uwGN6MEQXuAD45CdLpMRZzj+uZCqmYzktIKuwowvA4WiwluR9ewHUONT9gCnIKggyyLkFclojyVVL4EFkZRokpzycgU13UwpIAeKUlTrWwvESnTxO3lt3I/fE1vx/BdFz6pbXU64hH1O0mKebbA82qMv/rNLzH0PDx59xH+p5//K/RbTxBYFrquh7bJQoRP0fJbyFAiKUr86vYbOIWJdw5O8XT4AGWkuhvD8/Dy4hJfzL6V6MFPf/RjPGoPMH52Qb4d3v3kB2AsiFGeJrJF3QTHkXOARRN5P62ywGwxlxo2Rk1BI73qToPZ7+rNFaWCh+lUiv1xTNk/qT1Hz+ogygx8fUutVIL3eod48uQYTp8RvkDnZZFr/Q7qvKMYo/GNnMcqlfrHYzzb0jo1tX6I7QuGh2AmNqmDU+ix8n5No7LzBE3Cg8l4LCBQCkjWWdbYhwL4bY1IEkgRhPJ6LBJq/PH7T6pPHvZEhE7xzrw0MIqZwxpYpBkyw5MICK0WEXl5AX4/f7l1zdy1sW+KnGzaCFeNM/l7Kdrxlodu+bPG2Fjyot95nZc+2+RJb4zN12142+O9LRKyznv/pmFaG+01V+/NCEhzo+tBzNug5PXxb3jg1/TB6gC+BY5WDd7lKMTGz+qO3xIBWW3XMhB8awyazlgBLavHvR6jpQOXIygrOqW1oGMNUGvaurzhNL8L0GoA12rf3AGuZmxfg6x1QFbmyJZozT5gYR9DcNkYWXf8rnNs8vTu+t59DKzVZ/27GP/r1os7ELoheLh8nX3uZ11fLIOYdedbBeNvrAOrc3QFJO6zNu7Tz5vAybZ73qc/9jV0fxuRjF39/NueQ/v06/Ixu7z8DcD6bfTFurbte951wGX1vW3gcBOQ2HX95QjX6rGn/+y/wacff6w2FyrQ8Xu7yDGNUgEgVjqGWUYSAclMHzSAGvBBo7xJX9uIyJMylfeYQpe1QQg8aOxReE1NR5ItNF2tCLXV0BLgUNf7aPjqTapfoV0xhShT2NLJ1h3epVWVrFN1qlwRgKcphr2uGNZZZWAyUx0K6SudwEMYeEjz7C7DE7/fGNavReiMsmRiePNzRlaE2kJKpGTU0hC6aDskm5bSbQSQsEK3G4pnm++zOrjUo6g1IIyGuIECGIIzRoSatMWia0kyxDnrP7BoXipUK0Yvnp1di+i5PzxFz0okAmLZTHt7q7QvSWUcUB2DKi1RVgReMwEgSr8hBamDwO8gLmjqV1ikiYAP/iM9ikUPaXCnNMopig/UkGbUoQEgkrZ4fKngjXqZmPUqDAFS/J3GfgsuLso5pvEUPcfG5eQK30SXaA86sOcx/uxzFijsomO5ODBc/MFnvyve/ee3l5ghx8V0gqdHp+haHjq2UvPObq9xs5giLnO8mF7g4cEh/vDHP0N+PUE2WmA2m+PoyRMEgz7KwpB2cN60W6HSpmZziT5x/NpWWY8ttRqaQUrqazASR51MW6lanKPsAxrxjIKQyiZRP5P3GGARV/jV2SVuxxN8dHyCz37wIfzjDozCUe3TIhJqnug78lRA02w8gWXkCm4MppW2MZ1MRPvRANj2oWo8ooXOZ7affwf1vZjxQqh9on0iBWs2hyfJI7TYIKNanNOubYsYn2CFFEmOnehF/vGHT6US+hOmt7MNzDMDVwtyDMlJY0jIkwtPpnOZxLT8wzzFD735nfD8LWN2jTj9vov4ruPvqDlLAY3G4/4GbWfJe74MPF4bkq8pPOuuuUrF2uR9X0fv4vnWhbDfpn29NtxfG7v62zpgtK4N62hIy8Z+05Zd/Xr3+YoBL21ZSTbQGFTL7Wx+p0EiC3RNoboDOKuRp3tEN5q2LYO6rVGGNVGQtVTAFSC6dx/tceD+VL7XkZtNdMX7APd9jMY9mr/3IX/X19vUsG2RjGYO73tTm0DGWxG1JbCw7HzZ9zr/ph+3K/pwn7mxL9C6zznv1o3vQHnbNDbLhvOmCMQ6430fA39blIPt2XSOpq3brrEtErHp+7vm5y7AsasPm+8//qN/hIc//iO0OlorQrytlo1XtzOcX41x0HbhVXP4VoXKdhHDRctUo7aJfDQefV6Thnqc0+sfI5AUup6AEBaUk+xRoC5jckfxofFLW6fRgdDoZ52MBhSQBCX0qFwjDrxW7+BEsxGltb6kBiC8Jo3uo8GB0GsIQMbT+VsA5I7Kkms9k7trkf5CTUClCRRUyJvVlC1DU/4WhVCmTFrq9csoy1rHoQa964XSD/RwMROSVDnPKWRnwcIEjq8GrlLPKBzXbGKmoTSuOTNtVYxGFGiFLsrKwMuLW8xiiqVP0HOZ+pVVrlmEkQUH6fc3kaXU1KRwCmYTAxYR0yUrwJLok6cULCYTEI9/pnVU6NWPphOhYPmWg5S1HO+KJZbioW8oWCKUTnR82VaHx6cpjqkdGY8FrDzo9XGezaWCvDFbwG+7eJ6M8cXXX+BRb4hfTi6RJxkGToD3Oof4g09/LILtnz//NV5GY/zRT/8RCPEWkzGSaI5ZMsNVdIs5a9HYJs5evMQf/uRn+MHRuyhvIyTzCIs8hTfowu21kceGRhosC+1OS7Jg8UXKHNudZWMBAkXGKAVQJDmyOBOaVTtoo+hqIU3qlrr9HiJmc0tZsb2vINgu0DFbmMwL/PXLV5jMF/j46AE+/ugdhEcdmBnkOtR8CLhmgcGyEpBKAGTkpKppamdmyGIa426rjTiJVBcSBDIuJYtpGgS6zGqmGiHqdfLFjQAoJkEo8lyAC7Xkki55EUl6ZQXMrlSPJxhjhXS+RDf1n/7gAylE+KRnwRLaVYXLeawZsegtsFw8u7wVXqHm01a0FOYZnt6DirVrEdv3802ezMaBvQw+NhnqzbXWe9Lf9lav144oj2dT9OP1NegpX3fO13f8Rjsao/ktvcHrazXXXe6zbToVHrdNRyGG2SbdzBbqxRtjtqJxWKaVNGOyep/rxqppyxuG+6q2YCWatQ4kvtE3W+gwd8fVQGjfebja96vg9nVEaZXv9aawYFO/79OOXZ7gfY20XV7xfc8j82yDVmRfw3Kf++YxDZVs0/GbwNqm49+IotZDtnoOmZu1huY+fbLvPa07bh/u/H3Ov8lY3GVEbvp8Vz9sGvc3+nvlBlYB+KY5dZ/7/j7H7hvR2Pcaq+dbB2Z4rm1AZBPNabkNu4BIc+x3ATT87roitqvXX+2TdZQsXp/aj/f/4X8lFJ1erwuLPH7SPmDg67NrPHt5jqNeC32/RL/lCQCJKgdeXROBNgmNm0ZTQSOantrKLjAeTwSA0GBirdIw0KrNIsTOlQJFA4lGVSNEJ6ihAVsliRb6M9RIZ/pdzRBkwA9acETLYNcUKQpz6/OmSrVphzzGR2U5WMR1DQsTaHmOCMB5fKNfafQnbLvSuRjU0HTE6n3OagpMIaCLQGlG448cfxGza/RjOhuLB1oKBDK1Lb3JqCRKwHPQ4y38/jJHZVp30YWm+jiNzUaUn5uk7RjiKTct6hIqXN3MkOQ2egen6DgETczqxOiS6lR47uk0wmQ8xUk7lO9NpxMUZaLahYo1PPRn6+hY6W4sOsh0w4z23IwQ2jY6rRZyaGV3iTwVhQimG4Co2ohERNDM1sUxPHt1fgdA2P8Pnj6AMWZUYoKrIqIYA4+6fdEm/OtvP8e30S0uz87xZHCMHx4+xYeDI8zjBSZOCuOkg3fMp4ijuWRbu5le49ff/lqyS3lHHfz53/wSzsLAH//s38Mg89AzAlxf3sDuhLD7ITIbaLsDre/BIpe2Cc9WuiDvk9GivJpJJMAsDViliSrOpbp7HufohC3kva6I9LOyQG84QJxniNJEtCG8v1YvxMDp4WYc4/OLa1SGiXcHQ5wc9WAPAmCulccJeAh0ppOR6C8Y7WIGtDyeSfv4j5m6WFdnwMQLlfa1Y+j8YOYt0vmiOMVkzsQEWpQzcFJcnp8rWC5KsNo6AY6CXbZb6YKs7M72knbF78nczgsYf/KDT6p3jkM8OfQAI8c4rTCNKtGAxGnBvF1gBuHxWLl3lBebLPRjmqIHeVJN9113Nx63bqNfPXgtj1/uQo98i0GzReD8hjf+reNW32gM/1Wtwnohwdu0qDdpOGKkvaFlWFFo30UElqhZG3vubWrWWlC1BkTcbeobqGnLnboWIN3DGNtlpGw0Ctfw5deBuaZPl0HAfQ37N8dkCyC7o13tSgTw5vxYpmytu9+3EhWsaGfu7m2N5mJd/y6P72okTPprg3bjPmO1y7hcvc/vcu51EY235FtLXb2LsnWfNmycl79FT/r3Xjy/5wl2ee+/5+m/99dXx2vT+G2az9+7AUsn2AXSflvX2gUc1n2+fO11GppNEZt1bV4XJdkEeFajPM35VoHGpvbx/emjH+JHf/CHODwciDaA5S4kkkEGhmHiq1dX+OKbZzgedHDa89HvsPhbC0bQhZ1rob2GftXQVZqUtnbYvsue1LzXCJqFpsTq3bVzNfRDaWaySLTmBgup2ZptSPgrMMX7a9e0IBqCQagpf+V7UmskrsXgGsFJWKAwCOG3usjpeS5LySbEwm6iVTAVzDDVswAbS+uSEH4wQkCwQAOQBp20g6lbDUMMWRp0WUbvtRbm00KDuQAn1uwQ8baj0SHVtbi11z1TSlpRiKCa4nKNkuSiSSFNK8s1PWvQHoqxGVCgXpSYLVLcjsaYziMErTbeHbakb1j0sanUzTaTZkRKDsFZWSTIoxlcZnAqCXwAr0VxtIu5ZQmQCwL2valZn6hTKZg2thJNMu+LwJR9S6+86BU8rb8ynVwI2Op3exjf3IqgmrVZCEoI0rqBJYY0jWF+n+8JJaiuaP/58xhFQqBoodd20On6aHVCxJlm52oZXbhhAFL5mJErMnIs8hjno0tc3lziH7z3U/SCAC2zRD5fYB7FMPw2/MExvG4PbjtEmZVIolTaSU2Q71qomP42ixgKEXoTa4FkzCBWMkhRwDZshH6AvBvK2DswZQrynhktIhDp9LoInBZML8DVOMaLyysZ54eHQxx0XLikUhm2FBKcTyeiA2EkazGZIM8i0WWgfVSnfc5kbhG8pqzlIYUkE3hJjFkSCeDpDYa4Gd1iPp1LlIQRjyo0UDK5wmSGMk5hpgWSyQzJdK4anpbeB8eQUSlmxOIY2LXOyfjnn/2wenLo49GBI4VkKECfp4YI0hd0F5AXWZm4GZF7pwIUoleT2RsoEisN/G56vje4WEdf+E4L94r99wYAWQs+lg3CbVd8G4Dsbt+2c68DKhvOSA4pX1z8dr62iAY2fHeVrrTxEutOvcvelnbXZ6zWaPyXdDnL131D/7Dttld0J5vavpbytkTF0v593c43/l496Rvak02N2zQOr8d9Y3RpnYZk0419lzFZ84ws3/7OKfb39IC3AEjdzk2CbX4sQGbdo70m2rHttn8bAObvabf+nTRrHaBoLryqm9mnQbv2k7/riNU+bf7bOqYBCffRmPy2I2z3WZdz5yN0fvIApx98KiLpVsjq5yE8jzQdzfKUlSa+Ob/B1y9e4XTYw4N+IClGqQHJ7QBuydSympaWr8bYvsso5fgCBBr+evN5k8bUlGxEr1OJUjQsnllDaSSuWYoWhXoRiUxUtRGYZ5hNF+gfDPV90VEojapph4jH5zNJqer4LUnfK3VAmOHLMRH6HhIK6m0LBSullyVMGoWEAgJ0XBi18Jzc+QYUCQXJcaR/KBDndUhzIoigUJ39IRmxLFaL1yxbBCMEHfR0CyUtUJobBcYaNTJERzKbs0K3cvorlOj2TiQaxRTEiygVXTATA9Ae5OvJQQteGMg/AhB5FaVEYlhsjpmfrCpHlszhMHWr1Cth5XpP7rVst0W07rievJ8s5kgXE5hFChsl4kojWQ3NrtHG8DIyphRBk0pEvUgUix6BNCc1ci2Mry8EtPAY9gnrkDTnokH87LbC9flLtH0Dj08P8OB4IBGdWTQTfU6VewgonHdNJGWOi5srfP7tb5BWGZ4+fYoTbyAi9pD4NE2RUrTkhAgOjtA6GEqfMDqT05nP6uNVibJgu1kbJJe/mRyA4m3SsHgfrCBPYT2NdvR7ErGgaD2haJt0LNeUiAj1O6HbRlIC5zdzXE2mAtQeHA7Rb9nwWDeGESzbxmwyEfqViVwACIEekxmY7SMRjXMOVSgkixUBKLUiEvGbjkWQH7Rb6PQGWMQR0jiVPqamKCkjqdrOrFn5IkYeJfqT85X1QDxLgA77nFQt0tFEz1NXfjf+ix//qHo89PCgZwoaZ25tGMov9C3gJlPUTjqWiNGZzosegPphL8pCJnhVqnBGDBxDC/Lo+8plNOsFgpOZx2k2B/5OWhdNClY1zfUzqUaqgh9yDgX01A8mjxRvhwhzLCRpivE8kQKKge+g69uyaNCDYDFHNmMjlaam4z2xo+RVLySV5DNmKLSupMrMAsKPy+E6LtJEM36JZ4XhV8J3eeApd+J/pbzPhUmLEtnye5NZwHGVf5nnGiLU0KpaQtI//KtiSLTEPMmQlBTMuQgp2DIKCZHy/stKQ7K8ovwtxYZKeQAZkSI1TiqxspYLi9bIPVaY15OWHgN6IyT0WmjhJfUyqUenLAseLtnOmmJTEtZOeX4Fm5J1gVVgy0oqYcq4sp4OOZo+0+K5gGVjFme4vJlIKrmemaBLpB4wZKzNYqhYMZYWkIrpNai5vJqRhEI7G3GcgIWrtIASF/dSsitw7MVulH4ptO9ZDdf1YHCeGabMIc7Jgp4PySCiF+ec4TnpVYgiekQCKQQmN2IaMk/4PT4gvMbFjAtHgX6vI54LVlfNl4B4FC+kb9hmzhdLNhOd89JPjo41E9PJfK69YPLAyzxqQuOs/qoLOK+tPFwTBTeUWAtYSdi6TuHF+5DiTJxbTG/HfuDzw0W5pIjSQ7vbhUlubrTA5e0cN/MMrmNj6AMdz4Dtubw1WXjKnBlUOC7qjZO+q/N7S7EsfsYtic+7qXw9aZekodSIKPuO81QKDNWhSY4zu559xLbrc8FfuWkXyOqUgp7vyXgUFTdoX54zfkeeH+aTJ/+5yEX4//yWxcAynPZbGHaZolE347sJJs8CQ/xAxbby2WXlVllH6PG0UWS8cc41Vg9eyP3wOeAyzJSDnGN8DlhwKc24+euxWihMM+rI+Sst8MXNkMeEYUueL0mtyGO5wctaZEkYW7PwUOCZ4+rmBi9GCboecNJ20A01y0wu5+VmVMrcZN53jgU9Ts1aKnOOnlRDPa+61tYVb01to4hWmcO/5pMrhbaSseJ7vni5Mjm3ZAji9pSzGBbTXLpSwG8xTaiNhM21y4DWSKgHlZlmTGS4HTEF5AKlUeFp28dR34MZOiJALSpSNzivNRTP9ZfzQQwkrqGGKc8MHz86uJr3kpgZVwrhtzcGFNvfGHhsQ7NvOLVHmmt2TqeZ9F+Fgs+aUSHwAxSs35CkYCpVzjHuJ67ci7quDBbKWkR4djXHTVRi2HbwtG+jM+hpmtOc9Rx0beCclOdD9hPeh94b577QYSxmMUpkvSefm/eli4Ah65LoG2rhLOeDOvV03SIPmwXJ5DvsJ67L9IpWrEXhyfPJ9KKOrXOJa5FDOk6tanDMSmhGl9NMisU5ZoHTgzYGLQ++ayMpKph12lrHNlBZrIORirFIDy3vhePBtnJNb/ZBrjPUG/C+ucZaXEd5ryyKxufZVMBAw539yYJp4q1NaJTpfv/48RMR+NLTPey0UNLLa+ZiaDmeA9d24XLva5Euxe8miNISL2+meHl5jUfHB3g40BoHGWzMCxM+aORq1XJdI3VdbPQUMJw3gIEORDMcnNBKiaGRKGuAoYJf/mNRPtYZ4bMh+7bsmRZM2ZO0cjULv6lW47WHqNmbZUxpZDquABCm4eU90SPtWrw054zSi7gvaHTFlTVdnnODdo7OZWoC5Hx1+lIalXzNZ+O7e+Y63dQJEbZKnd2roaMRdKg2ZSEicDHE5VlUbQlF6aJ7MRh1YfFC7neB2iAwEXGNo44GBq6ubxBFCU67Lrq9HoJuW+ag0Oa4FjfrqwXQAlrMRjAKLUIngMfxZa3zhofc0EVzorbAAul0DGQxOA1jCuHjWkMhYOU1OBWRs6nUOxbBk/ukAN5SwKJrm6a+bcaEGZiadYSi6MuFg2++/DVaroEfffAUDw77Eh1gP/A5ptj+4HAodiSrhc/iGa6vr2HYBt559110g56AA4vRAAr2swKlaSPoH6A9PITpWrIGlDlrcFgKJAhu0imo1zFLrQgeRwowGRtLaa+UEAqd0e/BrO3WxXgqe7XJtMxVASf00Q76iLMCL65nGM8WUn3+9HCAww7LalgCiPiszglUuVYwXe58iiyNdeljtrIahHL/onifVdr5nuiEmBXL0TnvBS2dm3kpQFKA03wkESfOFdpZqmfJ5dyyxru2VFznvsE+pS5E9gGxvyIY//SHn1aPDz086nPhLIVulVeegAG3KlF5Nq5nyiOLCmA8YcVEIm194GTDrqtUNim6xBCvFyipCcHe5A4jVWlZvId8OBqCTD+nRg8rQUrqvIzhQYqnmKmCDyKkLR7LvbOaZ6mFf7iJcjHgZwQgaWWgHTLk5vAOtBR83c67Bb42+thybuZ8iWFt8Z9uAGxrmnIT1s02Tea6kdfVHmWx4SJMI5o5wZOozlKgm75UUKkXJHpN+DDL4sLBZ9EWMdp109FNi4+2LjiLtECcc5OyBIB4yFE2QEcqoaoxuwxASnoYyHXlpirUuJqPxkWryMCNnP2rqQpfA5DGAHZqoEjjXm1GiuzUSOAxRLyaIcEVIELAp6BFUTONT/70uJgRfMHELE5xdTtFUQFHgYFWm+FW5dDSdmk4q6on0pSDPAev0SyauilkMo8aQ5UGoRhzNFjqG81KvmeKl8YTrq56qTi3eLEi0Yku86EGzZw7rBLLzZHGiSUVaWkla8YGPjwSroeBiwUBCEO8bXmgbXqKGCoXIGQjrsP/MpeY5s51a4OFhgmzgRC/vAad7OfX/F7u27XYUApI6SLMycdzsc2mrRuxzlflC6stQ8+QGpcUzXEu0lij0SaGm2Wh1W4LXsmTGNfjCJOUAkwXfbdAYJdiJNC7UpQ5Ci6ipoosBUDlBBJ0LnBO8XkmpFCjXdtZIVrEMicaMMtxUVCcybzmsQIg6fm5M9zr+xXwSfDFrBqOGNoEnEJRqItr8Xw09gzTQck892mMRWHi+czkBK0AACAASURBVA3z0id4MGzjeKCZU7SYWCn9wNVbACjbYNKoJxAwxYAW54VsdoUAkTLlBsXKxfqd5l5E1CoGMPuDRrSudjqHaOCw7bo+iTFa8liIUU/Qy01PvYjqSeS98DN9VlmsLMP1zS1ejVP0AwMnXQ+dgBtLJVQNoaHU7ZUr1x5WXT/UaJc5YCqo4/MgYy/iWEvGn0AqY1L9BuzSgK6dJ7wnpY7Q8VOo940AUWocFFKlmdeYT2PZ5KU/DajRXr8IeMs8wmRa4dmExwHvdgIM+y4Mz0ZBg9V47azhves48ZmoAYgUH1MPLMeE98ZJy3WLzwodPAIa61z2XFub50fGgps2K1ATrDN3Pq1vzivhopfSJp/zIyEnmZllbDEm+OwSjBBYS3tSZuqJ8PI2xm1c4ajr450DB0FbK2Vz/WY7ZH6Kw4bZfUrxbN4BkBq8cq7peu8gnsdyLMeT87BZ+7iG6LxSQ1L2gkLnINc5zr2mmlJj29Ko4hjTYOHcbUxeAhBewDJKqVicZBWu5zkuRsz1n+H0oINBi5W3beFkKwAhu5pFI1y5Hg1c7iXN3Kq45td7MNci9rvsi5w/1IZyTAimHF3vKtk3FGyyXXQGCYgvCgyHQwVXZDUB4n1/dHwkz0gvcNFqB/QU6Lpuk3ITyk8aMAQgFKFf3I7x5PRQIiCkYNFRN4oLuJWyMpYBiDy7da2IxhG4HPloHKVit7BdBIp0ynHFl/WM6XZ1rno1mOG9cb2iR5uUJAE5dByWr4FP04YmyiBZnVh8gc4iN5A0vPyMAETqgNgW/XU1YCqlryTqQSdQyT2Gn+t6T1qO/qKOK1JY+HM6HkmR0IYGxiiGVjBXm63RTvD3MFSwJNmhWh3xlles8SEOLHUgy9yybYShAgWNptDRZ0ihwLDdEyfj+dU15rMFOk6JwcEBOgf9OwAie5U4sRTI0Os+ubpEmSaS+YvUMsvzYVsO7H7/LjsZ5zmL9SWzMaosAn13LK5IShlfNMgb6lXTXtZxoWHLe+JnPEZE9Uy9O58LaBcHae38VZqaamD4vb85H+PZbz7HILTxow+fiv04H4/EUKanfpxXGPRU8E16UgPm6PUXIXaH3vwCVVbAYE0ZNT7gd/uy/2bsFY6ZmBEFioRRGtbOYNrmFE6ZCwUrYRYw25HaKQQ67HMBIGFLnL7sT4IGvgg+qGEhBcv1uwIIz0cRrkYTsZMfHA9x1GVSKQvTmQKzxXwG0yD9j8Y/HYf1OmzoHsC9XexHqRWiKwvnUkVgJOtGAcuhg9cUJw9tIwLN6PZKzi9rU6UZvRqqozhoklR0UOx3jiMjLPJ8ZrSxy0YDEoA0LM81EMFEkjvgMp0sYhSOKQBEbpyo2vZk4eFmcX0zxuGwi/Fkjn63g7OLK/S6bbB6Jje/4+NDjG4ZIiwxGPRwfTMSLyCNOX6HRsdgMBROITeLIPRxcXElC9/p6TGurm5k4eKCtIgSWXT7/Z4cz4fj8PAQF9c3mEQp2oNDMVC6gY3TYRfnF1eC3HktnoeTcnh0gCtJKWxISrnrqxtZQI+PjuQYnnM4HODVy1di1D589AAXFyqwOTk9xu2NCqAODwZSG4W/d1s+bm85MS0cHR9L1Xgu1icnx5hOF2Lc8VoUR3EDOzwcyvH87oMHpzi/uBQTZXhwgG9enmOelDg6OUI2H8M3cgxPTnB1dS2DxnNeXlzJxjc8GMh3iWofPjzF+fmlbOpHhwe4ub2VDbnbaWk/lCVOT46k33jd4aCLs/NL2QAZrru+1cwSJ8dHuOHveYFBX/uQoeDD4QDT2VwMkHYrwPX1SBap4bCPq+tbMcYfP36Eq9uxiNScIMQXXz8XT+9n755gviCIgfTDzc2tbMxHh0OcX1yI11X6/NW59P/x0VDOyWPYZraHGwEFUy9fvNJ+OznGuJ7Iw8M+rm5G4tFkG87Or8TjdvrwFNdXt4xnSpvZV5xj5Bmz//n7wYBzaSre8f5BH6PxVBaVw+EBXj5/oQZm6wDjmyt02iEenR5JVVcaaCenJzJX4zTF6emJjDvH6BHb8OpcDCHOn6uLV2Kcnp6cyr1zExseHsg48l5ODvs4O7+Q30+Pj/Dq7ELGi2P96tWZeMmOjoZ4/uJMxuuUc+D6Rjwk/P381UvESYqj40NMZxqi5ZxntNLzXQwPh5Kp43Yaw2ofIkti9NwCj467GE3nqNIMB4OWzB8KIk+PD3B2fiuCsl6nJc+441o4PGjj/OJGhHQnhwd4dXaNNElxeNDD9e1Un/fDAS5vRjIPe11f3uem0Ou2cDtisSUHg14br85vBCQeDnv1XHJwfHSAF68uwdjl8fAAF1e3YpCcHA9xO12gylL0AgfPLmd4cRuLcdP3LQEgjx8d49U5o7N8Nnu4lPlpYdBv4/omkkXz+MGhtIe/Hw77uLxg5Vcfg1aAr795Lpv/g5ND3I51gTwa9nF2cS2LLH+fSAGsHAf9DkYTRkxMDAc9vHp1rWvRsC9zlSC/3w7xzfOX4o1jykFGOgjinjx+gNGM0TgCwQCf/+ZrnE0yPD3uIDQyASB87s6uR+JgORl2tM2GgYNBB+eXtwImjg55LX3/6KCD2zGLWxmyFnGMuH8cHnSFr00AMhx0cHF5q+vbQRfjaST3dcq+HU8l4tsNQ3kWuHYddFuYzhe8RbRsH9d81hwbBwc9zBZqrBwd9HB+cY0yozHcwZ8/v0ZlVvjp4xNYRgJ4FgZhoN81TRwOurgZzyXyyPXn8nosY3h6pGNNIHBy2MP1iJtviZbvyb3TAOGcZJ9zWxx0Q1xcjeReTo4Gch4uQCece1cTMZIPum1cj6Zi0B+dHGAyJW0glnEZz2NZ/4fDnowF16XDQQ9nry4QRwnmhYNvLic46gX4vfcPMKZxVlY46LcwmqiYlNe9uB4JHh10WrLucU88Gvbkfd7XyVFf2h/NIgz7bYkIc515cHwgv9OQH3RCfZ+87ZNDvDy/FoB0eNCX+cx1gOe8vJ6IifD44Qlenl2JscVnhOser3v64BhXo6noCg67Ab59dYvrWYZ5bqLMIjwYdvDR46GsmWSCHNZ9zgjIo0ePZN+m13LQDnAzmorTYDjs4nqs0f/jwwO5Lu99eKD3xf3uwSkrMM/EKcU16upmjNMHJ3hxdi7rl0TlameFR6Na6EkVnpweo9XuwCGA5sw11alEsM4K6K6vold+P8lNfHtxi/ObER6fDHHUdjDoBihMF5O0gklPeQ1QG8OH803Ag+eJV5ZzhccoRUkdnY1xzrZLtBSmRITpK2KhQS1056CSaLQCdxphBAW0WxpKFjNi8bPm3LwuDV9GQFmrwaxy8UKzDshsofSnTitEvxOiRVZAkdb3qewPajboTFPQaqEycnXekGLECESdIlgcR7Uom/erugYFxnFCh0rt4KTHvdamEIA0gnZS3aTSfDKrK8irc6vpN96/ABNWkE9IwqETwoPf7iJOc5xdXIpNRsdJf3iAVq+rxinBB/fNNBPjs8UaIXmG0dUFUzzBd7WAoOuxNosFo9UW4TSjPXwl8QIJIyBCwSKI0Qr3bBvbK86Y+t5kfmSGaDyaOTAYDOC3Qpyfn0tfO1JZXSNjYkdQ2F5Hkvkc/fXzK7z89kscdUP88L3HCGwgmqpmRKrB1xEboapVpjx7XDv5GXUQUzryaBMbdCDQEUUHlYOSDhXOaMeCazpCsUupA+F4szhftpBx8isWfmS0N4Pv+bJHzkjH4hrYaqHyQolKMHIitCaT2XoJBkvpc9fpALaHVzczvDi/lHn76PQEBy0bRpljEU3ESRMtInGUcH0RZ5tEwUuZ0wQ4WkywkvEh6JVIFqNuJbl9lhzHCAjHOJpH4rjkXExHN5KVS+Zf4EsAQbJtiWYKmN+MJOsVwS7HkRQsAerijDYUgLx32gKF6IGvdUCK0kYp1JUYmaGh8VH82tPAwY5ZrZLeB9KlTCAhQiY/jA8o45OOh9A2UVoOLHriaWqy88M2DKZqczy0fUcyWfimgTk9rosZ4goIHZsuFFhVgcJwUDJc5IVouY7w3XyHMQ4TNj0AFMBQ+AIbR/0OWj7DuiniggIyRwzngLQYhlZRIqJnhDmxixLtwENS2QglNF0iYL7jJAXylHgQIakdKAWJs1Kn1ElJMrio5Hi+z7Rorsm/Dfmc2JBeSV6v324hZiidfFEKexwNgbd9H1GWoxP4wqn0WfgwzpBkhXiueH99ehLdEovKlL/5vcCxEGVsP5MbZMKpzMoKbc/FNIklDBix0IvvCvfPyBOJRlhlLv0VuqYUdPKMAnPuRFkMMkk4ToxutRwLpeXBLjPMs0rGKSMdir3BjB8oMY4T+VlYDjwmKigM6Q+K/ULXxTQtMZ3NcDaai4fjQd9DvxUgl/NUUumz7TnSTnJDx7NI50FWwmd0wbDk/Bn0OFL/OH+mC3oBNNIVOpxXLlqMDlCQxzR+lSH9OUnIqyxQ2B4C18KUYJVeoZI0ixQp549tynl4vawkR9IAl3ZG0CjoYuSPhpmRpTjLbDjIEYQBer4NwyHFj3I9UyqLjqNY5k9amvAZDWIUxDIxXcRo+a5k92BcqDQd9MIA8ySXv6mv4k9uIsJ1zQs5T5SX0p8pF+UiE+90x3cxjVPya2SxEX1WxigGw6ARsniB0g3Qp3fHdqW40CJN0XFtLOgFjqZ4OUowiQ0EDNEGpAMaCCSXfAGnSuR8badCZjhSEZaROFaI5fPddgzMGA0gHdELEZoVZqkBg94zViMuElRuKICZoje7TBDJvMhhBm0gjeX9NgsxVRaqeI7E4HOv86dNmpjloljMkFkOfKNCzP60gZw5x+kVZjBjPsJN7uLbs4n0x3uDAMfHSi9hoMrj9U0XbpUitVwgXSArPHhmCaPVRRjYiCvOJ64PwEE7RBSlyOYTzPMKoW1I/4UW55MJM08wTQoEViWFz6wilr/bDKvDg1VmmMal3EdhuUKZzBn1jOYYLRL5Xm6HcKoUmWWLt7d0QzCGcLvIMLq4wFeTEj0jwsOjLk7bFhI+f8z8YjhwywiZ4UokNKoo4EyQmQ5CeT4cOGWCRWlIhejc9IB4LhEiK40R8f3AQWp7cBnmLzSimhoOWo6BccR1LJf7QhLJePK4BBacPIHBzCdlgmlswa4y5K4vVYutsCvrA5//Kpojp4EwyvDrCXn2c3x6PMTTgYk0DGAznO84CKwSSeUgtCpMkkK8fkllSf8UdgArj5DT821zXfFh5QlGiwKeUWKe5ZKhryTfHxmi0oSZRXJcxzUw5z6UJyicAF5ZYJpWcLhuWS4sUovCEG2rwmiews5TlI4Ph+Pk+DLeqWmBBKYZjYP5DN9MgReXEzw66ePTA8DsdOW63F/YftGYkRrCfipSRAXnf4zKa8E3C5n3gV3J8+hRUzkv5Plg//tWidL24RoFMtOFlceIuf9YFeC1USymqNxA5v8sLWFkEUonkOeR5+V4cn0to5k8b0xxWri+FLXjc9MyuBdqFp3nU+D5q2v0+i28f9RGtxui5wLj3JT1a1FU6LoVUovnSbHISjCnf+F46PB55/oo89qTeT0rDGkH5x+Jzdw3A1bjJsEmjaQ/uZ8Wto8sWcg+7THrD7UPQuNVWhNBqWSd8jy0PBddP8ScdRIIDiwTPgXbHWaO0pSwaWHhi+fndxSsYWgJBcsOOkgMF0USKd+/ruHRaEFoPPP9eDK6o/A11CyNwmnUhOsfjSq+PD9EzjS6XFubzD+GaiSSnPYQKUiMPLtaN4TtyxUINNcXABDHYmzRGC7imWg/DNsTgTIjDAQgg25LtCBlrgJ6RucE+DC7UE0/p6MizSNlLzDaHjPSDY1cSKRbjdeGQqWshFIpaaR4MVVvppm3CIgIOnhfSoHXStxVOhXPNAEAtRgaOQrks+lkDhMUpLOPHKGSmZaH8XyuoLWo8O7DQxEo++2WOCiFFUEWQpqJJoMVvxP2wWwiAmxG3RhNYWYwwjkzCMWzLhGvjEb6AgXrjhSJRvNSpvbN7oTjwpKpQSPbaJkBJlN1dDFqRIdP2GnjxYsXAozFZpSIkFK5CArFM19Hez5/fotXL77Fg0EbP/jwKXohx0SvIdHYOhLXpJ0dj6byWTvsiDZkigStVhd+0CbxEEVeIclTLJiydzGVonuO5aIqKomq0HlJmiT37OnsFh6BBfUTJZMSkI2hGdVy7kdhIFonKRyZpJjSsWyaCHstsUMI0sPOEQrTwrPzsQAQsk2ePHyA0C4QTcewDY0qsw8I/g2CPom4KiOFNWmYmSqm+L9QRgjHKKkzd5mVgilGwdvdvoBvAhBJ5czUzcgl6sF5zwg/x79JxCBsDSYDqClaUsVeaJ5MNlCnrf7PP/1YAMj7J6GkUuPGxYfeMUoYeYFpoVU4JdxtmRgnGgps6BlMT0ZUJbqHjCBFaRzCta91AxLyoviGIblQeccM63os+V4p7UEepoSNIn/dEW+RxphrVF2HSukVaLjh5N+Oo4UszjTn6F0dBDasMhH+QkGjk2Fl8ZBoOJgDzU4iOpX8xoZSOPjQMEBMNEjEyfC86AHqHNv0YPL+SN2RkLnw5phKLBMPN/ujKXJEmEqPMB9o2zVlQJR+pKhTeMhFKToXLjyMz/EnQcAkLoWnf9JvITQzCXtKe2tKi3oAlCOudAwtey80gTIX7zMXWt/T0DrpMHfCOIJJgsOazkFuOx9y8o4lcsiQsORwVm+M8JDrkK+ELknD48RhmE742xxr1Ty0Ox3J9sEQ/+V4pl5Kx8fjrok2Ob6ke5DPzQeAuhHhpVeYTsZCkeD5OI9kbkk4XGl5wlenu7/ms8qkFkpJTUWXvNSFeGhczxeqHx8Wj4YVM6xcanSh8e7QwyvUmFqXRB8cpxlpWFxQZNEmkJsv5CG5Ll2h/7RbPnotVnj1hdqm/OsCUaaInn8rfYiboSUREHr1uNkL95z8ZtEqFEJVaCg1DudOkQsFwBPaAu/3NaWA+o2mUi69x0yVyLklvHXSAGk8LmJUtgMvbEv0kPOJ3FdqVphZYz4d4/x6jptUU00+7JroBBQ0OHDYlyXTO7KNSqdi26mRoDfZ9+qqphTOFRlsSwthMZ0450kTzuY9y9gYSnUTWlC9BuRCQdNnRtYJgqJKqTP0stDzwzkVxYncE40VoVpyHXDEPQqbc3YxwzQ18c11gvFojHePunh8HMiGzKwt9AxZPJ4UJS66DFlHhlCvaNTYLMJkKIeVc8ITflwpz7Q8n/X3lI6p1Cu2g5PN86lXy+qiUtTA1bztQueh0DZquhHnDcPo4nV1A6UI0ZEktCbCa+bYz3FzM8Kvz2bo2RneOfBxOAjFKyieQabUZHVgziuuS9TL1M87+bdmnS0lMwqJ5IhejRQZGib0bHHTpjbCVsPvjrYkDAFbimVxgQ08cuRJXaKeQ9cRvV8yt0vEc3pvDRkfkrLFK0eHg8XiVAsgn2M6tfHXVzNkVY4fHbTx8DiAEdgoE363pswKZVCNKNGZ1boApbNxzeIw13OrpC6HmYhYTyASylNDP2Xb1JOu1CrVZ9BLzOfCEoOMm73eM2/WFMEus/LoUFLDYMJixWSKIatcUs3Hs6nQvr6+TkRj9OggxKcnLkKp8qw6N44j1zrqlfi3UJdowMr483lU/itpOtTIyUYbqbddDBpet6ZOydyXZ0TXPK47pAIq1ZV7htIReRxXeH6ffS+GKg36+nsyZ6m3kLWmQpUlmMclzic5vr2cwrdLfPj4EEddVoimAwyyp5DBEHikW5uyRlAjU9IZQb63aDNzefYIFITGk5dIRNvF+6ypSsxpStEsDRFSV7lnumpo03EqnnmvjY6r9CrPIaVZC+YNOm1ZbzxHPdLUGDHKZvkuev0DASMkoSWJgc+fnQkF673Hpxj4hlCw3FYPhUMKkWbs4bWaNLzsTxVaBwKSRb9Z1xVpvN8ck8aTXhmWrL9C2+Uaxf1DsjIBHb8l1JL5TKMXjucrDajOKkVwoeOo+7zqOUrxytP4pDOIERA3aItzk8Yaxeed0BNHJaNWArTqugyOV9dd4Pyi3qOg59qUtUoNRo12UOTNF6UWSgfUtZh2QQOuRNZY2zs0/gg6lMZHW0T7BNkU06nq1Rh90XS2vlCBpPhhOpbIEIFhXlK7xCypCUa15mLISE6/C592XVOigfsYqehMO5xGmE9vBSh2Q09TAeeVZNCSaEHYEuDHfuf4pYu5RF3sqhCHISndTUKBhpatWqNaR0t3Zf380fsetlviib+6vhaw52T6/EkEK8tEhM775/PE6/3Vl5c4e/EtHh338dkP3kev7Ulfxmms60xayP1zpBZJLG2nbWHbSvtdIIYfdNHqHArYpuif97xgocJ67xZdFCNWidZskajO9Abj0Q1CFmKsx43PGvdvAmBaqFyfYAawK+7JCcZk7FhA0O0oXdF10e6fiPP05dUEZ1e3CFukNx7CNjLEkzEVJWIvqy6YUQtTNX22o9m1GKFLE+R5Is9m4HuydnFPVD2sOuHZIgIQjjN5lAQgTAEdhLbYSlJssXYy0IYm4JF5S61drd+WIpL1vOUeKWvmP/noAwEg7x75MG3VeVT07jEcQ1vP9QQ9z5J60JUkJkp4LsQwC9n8RPsgYjsuTrohi0Ep+nINX7Kj2UEq2ORDThSsAEQWVoo9aYi6WpWUL3lEaSSkmWxE5MyKOIrGHKMf/KyykVWkW7XQ8w2YudIuJCFBHX7j4iYUMoodyWclCGKkxWohJDeb90qDklkYkkQycgjHXjQurLDKSqIx5gt6BUxBp2wji9OoMSnMYhlYWtjsfHpxWLmUA8tr8j557zRGOSFaYUsMejEYKfgxXCkEyU2AAlu3mEsEiWClyUCmHFX9x4eKs0G40hKWJBjIVbDIaq/UBxDZinCYJHb1uJPy1XAo+TBwHEXXIoYfPTg0NnVBM/gwVJUADC3cFAu4k2HlRDaYozxBp9tDm/mjTQfnNxM8P7+WzBlPe7Z4HShqFdBUA6eGF00PjQDWWuiu7deQtgiLRTysWhFHOOxkVWUCYDi5mKea3ikaUQQg3DwZ9ucDysXUzuKaq6/caS4qjZdMAaaGrS0RP4Z3XFFqRzi/ns+ZQm+GdsvD8aCLdjsUsR4fZOEA1wY35y3bxXZT2M4x4XVCx1U9ACMDwismSNTPRFSf0cOTqziRQn4KzHhv3Bx4szSiGV0Uji5FdQr4RXBPTvVsjPF8oZEiekUJpk2OcY7Qd0W4Pbu9xavbBW4SR/jXTw8c9ENTolJVwgWa/cnni+JrGiTkg+szx2hLXmbCxacrhsJocniJCRdzVle1BUBx7ilQbhwU+p4kSNAZp0J80Vlx5BTA0mCmfojPB+eWAFvGKukp4oLc8sSgNvIM2UwByLPbHCMaJEddvP+oDT/01bClDsqjp44ZX1gcLEE1KcWA8FrMZMJISpMQQ4E7Z3JjlDRGesPTF02CFOSKxSCn90oXVm7epHOQR68JOwQQ13qFTDyOU1k3pOiWT+6soU4VPQpZXoHetF98c4MDr8CHxyEO+6EYyUw9yr5DmckCTvDBtIvCw+W6QgOwzjRT+boe0iihcSzeT3Ha6DhoSlNdFyQBRZ3Cks4eWaPo3ZLKzhwRGvycD+RuU+QMzMapGJOyujEa1mlrUg9GszjvFreYLTz85eUMuVHgp0d9PD4JUPmmAJC8onHqSD+yjYzYcazZTtExiJOJyQG4pqlTiMb1gtoJWd4ILnRdatY9eYaYBabWsAjAd8iftsVLTfGZPF88gWQb8hHNyLlWI4RaDCfwZU3LMgpcHSzGYwE9X10n+OYmxrvHbfzkEb3xgcxdeikbUENKMJ9dKSSWUOuhIIrrISl4AoRroE4AIoZimmo2oTpJiO4F6ojj86N0IfXac840G7gCNa6xmRi0BD0NiOP90KFHw5/7HQFImURC4z0bF/jqYgLfyvHJ02Oc9Dx4jomYhY8FnBUIfT4rPhazGThn6Wuj9ofdnnE94PphkN9NY6uUvY+OHjpKVN/I7nV1Ta2jlEzbH3NvdZmQg1pNZjdSNoIYgSkrmreE0sp1NHS6AmxkD6LDIiCl51DmPA2+xaLEb15cYBIl+PSDdwSAtHwe1xEAwmg3gQb7UwTUNUWHfUTHhFfpet9EJmRPqV8cMymKRgZGlIghy8J8No0wWT9yBK5/Jzin85LaCYKtRphO+lDjLeeYSc0QQChA/L3F7ElZDtsLBYBwL2iH1LGEogExSt0zCEDEs0+nZa2V4jUqS59bOhl4jwQgjcaBx80jpZCxb4tS741zUOYcx4EAuwb+fK4aChYdu5zPRj4T+050eATicQrb0lS1dFLkiwt0ewO0Ol0s4gSLpJD7IZ2MEZF+y0HY7ci+xWrm0lbH1YQqOY+NcXt1KUCRlEM+RxyLTvdA9gACENZo4dhTwEyBNBkPNh3gRSpJEpr+bcBdM8bitJ5GAioYPeIeyQrddABwL2GWKytm5Me/A16cE5wnUpMiivDVtzO8evnN/8vWmzVbcl9XfivPfE6e6U41oapQmAGCZFMDNXW7JbbULbff/OAHfw2/+VPYn8LPfrAdtiNsdXTLEkmJkiiBBAFiKqDGO54xz5zp+K2dWUQr+kYwWLh169wc/v/933vttdbWg3tn+v6Hb6uXNuxMtqTYwBBlH7o3BPgAfaz7Bud7DuhdOGeu1Ttqd0dqduiuMDRyYe0wZyoxDUDEbmQUfYm0o0N+c67J9FrHjnvRgeO9keAbbHbR2VaRdNxNKphZswL8jfOLTl0nZa0emS1xMVnpYjLztZ6Oh2rV9so3a22ymzByoYPuJDdyN6+x/dZdWA6AOvFos7JgPIDSbcSWvK1shxnExhSsdNBXChUrL3Rxfq56MzqAgFHQtj1osTyHWAPLVeYZIKw1ChAsfp27YoLCmv6zB3eK771xpjdup6onO2VUuTmOR1AaCtUHQ13fMJ490dLi7NKxw7ZdhaiPvAHyUffd/AAAIABJREFU4Lw5OSmTY7vJkHxQlYOU+/AncYsIQNLKiw2hU+4gZrSiFIZTCAzTVAs4gErU7aWx0fx+AoVZH+qmRSxWe50O+rp/mqpT32pL8l1QhARfPG2F0I0ACrqyAWWvN9wetDOCD1+cQALd7rY7kSy/mkgaKLrRdroYzWaI1FfhoGPOXOVeVLpokFh1uh1z+uJJhHCHMi1p1o2421mE1jaj6w817etda2FOOnUNWntzYIOzGsUDRQR8xEAx4AIGKkWBZIFmmdzybix4Q5MBZY2ft+ELwsld6f4SCAroolH2faAxbFB+F98n+WJxdp10hlCV5H5bcOAmKuDoNevqjAcaj2g55/rmmxd6MV+oSFO92euaO95sIVKk6mXBFkYbyQ/q30L7uTcHmbIgi8IEESprqmGUDCSOdiGe4gZwcGSguITqRCsdJxD+XPJZa51h2aqONjSBtXKxMaLImgZvwIWrl0ZRWgrG5rO5vrrZ2ULwzslYD167pfGwp9ls4gODvVAjIJXFMu/w20WIkapGzQ5g+HAjBqfjxPPknSywti7FphbTlsJCByMQWhDe0gWOPRJdwo0PcQ43fm92fuFggHUgRSYBH8S6mdLOpYBOtJvP9eXXl3pynVsQ+sHrxxqP6tqwbqbnXueIuu3iVa+ZN+2i1vu4HHp12GvLWqAhUXY46K51OmnptBYOX/x7kiUKAL441I0+HvbqtEO8uaQQLF1nkkOg3j5kQHEpPC1qlf9cT9tiSGzNNoRzvZju9HhSaL3Z6+FRWx88GihlciuDlHi25eFL8eK2+yTEiQjp6IA0SabgKEOtJJGYTf1cK2SQazbVAYCkdPKpKBsVzYK/C590EzSN5BGTHB+gd+zXplFhdVg0uur1x2p2esqhiO0AMKAa1PT8yaU+WSY6be/03u2e7p6AthbaGAygEsH/PT6b+wVhwxqSe6RbYHcyKIccSKWYnOsiEcfWkXiDy05FPTFSSqu80wl0kBhWot0rgAq6ibbvbBhx5T1SIYDEuYVfq2swHDhu8o4wqzhkMz17vtUvb7bKG9Jvn/b07usjFWlD29nayUB0HRFtMowqdBSOR6I4C/DBa4VEtQQeKrrEflfam5bGJRGjwvwhOobhAmZ//2bbdIxssXolTKcAsajSjm6BIm+gOw76Rkvx+yfxOmSZdVy//Gaup0vpnXtD/da9tk7vnflZVb/DnTOKhfU6DCicIIVLTyTCAXCRaPDnyl2JQoPn5Y7Bdu9EIUwOopAZj4+UrTIX7JxzlUi2OERyQicLUIzuQpVwbrBLbbZ1kh5Fh6wOrU7Kbtb64mWmzyZbjdrS2/fHenR3qBb8dhydAtaD16FeeuwhcbE2AlVHO+azxQYfDSPK89nC3xuMxmG6gJVqaahQYav+6RagZMPoPcnUGkc+3HiyTKej1I5AvIdaDeZBzxQOgwKAKt2e0qMjNbtdrXYkfCutlmt9/uxCR7fuGUV/+/6xqaMJ3cx6qvY+CmkSS2JIpRfwMyPOggDX69YrOMHH+a/UT0QHrOrA1T3nglyAl4d+EOCs4eGFUWABECW1hngloNT8rp67PDj4RfGBfoXE1/sUmnKyMeVol5OMrV1YI8Q+Oxr5/3MSQBdNZZeY9VoOVWR4Xqc98H8jSK6oXvw890RCh+Me92/QpBTfs8Z9BkAT4z2Xxcg/16rwfYqcEGu3DHb4zMVcp8xnitVGzV5D/VGqA+5Ji51ublba9vpaNVu6O6pHoUe83cccFDOXysGBh+tzA8GJ6Vs4ru285qG3M/gagNtalDIpBEDAnYp7Iq5rduO/x23SMZHYuVuXc0tYy+GY5o5k6bzE8+Y+vNc3W9OyOkxxP+w0vbrQejZTk6F7s6l+tWhrdnOpe7dH+t57b6vX5vyKMxQXz9o6NGwM3wPU6Q+Gfp/e+0z3hioO3ZIuGjT6LY6siTbUX0x+xwK4SNTuj9Rs98OZa8fE9KkmV+fqQu6sXF0Tckq6iMQR2DKcU1DeKWIwGIE6mKjR6anR6SvBGrlOxYMIPdPX0MZr0uvjkY76DW1rnJkAvOCY/J7oBgeAWqiNA0KNjh7ulZvIT+hYQzv03JGG6u2I/e5mlAYkBhpLEKnWwJQp9zBF/hXgGNPg0XiQ4FGAsKe4b/TErNuVmU4BMic/undWfPfRqd6801ezflBWkABGAdLFwanTL0VKxHASLpyAwuqVi8pWIVSDz4kjAVw+tArTbO2WZr9e12ID+tM2RxQNBmsNPQS0ETZ9Iyk0Q9hSq4cuYw87pGHtA4gvAX2UdrU9hDUMXEKE52x8JqI+u1oqWx/0xr3bGnWkeo6DQUuXVIxMSiXp2AfCP+oPNEMgVUij8UAvz1+GUDbtO+BRxaHR2NkUCZtLri2KjGHa02IVAYMWMvqNXZZp1E91M5tHi4+fWccLOx4Nfb8M5Bn789cuQEDQliQ9vY46jbbmy7k3CsK6i+XeDhRv3x6rnmfWKHSaDU0WC6OY0ICYRkkw4s/XDJjxtXUtKmZhnIyGvgYWzlG3ZV4wCWa/09B8uXagGPe61odw5HDN3Asb9njQ1/OLq0ApeF8gRnmucaej6+nCC4dO08SdkJpOeiNNoAT0Orp/+5YmN5mePb/yM+bKHnWbenT/ntZ79CZbHZVCUAovNBuLReZn1e+0NCst2tJuw8JOTmvatvsEgVOqk6MTXU2m9lYftJsWVVJojfo9f58SeNBuaAJ3tY62oK7rddCB2ljqlc4W40Fqyzp3ZpJEE5KimnR2eurnwAHbb7X14sW5vpzszNke9nu6ezbWndOxnrx4ZtSv32lrCW2h0dLRcODPBBZE+4NGx+vkZGyROKjIOMULG7/vvU5HA11cXfnPaEVmS5KYmoWytLhfvVN4xwp9EZ0O7oX1j4aGwNXfbTXnudXr1opcLrBRTHR8MtAqZx811dys9Pe//FpfvFjrztmZ3rzf153TnnrDvhYvnvpdo+fChY3PRIMC4si7xp5wR1eTQgTtEWtbhdJmTQssdOtta4nmQKvcL6YMy0iScHLblPaKrQTdQjgP0fa9RtCb50oTBp1G92jQbVnLw+HHvdDVwc4VVAb+LMjRYpPoo2drTxX+zp2B7t8CNUr9mbwL4gZrY8vk4sNBKc59a9zkpONRX5uEDllNvXbT+oLDYq4RtLoEq0L0YjXdVGL+tOuEjWceuqX4M+9xnzS8v3qtjhZbaE+Feu2WriYzFyCn/Zb3Ixze0+GxgR01+ZncqGU23+vym0v9clXXWWevH9zvq9eFElN4QjLPFtRw1K4rw9VyX+hkPNb1YmmeMHqSS7jPeaJht6VJKRS9jVB8ddBiOvX6n+H3bgCm7pjJOz0b9XV+M/M7Qnx5NctEAdKt1zRZcgjVdYKZyJLuYa7TUV+Xs6ULj7tnR9ZB2JmwXvj3fPN0pV9Pd1oVB/3OWU+//e6J5s1Eh2yndjPRfE0HDcOAgc4n4Q6Gjgu7bmr3QavuZ8jXcb/r9cNzvosRwCXC+NDdrEDvMQLo93Q5X7ojPiJWzMPtBgDqxQ2djLV1bTO69NAm64nmWXSe+ZzLbGOh6q3jkc5nC3exevlOj59duAA5XyV6/XZfP7jb0p27Y02wed/tXl0biWu/xbPCTQYNGmsvnHb4PveCqxfv6Hqx8UHLmnx2eWOwpFerK7O1a6Fxr6HrxcqxqM4chi0Ff9fXfzFbaL8r1LXmK/d50cSW21a3shZwvpdO+mPTq652mTBx1Xyrf/x6pk8na90fdnTvzkBv3hnqeNDQ+WLtDtyonXgoWL3dF3uTdwQNsw9Nqxzry8TxySrc0ogJ6zxAM7SP13PckprWa842FMUt9dOeYw6UW4AhGA5FC6tXrCxxzCuUzTO1On2NhsfaoxNrhq0xblQ5saeXqtXruSjJNlvlW3kQYaObutvx6BY6z7qKRkcbtTSMsRm+RvYvxaJpbCWYgwYDoMnicrpQtsUPO2e7cOYRe9gj6110ogBC6E5SULR7gd622tFloSvCv6UjyBnGs3BB6u5HzMTAHcqfz30tJ57mXqhh/SZdNs4ijDnImZi99l8qQMIuF+eidqwrHJVKLURFKQYopNANJkTQovlyp7O0DOffVgBEBVryM+760xnabl4VbagD+J7jLQX2eq0+bI0G7IK6tnD9s52uJista03NlOjt230dHx+7SECvEY5awZrwubvLtMVhzxb1QZmE8ssZRiGyr+O4RTesnPKOBrnU1Niiex1ACRO6zQLxZPTYU+yxZiMmgvP8Kfh4v6bCl0m9LWNbUJDQgGTKZhPlUOkAaGcz/fQpMysyPbx7rHfeeKBui9+/s4iaQn17cxEuaWgeABZswBTFDefIvrzeYgc1FKtm9Klojgu/993NpY0fAKE6/UFQRt05RZA9V2OflXrtsCQPdgPdMbqaidkXOFe7AClBTxzV6u3UxgZ5v6n6tqnnV3N98uLcnc1HJ0c6G3e0r5N7BuUR0BIXPD4foT9FSQdGUQOmDz+yUZJHsQ69l3gNwNPo9swIqmh936YwGszq1pwzL1mL4SNnuiuaFYPYdFW7HYPh3kcI1SluSyZK8l/dOnpVgLQRodbb7msQNBogIt1uoK62AQX5o0UYLRoCWRNBIkr6fa5+r2fxNYj+cr1VSvK4RXFPz6ftBwA5BAQdJ4XhMLXNHqg1iAJtfdCGDsgxHPEG+EvdwRWvYyMG4mkdnISPxmO9ZDLnfKN5ttOje7d00k3Ub+UWiRe4SYCs0snYJ9ZFrHeFWt22sv1eg0HfaH+rxTwRkszw6q6VyHa490zVbmMRGhQVfJ65DoIPFeUaEXXa9d+DDnP98Oj4OfjzRoewJeWgohhbrqx9oXEwGPa1Xu99SCN6nqx2uloyLGeg22lLzGdZ7WnbgfjuPMXSv78NhzvzddAdAmHy39fCN3s4AEEjD81dlfdIUKYzT7eHVkPBRzUKRYeiroUI2MMHojjEpo1Aa8EYaAu2byuQXfisuQaDnjaFLDDrNIfCX3GdSKPBQJvFQZObub66nmrXbuq9tKt7986sT6nVQE2h7NW0WAbiDiLEcwLh7WJBwZpqYveMk5rsgHTr1m1PvuWQXpKcILKlKGTCKoUc8wqYcooYHPcTRKtFLYqOdW7rXJw8WqDGlRnBemvHMN4bcXu9zzU8Hrj4NmKHOHm11qdXDFLaaTTo6u7J0AjDfrPU9gAS2vS64f0Te2iTk4jSPaPoQMtzaGC3WNNittSw33WwxK3NztToEVzAUMhvzIkGLSIB5T0SoA9Fw7qT6XxpG2Dey3638f4xf3+deV1tSOYQwZL8IG1oNFxgdxC3Lqb6+cdP9MnTubm8P3znRLdP+2r3u5o9f+L3MZ1lLoQQGyKSW8FXRQNgwV3YfxrVhzaCmHnH+iHJb2oN35XEiQmvCeAFWis6fphI1NUkUc22GvTwlEc/stZqzbRXKH0Hpd2WC+MOIv9GW7V8ry1mFOgQ4GLzgqBg5lt9Mznok+cruxl9cHegN243TWcgqQd0OMCx5FCvt43yHnZ4ryOKz00fAjHupl1t9rmSWq71dKlB2jVdcLWc2eWJ54ybG/sFkwaeBz/v58/+K58T63B7aKhnMwksUA+ass+Q5mJWgHg5h3fdt0YtHba0r7NeGzp/ttDnHz/WF3lPr/VzvXXa1gPvd6neia5Kcsi03ewsWl2ucq8vilO6cBu41LtMtT00KhlpJr5yOLWSRBfnVzapMP0MGijUPWZEYDZRPm8sQuscdDli6bVNFTDDaKItqrdM4yMuDAc9/z3rGO59r9t0QozLClOLv/l6oR8/WyivHfR7twb68M2B9mlbbfSDiMRrYQ3L+6dI77ZbyrxeC7XanDWg4FiTgjomXi+rzcF77vJq4etGq4CpRLahYG9qudqp12m4m0GnKE+aBq8wq2CmB+sRh6Gkg1kATi97/340auCKtU5Pg37H1OK009V6sdTseqK//WKix9O93rk71B88bKne7zre4u7rOD1batTvvrrObM062du0hOuLfcDKh/8sLVcHHY/7Wq72mk2u3Amje8vPYX5Bp4D7471tVwt/LuuR+2T9rreJ1y+gnK93tfH74Hr4LfNdrgfHpxaV17vQVqTtTaaPvl7o4+uFxk3pu2+c6sHtkfrdXPN9WKrD8e7ka+1qiFyJG3uvA+6j3+WcxKSlZZMJEFIAPoAbjzLbxnnbbWPaQtKOqLxj4wjyA4S7y/Veg2HqTgXJE/ajmLFAMxuOT9QfnnjP9vtN0534N7Z6tUC9E10Grmlf08tpFiYZ7brG7VyDTsPnwa7e1QCmYplMe85AOe2aRIqkaZNNLQbHkdHJMYlvOW/J82mSECmTHAGu8MX1gMS7szBI1e/2nCRjuWzB7T50TU72TVeMqeLeS0liILPqyiyvnztJJe6xB60TqUn9btdxAGZAaBSi4wxlu6JqkzALsT+FkLssYQ1bFSD8NyApZ2AwFn6j96JA4nOI99a62kY5AIiKykgSv19F0eYipmR2QJnxbI3lUs0CYxrOlELb6Qw3Hl1eLTUpGprkhd45aev27dulFXrMI+Lxhq6rrtpm7gGG6I6skaAwgfZIflmXzUQoEJfL+H10xyq7XSi+KrViJM105OKz90baeVatescdE89k6aZlJ7uk3bbbpgRBz6KAoXOC1gk9IZbQy8lMP3mydPy5c9LXw7tnAvx0p8XGBDVtrgCoQ1tK7kRXBDIx9DHA8yTLtNxubbfL/I/oRAcl39bJxB5yqW7q+TYUMTAHOFvNiNouTGumS2tKMN2jku3hbrA1TOgBA0T2tIBOqqSTeu2q31Q77+rp1UwfP31hEOGN0xOdHfWUtwodtsyQivlg0CspWJcLSkdMIhrWjZqUdaCow7wQa3+6F7CAutbmsL5c4JYSgmq/8d80PLk2un4UIi32WampZLZQWPtCccy8Rhho6C5QJKhyAfKdh8fugHSgbzU6OhRNJ524ohw6PWszqrkZns4Ij5VWGlQp6EOeiwC1iSDc0nJDu3PnQgIemFHbVlAfQChNfahU81SZcCShFdTg321dRfKAqJLGuBbsmb4J57BpdIUk2O3gfl8X20JPLyfCJOne8Uj3jts66TV0qMuOSL0kVwYVqRbXQiJqjnW3pUab4EudKy0ZOsQsi0bd3Ef+POgPzG0LKlDizzFan+LsUTolmFYGDxtPfgqo4CwbRcCeDEoINBuCq72xDwIPhBoQntThdc3i+vpy6lkNFEZ3By2dpol6g+MQfvtIC6/1BBoYiwrx0m7rSZf82Xxhz22IIY0sfly6mCtC54XfYb41N2x78uBHk7y75W4he1C3ECJRLGDBWuOzN3u38fh+g4BWh6LSUrPWc5LdSNuuf/NNoZvrpb66udEiSfS7Z8cajJi6CuKHsKvkcnvmgLyO2GiBYHD4pnaRcCuXIWtFzd7j3d7AT8DCQb6/XnlqKkkeRQdoIpa1BAnQDlqN/C4QrhQqQEnz4/p5j+4UHR/bqWODvSIcamtAcE0KGhA0lsezmjbZTEfDtk5GqVoNhJFru01QrEHRQ0PEe4fi13UrutR/9HoWqXuGAA+cDbze2iXGcwB2oOldP2coSjx/rpN3R7DgXkD3ES3OKyvCdtvFJHoQ0IzdJsRfDHmC1qZ6zJA41GvqD/s6GZ5ofn2lTx+f6+Mncxf537s/0Ft36QYkEgUMKOYyszUfByNrBhEsLVmQYtYz/HICKZ0QkHkE43SZeq2eu3/B/W3oYOpGYScwAjSxg84ALl882xZFeLYyF5WEfr5Yh4B6vUJQ4T3BnuTnjYjfPdVinbvD0cr3+may188fzzVbrPThg7HevBWdSRJRKB9oGubLcNXxgM9dDAxjH7Z6A1OwOGA5MCiuEjp8CYdjWxsMLdZ0VokV7HeooVs1oWziZGMOtjllvhdTrGrQgBguR3Gy0zpbqH6AO04LnUAuOx412n0Nj/pKOhxfdc0uMv3DP3ymj+eFHgyl79xLdfe4E9on/OA5dNYLI62417D/SOLZFyfHI6NvIKRdZEIYRaA58BA86Ih5oJWex5SYaw4wAkWNuT9Ea2shrP/CEINkHTpZIywUPT8j4jadilq74ySNz2+lfeuPuD54883DRl98PtNffjPRvpbrX91O9ebDvjRsqZfXqaYNVgHq1FtQv1aM43Khwx5E/EkHL+hggUI7mUI0WW9ou0GMiotQaG64ZoZL0vmkKwiFinshmaMI8TBDQBQQb+hVTWhQiFwOAZBBn6CjNeir0ekYKYbnv54vdHlxrb/77Eq/vt7p3XsD/dGDlpqjsCvl2vjMBd1XFzJQSYmL2zC9aLdjnZcCWQbNkdRDcaEw4hKw4XYS79kRxDEKqzg7uf4p3a06BUDPybA1kw06w1nMz2g13dn2rAMQXGjGB+m18am27Lt2oX6j0PXzTL96MtM/vJhrUNvqu2/e1vsPRi6497UYiAnyXWxXFpbi2EdhwNA8dyDQ1rAGEDz3QuAN4AFCCzWPwoHYRwLjmVHQxjpdZYAUzPBhxgrORuxBF7jl+8wx2yjUS0fq9kfabHM1e6Fp8ARw3jG0EGa6oLuBO39oKNtLk8VaR/2WlF15iGqrf2SHvRbaKPREILvOOypb3eiMMKjXdrh1QMS1C3LWET8fs6uCTmc2xyZo1ObhczaxL3otDfpDF/+7bK05LIADTkYtaxLXxS50B1DMeR/b0OgQZ47Gx5pfPlXuuR4NayjQWAAcQS2n0A6pXxQgXEM198OaUNxCywKEe4FyRXx0oVJSnDh/Km2XA/+3OiD+vE7Mzqg6ElXxwc+Z7ryc+Lk5x0EyRQHYaLooCQ1JTYyKQPKznk6Urxi/kAl587Le0PtHbWsw3BXKd16bldaUa13PLrQANDSFfhDag+3KexrAjQIkpmSHdTFdDN4X36OTVFGaeSEUBoCJ5Evu2pdzvvh3AHqeyE6htg6xv7vwpesX1GQPQObd04/KpdnkWp9M6wbxBr2aC5DxsGsmhQdOk3xPrkIz6iQad6uVwSqoeORNmBxkrGtAy4QidmVtZA39MfvHtLPQM6J18TDhkpbshhVuX1wPelqKGIB9UzM5Dqm2KFRCu4aofU/Sn47U7A2kWkubeq5m3vHMn8eMg6jX9Np4pPGgbWC4VmCcsQ/BOUOUt1vNpjdBWcdRLR2aCqdiS0pq8BWBOSwQNHqcjTxrcjTWE2vFz54Okwc/xrUxbR4qOHlvNXONNbHFMat0xmKfsCbQ7IacQEr+5O5p8cGDIz261RMdEAoQVhzJUDvfqlZyK0mSeCg4FpgnjmgWXh+fgv7AzjYx8dcuJ4eotOGk2m3JLy2EmAi9QqSNMDkQAIKiRVflhGwoSfb6T7uujCk6jDqUbklwz2lxToqanl7ONF1s9NoJ95Fq3KNqT3QFb3UVLf9uu2fkgqSDaryG28boyAmkRTQbuMAxpIqCyu0nNnlpG2bnhB0vsWk0pKoGDyV3vvIB9+FZisT94joNbTlgsWIrE00fpo0Ynmf/64IhN1jXrjTf1ZT2e7qTNjVu79UexORO/odbifmOiMDKCag5tBmsX8sgw+80t4528RqENjo1Fo8bVmU6eHzP4lWSk1IITtCp7qtq26ItoEpqQpOxYDnciSoNSNoaqtZrqZ52zcHeL/d6/uJGX08mpmB9f9DV0TGH30HrDWK34Kuay1hjUYeAzrz/IihAuFBUC318ehuLKqNHoLIgy4AT7JkNvMxVcPjhj1fcRD6b+6iQH7QU3D8HQyVAr6p4WujeENjw4qtdDi5K9iAFS330fK7taqnjcU9no57RZw5dOyiVQxgrlypz5t1PD6cSRK7rddDi+MJZJISrwcv0IMRGuPlwvQS3ysklfN3hK4eGorr2SlBYbeDdfmkuJ++UTpuHyTF9mmJ9NMCs1dqJz55e6RffLB3Mvn+v7bk/JBEUrP7MDcgcGoyYjMxBjukCKKZb9nuIUsh9KKLgMjMXA1SFLl4UdOwN89xLjrKdwnhWIJrfGrJFARc6u5opaRg6hEsQ7m10kfahF8O28+5dUzuxUC22Gz2bHfQ3n924APnBo1O9fVqK2Ivc+5JDBlGrD57DXmuGlLJvsIOFo48TEda0PFvK+n0M3uTa+XnWEsmUncks/Fu8mhxeURwMMFgHQIJA14cYRjchJn1DN6G7gNViDIVMVe8NlB6lauLhWtR09WKhf/rHL/TT53O9Pq7ptx+N9OAMXm9TBUgVCPByrh77ykYgGx12hZ87nVNE8UzE5iA1koSlcunuRZzbAxZ4MGg5wKwU51bUlBDl4kwT74b3lCQYdUTSzJpmfTIbCicv/p6L6qYITonDOFptVNss9evP5/pPX9+4APmT10Z652FPxaCp5r6uZi8SPPbmcDDy+uZAJjbxPKFz8vf/nCrC/mevJkXEJ+JxIGel45UHW1JIQRiKw5LkxT9TPQcAGs5QOtoeLAvnP9dqu1N3MHCBjrC/xrTsxULnL6/0019f6tPLrT64P9S/fNRVdxzGFC4+6TRuIqF1zNrtTNVBj2Pb1nI+VsTroKDY9Y4CiQQ9A+ENQWgknVx3hIw4MwGQMFCgox7ABTGSfQhAB+CHiL8/DCtRvnbMtUmPXIDuWweju5PnM/3i8Vw/fXKp223pt96/r7fujdSo72wHzfqn28EMDc4XznISY7pEJAjs13BDaqnWadtAAJcoABHWiKd1w0+3C+TGBQgzIqAtE0cR6dJJRTMBzcrqUIrI4uD5H8TzPTRvunW90DhSGOIwBVWbEp39b1F6nW5700PWToYd7W+eqdvM1UmHSjoD1XahIbX2qZz1UPHTeQ+cKdwH1+eOyJ45BVGwEJ8TkrhyrQGYGEhhEGJJsdw2E/WwJgVcxNUJR9AdU61Ds5c3Y/K630U5ZBYsm/gA9301vfD9YDPPnB3e69FoZJo05xiJcZwPoa2tJp/zPa4dFD7WVe4EnRhXFQ+thjvrAAAgAElEQVT8P12ZqqsBEcsUH8Cw0gQBCmilGeJ5VHlKdf4V2fRV0eZZF84zwiGKn+11Uh1gXuSZsqsb1XeFJrOtZrWW1s223u4H/c0Um7rcbQKF552ivVhNz7VaB+ib9kf+2fVqoT3UUHf+QnQPNc0FImYyrXBrtDmL8xfUBSwu9kdiLQdOpZxHk8sLPw8KXmJ7uxUD8SjWvG9LcwiesDU8wDLEB3KoyVSfTBPb1Y7Tht5+eE/jUc9UMgBCPnO/jNlpJOLkjqvVzkAZDAuGchetnaabtVYqlBWFFvOgH6XYhHd6aufhsglYy75CI+RhtKXRCucxgHALkxKoc4xGWGVmmwAewWDBzhoGCfEWA4kmRYMB2Yb2jULJtqnr5U7X2Ef3ujoj0e/WlbSwbg+6GPm8NbObjQsvdLLMSMOV0e6XcB1tegLMXcSAVbrXbcxXAMFi2nmlRWXtex0aWM41n4ZOvFqf1TBn5oDws+Sh1ki9Ghoc8cMi9Pfvj/XwtGMNCBQsnCtAIdvFHp7Nq0mZ8aJ/UwmBWpDAegJ2aRsXU205DCMRL5gNwgRaWoHwL0l6UcVjEcyNcShQ3WKhiDivGSgeyRjUBpAeB3CGBAmbxQjGCPW4loWaenox1Wy514PbJ7p/3FGvTkt/p+c3c3XrB6UgWM2e3X3cRmM9dVsW/m1YUDFg1CgTaJYTjbKFCxpe2UZynazFaInCk9zY5g7XAMpaFiqHBgHO1aFdgPBZXqrX7oWalGcID44Ei0OFRvo+pjFfLreabBKlaVevDdvqFkvPTYHSZQvh7dbPAfR/Ppt5USwWKx/OwyH0oWhH8/M8f4Il74MA6D9DyaLLwXNGoAyKVQ/OI50PC1OxYIPuQtDzobMxMj7sdI2wc4+gpgsQNMRxrYHEdNNBz44i2XSjJ08uXIBMi0I/GKW6detIh2Kn9WZpuhVokd2BfNBFR4QAbL94t5HDgYkFPxiPjZQxP4PWvAdAEUzgP8+mSg6IZ3fupryy7fW034ZGw4HdXUguEVrSRfMBi5d1qZE5TnueocJmGDOxF3QY+lNRmE7z82/mOmwz3T7u6+7tE909HdkNhiQM3jMoOIEOBIbP92FgPm7dyJBpeayHesPvLltCA8ARiGtaaDO7Mnc6JtBDr9r63YEA8X2oXD5UsBOs1pitn6O1WuR47DN7B0Jk2H2yVjAyaPcQ5qbaZnP96psLffQUOkuuH9zr6o3TjgWxKzs58a5Zs9DPmASPVTDpOQjk1vs038PbDacOt4OzhduqfP6B+Sym1rXspOGEhPkdgAplAUWnhqnkJGAUM+x182gPe6Ow7K3gpdXDKY6DnZkEZ6e2YmTGEIH55fygH396Y33F7751S9+5H1OyXSDZGYxCALSt78S12O7d9awSyAAymur3OQhayusdc2JtbAHyivUtB48TptyueIGcxbVFF4QB0iWtYbUzPYt3Mxz0o3BZZZ4J4WQlp7vb85yH3nigdgpqX+jyfKVf/+Jr/exqpddHiX74xkivnfXNhcety8nEJlO37yk75vI2601NpwvPD4DmQ6cK4aipkhgS2IKWzkLdB2zMLQoXJgpHnqORK0vwa7YKHnbo7kAT2LhdThLFHuPdMYyw2Uz8ZyPggC/dtpJm2wkOQy3Xk4m+fLzWX1KA1Av96cNjfffNgbZpQ40dnN+asnV0j47HQw8FNGWEQqGgO2MrNANU1h8Blmx2jkUgxXnesD6lj14MTR+dc3jedgcMtzcPP8V9jkSIGI/BBTEBWuSwpwYTy5mfhCWyci22e3X6fY1Gfc1WzFaoS9nCAzj/9vNrfXq50YcPj/Sv3+rr+PbIn29kHCqwqcNDfw7Pe5VtVQOtqMU6NHYP7ZD1yzyPjKQl03jIAEisj6FYxHN2UYbJgj//4HfEn+l48R5B5Fm/oKKtNHVxsszm6vWHvncod/ODdNQZGvjbNA9mJGTnmTUgP/n6Sq/16vrtD1/XW/f6Qt2BBgrSN2c7SQ5UNPYd+4IiBMS21ohp9wNcGkmOWgyAy130N5ifwrtA/2KXvoVplr104JgLo7rN9GaSlyZ2xF0j1sQIxK+joxPTfve1plKbM+AalEV3laIFrQUJJ/us1lS9N9Jik+tqOtfxoK366sLzhuis4BrZLd0HQd4r50Qjr3TyAD/LBJbPtdnFgWnfpS6q37cIvXJZAvG22Lbb8Zog2Vps6EoFoEdSZfMbW9OHI1ULIAAb010kYsQFA18W2ba1z64pLXx+MWB3tYoC5PbJsZNpHAajgAhheYKTmYuPEFxXAG0U2zEAr9JyuHDh4CrpMZW7nPeFnQAZKhfuY1XuZj0DgmCzUloqtjEJ3XuvzOMqW1XOyn5/pGyXabq4VHY90bg9MNtkkTS1bLZ0rxbUGn4nYCVnHgP27PaFcH5xbRqnp6inAHycgTOt5jNrQYZHnLmw8+L5hQMnbmOwJiD7hgU/+SjUYwBDUDlAMLrUlxcvfe08a0BG1ipgtuMH+2iLJXRoh8OAINcefeMu12wy1c++utE2W+jOraE+eOt1pT0K/mVojfn3mLrw3jH6APREK2ur3a3PoFVvr0lWzsuDNEkXMK9p2O6pT34zJSfIXUyg08TCFz0rbJ5g+kQBQklyoBiFdgdAB7DCHDcP80Wwn7jby8wPChC1up5F1Op1pB0FyEbYjmAScpqm6rYT1dp0M2I9AbTzuzCSwRCH3O4AJdFUYwCCtYsf4mmdhjFnZ+m4Scy1OL40LOHzoriH4hVAUWVB7e5hOWneIMoiCtlqTRrYLkcheB3/+aPXXIDcP4Z2EIO8sBXjXECEjnWGuYa8AJAkM2g5NEKEHrZxzZgNYS/0oMFwmPPCt9OYKtlJ+y4smghhQBjtorLXIB0qczeFFupOLYqFdkczbCw58OrwkQMF4IY5YChosExlM8JpfXGz0nS+0b2TY71xK1W+ubaLBjVy32dlyzQNvLwJ6kw/t/KG+SAFvHOS8bAFpgCZr9amYfD7mGJZ8UkJHpW9YoUqIGKmEKEY4HnEEJmo2kkqW4gwJ1N3QLrlQBbj1E2eHVbCaAASB6avL6aa76GhdHVv0NKoudUev3cOATs9YWkZLTJsPklqN/hS094rrQjdNgaFYmIl761MBjcZAjG8ncPlgXsydafYOnGm8KiEQi4y2uhLshCMNRpKQRbsgkZrss4pakQu2TdUtBvmSuMjXtslevz1S31+cekOyA+P+xodDdUh0dksff2IPh1Ycakui50o3iJRtAUkvvH2oKf6r1nAVzCUjaR2s3YLl83UQ1yL8LCJHSSdFKw/sftlFkjHOiaCnj3Ni8LopcViHLrbrTt0DAs8IFofjRwgsLvLt3uLNP/p2UKr1UIPbh3pwZ1jHY0HNl5grbA+4U9zQLHZ+DwOLooGOiQuQBrEk7Kg8/OmOEIYGNzj5VVMMud6qoPHYi3QR9BQHH/Kz2ZNuTOx2ToJ4PsWsol1yvo4OEl3EdrvGslrdYe6ur7U588uywKk0O8/6uu9MxyADh44F50WtAKB9ILs2DzXnRfEppHgg4oyrZu/I7nm79qt1JQqWrqVO1AFUlBAUMzwxfOn6LRznKvFsGLlfXJQWfRI17WcAmyqJknl+EjboqHmbq3tcq6n04N+8usbTyz/rTdv6ffejsQCSiT/b4vopO4p7jiXuLtsQWQkWVCouMco8AYe1OdEG+piaeXpQV8g3BhkFAFQVHua75N4oouxOHK2jOQcoffwyLx9hI64+5AEc4Rucmw9++oeD9To4gaY6Opio1989ESfLPZ6MMj1Ww8HenCGC5a0Bi3EBjffKQcwP0hrxMCNnlaLuYshDl+7xpXTppvoIjJQcxLZljsgDFlscggxHKychWAEstQPeYJwHjbY7hwU0EjRCAQqCa+X+GUaDY5b2GvirAPxF30VpguLqb5+stN//HqiTbHTv3t0ovffHEsDBiImaphTzbVi8RyHOwVz5bLD7yPpho5nWkyJkJl/TjJ6CGCEd8IacbJVB5mt7DnDBYuvWgMQjam/IRpn/Q6Oh/7vAjphJwTFpgP2EHK2jSyiNNwv5rq6nOinv77WJ1c7fffhSD96Z6Dx7aOyQ8Ssio6LJWIt1x+0tI7mWXQW40yIzp07xzU88qMDiqPP1dVVADtFwwUGPw8gE7EvnCKh8FXX6XdCZ2Kfu3jjjIXqgIOX33O7q8V+p6P2wB31vC0PiZxerPXpk4X++vGFbrdr+sPvv6m377Hflx5gVmt1LWbHBH/j7vjB+479TaPL9ClAIoqRXnRicSmCcsd9sE6yZdBl6EBzrmPBjpGDadltKKnsN3Qig1I7uNVmvdRwfOyhtVAXm51UtSToGJ49RTLkWRXMP2D+Q6F9OzW6CwVy2K6pr4Vaxcp275u8pkHpzGONhjtO8VwrXYS91mzbD3gVlu0VQAgaS4fGdETYGqVeApYGeAjveJWF8YqntOMUVcaGCiEn9nJuUgfwb0DZeX98pudLbZfWo6L5Yegu6xpdwunxUKlnp8T7B+RwzoDur3Te9BwPqD5Z9p/t30qz8mqvl10Pu2CWxQti7G93Fdkflasf18DPcRbywittCAwJ1i55Br+DuAzTJDsw12KmzXyus/6RlutCk7yuRa2u27WFux6O+fUAqNFbEO+dY6wxkUgM+lK8Ov5vMs/dgfnRxzmT+7XzPDlLmOdQgNiiGnE0BRp0WgqlshMCPZoCbgEYWIfiGl2YqtCczRZByYUeZRdWgN+I6/vVzrnM/Gain3x24QLktVsjvfvWQ+sa2cPodAFFsKgPPQ1C9sK0StspA3TsD7puYE2MbABwqqGC7jHDo7E8BmTFrh09jJ3BWIdtFzbsXbohzBRzfyffapctdVhB4d3R/tZ2OdP8am4HLyIoBQgUyhrFPpa/MEJ6HdWLrqbZVvMi0Wg01EmfIZfMCcFEiY47NsCR86wR7K+XvibP/6FRwDnjAgTNzdYifQaR20oZl7pyf3jeX8XmKK2tt4tlnPvl4EY7mpWOrcTrtpm0JbWXReiZWDUzofj75N+/+aB477WRCxBseKsCBM4rE49JzCqbNiMK5S+q2n62DPOAJVAfqrpIZKm3rHFYLmLGQbcXnQVXoiDfwd1noqR5m3j073H6QDQVwiK+N+yGPzUtYCOmuNuUQ86wUcwOdb24WupmttbDOyd6bdTSevrSFmi9oxMVOUkSFnNt2zMS5Npp3/aoJNKHTSRaZIopXYRETmirOReIsKqEqmqbm7pUOm3AIa8QBH7OFBu33GOz5YetJlfXqicNix2dzNGSgm6ESwYTnBEvogG5mOoq47Dq6uFRTydd0LpIrAiQBAaoFyAwtPM5CJfwaEtL4Kr1XLXHeA/cN0k8QcwULEgZDI4qW8c7AktJ7aroP1WC5vfIBqkx5RuxcRRXJIdQ3KzJaY+0SXIVnab6PaZeRwHy65fn7oB80JJu3WZID7znrTrdONCgIXCAgYjaJtW2eduonqEH8Dt5hnDpCw4OUGdseAsfCrRWQe055yniQN1YexQXtNLh4qJfAOnjcPL9l9QgWtkVhaHGdHQS8WZDR7dOfVBRgBw2Oy3nCxcg6+VMt0+G5qszkJACBBR0OB45cWVd8JkU0H6/ZTClACFxdzBuQvvhwGNQGUUtxedex2nNa51ksKLP8T75nw9Mu6GESJD3XfF1ORx4P9OrF+bX835o4dIKpXUPTYMAjFPM9PqlfvnNuelkIM7/6tFY79/iwM6Vp30/H35fv7S5vrm+jveMfWW2CA4xbW/2MRQ6kkaEd7uNRe7ceyWQZC9X77MqmPgcYohpd6VnfczIINkNG2Punz3OfXn9UkgAAAxHShodD1xkmu6zWa6ffjbR9WSu33rjVN9/EPanII6mYDFMEypXp+OEr0q+HTtALd3ZROjc8O/CPLC6V54/CZ4547UoSCgo+L4ddABhygm63CO/A7MCQBESr+OTM6N08+tzT7dnmCsdUoTqTOpOj0ZqDUhMWy5APv7oiT6abnSvt/PMCQoQtAV7ipm0qw6T2Rk0vdlrne006A1dFFPsse5AwH3tAAFMvS+dy5iou5ovvBZGJ0dlghOB3wJk3mOr5XV3WGHCEWBL5R4DBYj/Pj8/tzMXe8KoF/qvZrucn9QI95xVpifPDvoPX10r26/1b18/1vfeOdI+rSlZF2r2mIsDgu6aMwaxdcNmNgCSAK5cQJR2qsRP1pRtsjdhd8q7qtZ+RU90wtFqmG4RNrlBlwJNdXJGATvoWsvF88ClyCg4epR2KyiwaPSwYl0uXID85NMrfXyx1ncfjl2AQMHi3rm2iuvOZ1TWvGlvqPli+mrvupNnV6boiEyn8/Is6OjZs2dlBzYoVn4usAxKChbr6+LiwvdR0UdrUJ1wgWSAWn7wOyGuVSgxJ9Ww0Xc8PrQPqu/3Wlys9Kunmf7qq3Od1Hb6ox+8q3de6yvPMx3omLVTa7pgA2Y4U9m1jm4TLJcoQGn48d/dk7GTYCfuCPmJaQf0LBNfh9ZzdwaZE4F+w9OtW53oqGw3SrtDa/Xo0s0WUw1GRxqcnFmbsIOfvo7ng40/yScxvNcLnUOWrXV5qGm22rm7OWzlGiZrNQ5LJ4dMZUcjUxWuEYMjcebLWoxyBoHPBlsw03EI/UMMuY3v84x7g6FjCP1M7tWuUxWtiblEXQAd3J52Lq7Qeezn4XjlGFR2GBliWFGc6rvMCSrmB3TybXG/39pFE/dM9m2s/ZIeZZenalJ7FA3sUyfzRvoDuKpQ5VYj1pLR5hKZZq1SgPgMKUJTVRUg/BlggeeLJTvvmNhmGpzt09uOjdU92ZwGkxqKvmWmUSvV9XStl+uDXbBG+yvdv3/fMRPqNJ8LwFnRLjubpQsQOrEAjtWaR7sKBQtdSNDGQjfJWuRagsoDnTgANdvqrzIDjxgaTC6uoljDOarZVNobmE7JnBZyN/aJgZQCel/uDkyKdoqieYtFOlSkiT56utRicq3TUUdvvn5PaTe64ylA5S7XYr+IfZFjVLPTao1bJAwbuiotnSdQkZlz01EHxzcw+6ShboN8umYmBQUU2gryUEBFCnasdF2AGKSC/bTx+bZbLUwrLNZzLa8vtVtt1WnUtMv3WgBuc7+jY7VGJ0raPQPm3dZIi22uxSGKylPO/naAxFxTJLMhfgcQsc2wCxAGK6InpmO8tnsjHSOuId9s1fFwV/KtZRTppb6oitUudpnBVBZ/MGJYP6Y3USvsd0qLGHiJ9b7lCSWwzPdoMiR/9tpZ8e79kV4/geNV6MCDa/bUge9bL1QgQv/WrA53OXC6MmpzULsdwlGSUV8Q1W45xM50mSQ0FiwuKA9uxdTKwO+EkKQgKAeuxGuxSAlyVLf82ZuP4XIl15L2m1FeHCGSob6YZ5qsd7rVqOm0eVDRiqT2uDXSNlnYlpEAiRWc3aIQn7u6ZXJsCN4GR0Mj56C6tCKNBtBhVvDaEHk7eQLpgO/eibZjfiAhKzlc3E/CggsBkRPGLIbesEh92Bk/jkMXalfSSsVa4QU/v1no5WxlCpUnI3dxjKA3G8mQHRTIzUgESj3MKiu7LUY/Dk6e2ZgOpPDPPTE3jzb3au12HpoDklQnZdtIHs0NL/UwIOFGGgkmCL3LKaz8XJXQ+XDnAG0MtE4OaqQdDaEGrKRvnl3oyc1cl7ut3qvTQmxbIMbBgI2jAwI2cLznbaGMYY7woZn+XM46gXO7RwCcEJBB+4I/iTsO75Bgxmf0EmwlCxemRqyhh4A8lm3llPdRJjjck3n9pZDKySjcSuhF3Z5GxydOShbTpZazha/ll8+lxeSl7p/0TJFpN/ZGR9q0iEEzykTZ7mEIjg/QdjamEVCktDpD3dxc2TkIMTxBHmtAXiR7JdvH+ohuz2/mu1QF/m5yWSY0UCPKeS4OWTgWrcwx9mEKaoc4D36zCvWabb/nXb2pycvn+sVnz/Tzx/A0C/3ou3f1vTdv6ybL/A4qZxUXIWWiRyJuAWDpYgENhMnirF7WkFHzLZ3C1MWDNSrlAE6E+JXwEfE8z7lqy1YHaVDtwuqwOlQr9I77Ya3BIV73+hqqoxUTtxfXWl0n+vGThb6+vtQPhl394MPRq3to4YJFfGnEnnU82UbS62TCg+siMeE6+BnQKHuuQwFcQ/1Zu0MACkswT+pQYpiDMPFnU4jxbvo45kG5K6ka5reWnSTuI+womX4LFQS6Zd1zJxj8BqVqcrPUrz75TD+btPVad6ffe+tEt3HJwkr66MR0os0aB74ozt0tA0App2dXRRHgAtfnxNrOfEFx9NRZXy9gQ8wsqp5J1S53/NqGqJDPrd5Z0EcbLsYMLDEkzkMmE42Pj7zOOWTsCDS/0vOX0n/46krrYq8f3Rvr/Ud9NU56qm3oQITGg7hn7ZzQ/cSapxAk1sK5rn4nneQAumKQ3HQCYhfx3gj0t9YWa6Q6DCsef0UxeVXUYJ+MwYKPz9Kulc7psK8ugkhrp2raL2aa3iz0t5/f6OMXK73/2kB//Gaqzkn/VYJbFaXVOvLvz2tiXoOTviZo9dJxaTCIYudgS172bQxCdWcmafhe+B+JOe+Bv6s+v+q2VZ2jOGfjHVTIsotfaEbMi+ocuZt56CS2016fr/TVeaa//vKFXZL+5aPb+vCNobattWrtnnr1GAZc72OjG2AgFvGsH85oEjfOJmIozwlWAmvK4KfF1rn/jv/uDaBPQtGIPc97qApFXz/Cds5KKKoANJ2ujs5u2bEIwf5CiLnRQmJcQXdc1gdAMwaHmOSpLmdbrXfSqNPSWRezCyhYdSPAqTsMe9V8FpHshOnLdp6FnejoKM5OD7djHlGpY8QKOVvo0DzyuggKUSvmgDBLhVlFezQxOFjFBHnRtfFgwp3dmVKMK/Y7vxM64u6QoXMtE3hTrHdSr8HQ1qmuZmutEyhCXQ3bhY5a0tx6zBgm2il1p+gbKooU1817hzpGgcb1sQ+ra8aIh2ul+GKfsIaIRVXeRM5QfR8dHHvqZhLr1SLxxdKdWmt0clyLGO5bhM5Shabbunb13MMZ0Rq2CoCOvZ5S9HPGLWe6c++uiL04ekGVzOZzzW+ubTPMWTSfTpUtJt6BdJ0arR5oYuR6vUHkH5wrGBhgRT0NQMEathY6IOx2GZp4UAItaXKjxWyiIRSvZnQ1PMNEuH5u7NLGmsZAKKd7UGoTeL4GE8o8gELsHx9nRv373ZrunI5059aJTYB4xHT8CoCzXktzFx8rC9EvNyvNcEQlT6sfeQ8xC4Siw/ZJpfsgBZEHFrfq3gMp9w3QSsxudzXgLGBEwmGrzX5jOlO+mGs3vdZ6ca3F6krFBrOHmmnzdHXoRg9PTpV0MZGpqdk/9jl/qLW13PPuGWibenAyoCfUTOea7Amo5hjdZFnEqZICbTYCVDy6ffuN5wPlsGSKrXUgM4a0zmem8ANGc1rGfm1oloX+qjqPWFcVYO41Wpq3VNoR63Kc+waok/zoznHx/sMjvXEGOi8XILVG15V/OzkoZ5Ot8VCO9jdIiXlc0F18qIPWpUYAfRjQhiLulIWGinCpcJsRjieBt2yFeZAPLc3Sl5ogZx9nJgVT6ZaFiw8e01ZKBLJEsO3Ipb4+n891nW11q17XnV6iepfWb1PD5kDLw8KcYAYo1XFzgaQKV9fDkGraLLFQLNQbpj44QOGd/OJBTpXeDRcJAi4PjkDjw6CWOPFC2+GkwE4mLb8YvihAeEGLxcQbzOgvqBtFWSmg5FCiAAE34hlhpfZimjlRfeO0pzPLRgIp9vR2ggQOGOZAx/CdA8ZHPBe4+lsSqKCdWCiJb1SjE/eZ0UbF855gVwqTOHwPMWTLxVU1KRkng1IkSYu2QrIrkTrBrUpc90lHWwZcd6BF9LTPDnp5PtWXV9c6Z1ZDY6nBaBjOFmkvvNe/VYCgkWUdmF7WjEF0lYCTd9Cq7+2MAyUAzQUFiO0Zzcevq5lEdyDeJ2L8rvn8kxkEsETNvKRtlCLSqnD2czRnG1ccJve2NRgfuZqnAJleT9x9+Ph5ruuX3xid/uDRHaUdkA8KR1AMOOVhpsC10N1A4IoLBwdkv4/Q9dS2d1hZQn+DPofH936Tx9TmViQffEUrPlBqEgS3O1ch7or3E4eJ9yE88t1Ok+uXsacQ2JUGA+bUl0OB9nRaFjN98tW5fvyrlz6I/+TDO/oXb9/VuqTaVV0JPof9yPsAdXOhXVL4ELhDVwF5Z/2wN0H7641OvD9E5qW9JTSniBHYcwcFLlCuSIarAOTCpBRzVjQa77EykaG1v4GHvG9rsZtrNr9yAfI3z1d6MrnW7xyn+sH7I3d6uAeScUAEngPf4/cvbpbR6i1pVzzjqgAxxQA6iIeb4pXOpHPQzRic585naRIAMMH1bvGSZ/ZP2SXBYpL3wHOrCki3+ctBoSRDXA+D5LgmbIqhFM5na33+xWP99Qvpfv+gP3jnzAUIqFGr33d3I99i2R3dB2II6KAP23ImQfyOKJCqAiSoVtGdcNFQOo5UHTTWTpXget+Xdp1Vh6cqDI1QzWJWCDHZazGp6+Ts1BQy0HgKlMZmrmcvCv0/n59rle9cgHz41kjtWwM1dg2pGVQ7rsnt+X2IaeP3Nb2OKUCiG9byjCR+N8+bn6cAqZ6lQRKAitKBpfo+/7YSzfJ3VUeXZ+HO0GLpdRzPjtlG21cFCOtvvym0md7o5mqmv/nsWr96uX5VgIzunUQnrNQE8vzsllgaQyxmxM8AvChA0Huw97FSd7cJ+pcF678x1kDbUN0LlttOMMsOW1Wocx9GDEsXmqoA4b1WHT5TPrsNHfXPrENa1xnQsnYB8vXl2gUI8f5fvXFH33k0cAGC6KJbC4pQLW2oU6cjtvP5xhnFGR2/M8xYKEBw8KkKkBDPho17TEOP/VyxBPhcvvge72e9mBp8AkAKkTrJGBOcu15P23oAjN73LSh4aMTQUQJ2JNo1BjaZeTRyU/UAACAASURBVPbixvNi3ntwpFGnJsb5Woh7fWGOf6uPXXfkB7jAFeud5xxsGChcQtgtbPF3xCEs0mFc7D3MsIp/XHdV8Ff3ARbHdW8PNdO+mtBU0YDk3EmhxSoKZLrhoPDOIeh6+jzDJn2vtMmU6aUmUMlqXRcqg1auUSPX1o6VIegFwOHf2Kzm1VDjAM34H52UylKYf+N4WtJbKhrVt8E2vweMlErbYHIWzqQQjAcoQUeBc4Wuqqd3o+0s9W+Ac7XukZJ2mPagK6vvcS2VzlcrFyD36zLVd0thl+RKGfgH/XM+MzhHQUFBgmEMXFJ3UNsdd8kaza5dHp0f2XABDcXWc9MMKOAQZjZA3Q6LDC0mn8xm0yhw0p6KVsRvCm2KXRcdpakOqVgORalcXziZeh8fApDl9355WWh+c6VBr65HDBoepc6b9nuKvoNmu0ynvZE7BZfrpZ6uM832jJgYadw/0mlnrLQHVS3iFu/eFCRAUTucJeEYWm8qbZYjLADd2219fXmhXa2m7wyOnL/RBdlOJlpevNBqcaXtlh5TXfV9TBpH4I5NfZ8OYjp0N7MzPrPzZl5nxh7Obm0P/ISCfQVoyNykXqo+xRxdLoxZTMOi+4ETIjpPXFhxFV2YhuUJ9HYq22qzyJRNJ1qjhaSjT56CXpQiFYbGNsAH1mIVw0wzLalatiL+1iDMijn0qgD541vjgsnIb96ifV1zAUKlXwcR0F7Nip9NUsUh0Qyklg8AmUbTRkCGA81CsA4AdAL0jYd/wMqS1xEoPsUHBz8XfHU9MVLkZAYErpeGTdc2bsZBnc4Jh2qZqPBzDD2paATNel+/ni48FOp2s677Y9rugXSlSUdZEZauFCC0UHlgUKCoDmnJ4zKAiMyDZ9C8WNnPOifAJGr0wvEEyzVTBPphU0h1SwFydnzmA5VqHV6y3YgITnRrvNBnJS+VwotEoe0knM/iUGJSsl/0ZuMC5On13B2QN89S3Uqp6Qny5VRPkhOSRFq3aE8Qvy1jKqg3jQsQJi0rprvbzzo2oLUDiKsoEgmou3gvh+3yVWKIMJTnC1JQJYzM0qgQajYt776ilzmZbPS1RTjXRkDaktaFXlzM9Nn5hc6XmX543NDp6akDtIdA2ZIwFqWLzX0kKFUA9cFcclmNvjLNE3tZO6Lg6Y21Kwdz0P5WiwsjcW4dt0P3wMdPEKhTtORxnzwvI+4lR9aIZTl0iU0KLSodMq20ZeekydWNFvO5PvpqqaePP9WD01S/8+HrOsYFC3tqkKJ2N+Y7YI0ISsaGx/HDloN9Hxb1FlbOM3eltqUj1nhw7GvOZmtti0hQ3FEoqXs8X9asN3V2Ex0cEoJV5kKSg8ouXMo1v4pBSdDTfmPhGNPdjZzj2LLf6vMn1/rJJ+deE//6g1v68NGZirLQ4V1UHUV+N4kna9v7ledO8QM5nGTXhgtBSbK7TWnd6nsoJ9Gas1uiHLYPLalj/Bt3vcoOgSkCzdCfVEWB3wk84dJFZTcYqLupabaZa0EH5Kamnz7L9GIx0e+fjvXdd4NCFvdL0A9thFFqrHSnv9Fk8bmsBZI43r+pGu4QmgNRuhOFWDuKCLzKQ+tG0uJ5EZtM05uJDz8nyNOYEB37LToVgbiWJhxlAYKbCGuTAfDEoMV8o8dfP9VfPS+sAfnDd89096jt2EdnLeyvcZ4KtNNrAR6iQaDo5ERiH7EuqFVBXSTGVIUqhwt/rp59laBUe9p2mCV1tELaq46VKSzEFrsc4ubV1K07t63ZYK1DcauvZ3p5UXMHZKOD/uzBiTsgtaOO6lsGxoVLD9fMZ0E7JF5GR6NjsIdnGvfFULIY+AaPPOiMEbuqr+q5VtdYHXYkE1GE/kazyN8xJIUChHVcJZgADulooDaC3rzQdnVwATK5nuvvvpzqk/ONvvNgpB+9PVDvLN5rFTu47m8XIOsMRD06FLyrqgDp96MgpQDhy5a9ZRFu0XuJupN0V18+0MvuLO8zCudIUPlv7r0Ci6qivmjXdOvonguQ2SHTYb3U9nKjb642+qsvnts+lgLk/Yepdu2NCuZxKboeFCD9diDoMYcLikgIRkOTgqMV4AYFVzgXco7zdxTspmqVHdIKcKgSZxf/i4V1pNZ+Ql/qxByWFYlssyUGOoLkulAuBdzEVKOpjvFw43N9+fRKz89vdDpI9Z3XT3SU1rU5QBdvaD9f+BxJx0N3WUwb3qHdSoyQT8uBaFzfoF9OS2cSdkVrToKqVMXAqhvBNbgzmO9M2cuTlrUzdIhAnBsYumy3uiqBGsArzmWKc0AEr+92R8vp0sMpyYNmq4M7IBQgaWOvfrJTPQ3KqQseuw3FnuC/3Vlq4Tga5yP3xu8xcsyE9jIGV3uiuifWSPXvq/yJ63ZHp+zwOBGkgLT7ICMC9h7wu1kvrHPiWvICatmRGoOOEjqJ84XyFflNQxOS7E5Ht9GG4YxYoKMpfL2mR7N26aIt5gZtYK1YD4jrYrMTlujdiKHch+2sbVawt8bTzwNgqOx+8Ez43DqzmxZzC8jJt3btcCRFX0tSDEV1s8JtjnykqaQ39J/dRcXhENbMIUAQfsfj64OeP3lsg4Pvf/C2UoY1L2YusD2IEEU2w2xnC02Zg+Wztqtb/WMdpUfqtlIbRBCzbWlH7suzwbCoZF5wBrZrDfUabc2Kg/5pea2fzi71//3d3yu5mut/+NP/Wn94/wFiNq0n15qdv9B2ca2kWJu6dlgttUbwvtl5nkj36FSNdKCk1VFndKIegH6jo13SVqfbUWfY0V/MX+h/+eXPtJovdVpv6+G9e/pv7r2pfzE8VaMcTEi+h97FBQiF9HKmwxaXN0T6Kwvw1zcTLac3Hh1gqyB31cnfghFUUed4h/yvisEVrZGisgJVKpCp2mtex1UB8tZtEuuaQExJeilAmsVOrUFoNCIwxiHBRNnqIONgdaVfKt9xGiGJiyDGzIQQsDshqHjfzRCqsAgYZuef2weKOBoflwnpLjh72GrS1l1FARAo5PqVMD7f1fTFfGEK1mvtjh6dMOGZ0j9XY1dnmplbl2l/aNSFQYMMtUIID68WpT8oBhV8TNFMPOgO8eMw7atoxgYBDfLBw3wMEnVIspLGg7ETEpCbtNtVxuEKJ9SalhiAE23R1FQGDhTakHFwFhbY0vLiHp9dz/X4/MaC80cnXVOwas2eURX/znIDmW+Z40oyVza58e/lvbAoeE4UIyM4uSw0WtxMlIfzh20oSRpJPO4QcEYRGZV8f54r98rGrahKTCt34vDPtC5Vh6Q3OFOW0ydsqovLzKGhZy+v9fE3z3W13er3zxoeVDQcjV4JkDio7VgFnY9nsEUnETxDz28wUhHt4nxHsVmiaqxN8/EJgpEUtFuBNgfyyyyEaIuztpzQIPT/Z6icEZMSFfHBTlODAzHthxYJ3vlsYcvTn316rq8++Uh3xi39znfe1O1jum65fc05RNcFnY6+Z6PgHBWTcgs71ZzeOtN6FX7uePDjYEOAHQ7GKoqaqVoE7spAwMLbsk0eyWVNV+dPjRKDHuFDD0IEskQRQuCArsAmdwFA6kxXoW5LJ9MisQ3MV0t99s2VKVgkRn/49pEennSUlMHfB70TiqC4EKwrBB3Uy8kXqFKNIXYUEIHm0hoHAeX5e32yt3gXZcfGe5WZCyVNoNKJsBb5M/sJamRF26hQ1CohNue+P1Brk2i+mWqZTbSd1PXjbxZ6vpjpD24f6703wu7SIAd7nqQ1CV2UD55ldCiqzkpV/PDf7vZA9Ugajln2aMcileeZx0R29pKpSqDmrMfDzgWaZ6M0Gh6gaLrnMUVldCq+XehCe6RIaHZa1uXYQWVz0Gy60lePn+inF4nup3v9wdtnpvltqZ4buNckboHTzavQd4rbQP0DMY53Fh3S6FLGu6JDwjP1dZdzEvh3vN9q37obwcC+LN4D181zCvFnObSNz0fc7M4wQ8Ca7oDQIaIAsU5vM9fFVUN/8eWltkmuf/vwVO+9nkqjlgsQOiBVAeIDaxcFYHRh0OZhfxzgVlx7FKRVAdJpM3y05CCXB3q1d7n+6j4qcITPqIoRF5w1mYLVLQ0WvLbKAoT9gSHCbp1rN59qPs3091/NXIBAwfo37wzVOgpks0LJo3CKArCiYFX24XT+cRMLnnN0NpjfEody7BOu0yNOSloi1JIqHvFzlUCY+6rmIlRJsRH7UtvyCgSs57pzct/i2MkO7namYpq7APmPn35jO+o/fvs1vXu/6wIkr7fUKqIQT3p1FyDWEHjOB46W4ehIkeShfS3MUqLDa0DHNGref3S1Kme4OH+C+cAXnwmIcfcIrdpGCTz90di2twu6uI2mhsOx2szw2ezCdQ+qdZNhpfQWwkwiu3mpX332VJtDovu4EPbrGvYwcWlotgqHRmsR+0OzJhhox/nGez4eHetqMXdyjdbMHdV1psvLS4Nwsa9i3VVFkGlxpWsP+5+zYYd2jOFvXBvGNv2e3eAA9JhjxBdnOmcIa4Dr9hlmOm/mDggiYwqQrIDi3nYBkmqrNsyMEiAELWb/9UqNrMGM8nyuKKKOQSX45i65Ozqx7zlHqs5c1R30INISyMWkgljJWcX64p43DDIu4wJaHVwMTRktHRebOKKmLdXaTVOjDks68w2t6UKOhurNp86bWp2gYHFO5XTTSG53W4N4xKB8j5jc459sboCNsmnM5SR3AC4KOrQZxFqvI840j+CIGWXkZZ61tllpPr2Jrls/AOKwSk60RI+4XMQ5SoxrpS6mQs9KXhZmQR5RsN3qH7+80dPHX+rOyUC/+4P31evQncZYwReq3WKlp/tMXy/navV6uj28pdPukfpcfy9Vo9v3hPNikOoqyXVzdaMEYx3yyNK+N28kerZe6qv1Un+3vdHjbk2L2yPpKJUen+vdf3ii//G7f6A3R2OtJjfKbi60X05U26+1ZCj0Yqb1EvC4oVqvr/ZwpFqn7/lMjU7feXKtlerQ6OrJaUv/e2umv5y9sJOsFiuG6Ph/rdVO3zm6pR/eeaC3Gz3d66R26ko9D2ylNWMNEKjbCnipbTbVbjZTNsMpbGlRGAULMdDgMPGzZBewVnme3+6E+nmXa9kAQ0k19LlUUbD+9N6pKViPTmkP6T8rQOiAUPk6eUW440ma0cZiUSOq7VRIT4lid9q9V7QBErGKutAlkagEgh4GFM40DduyRpFBcLNwt4iE20KkItploFje6GyWUqvAn6EyfDabW4z9aDjUm2d9tVKQopWSLFdj2PfBTAFC64+J27igECyYA8LCh9pEjyZlcmuS6Pry0pvg7PhEhxpToLGJDN4uG6gqQPhvEHwPCOp23QrDHhfLOFOgDrmubi59H4NBJOD22C+pLqD4FCCHTQitzmcrfX0xMVXnwbilcXOnWm/gjVuhGjx3d4nwc76ZWGPS7UZXiqSUaZ8ED4Kku1SHhu0QjeZsqXjRrdBxKu05GaBTGgsgMvYiwka5bPtSgPBMHIxLnmyF2PCZ/cGJZts1U7I06A3UVktPnl/r518+1iw/6Af9XGdnZxb4kxxDQyPJty4Kq0IVfn4XbNykruOTE7dl4U6yzhq13StnjAopND2OCdVO1pkbEffC9fEMnFjZki9oDNxLhQRVyWiFell/RJeHAGb/eviWcElj+CYB6qtf/0JH7YPef3RLp0OsbYmKdYsus7zud82UU9x5Vpu15gs6RS2Njo+0XtAlLIyY7w8R9GoJVoi4wMGh7r+iKPEceLZVl4BrvLl4HgktLlTwMnHzwK6TwIRGCmciKDFwX3cllc4Tperm7TLRdHF1YQrWR0+WGg77+p2HqW73E3c3/Q5Kh7lqf1X70fu95HDS3va8AyeIgaqDWDVbIYg1yl4OT2NAF5/J/6B2VAUI+7hKGPls9kUX6+aSG195iPOu+B6H5b7fUwuzpf1Su81Cq0lNf/V4piezK/3RnVN98EYvfq4cVMWhT9FgNNAdMtygogtS6WwqGo+TPCgz0D8834ghWYcQ0tL12NkAOChaGB44Mdm5C4UXoFHSQ+KD3/aTpWFARePg74NeFxoQChCsiHHeoQD58qtv9LcXie50t/rdRyO9dhzJlxMZkEVEnWW3lGcMBSuMIkJf5q5fCS5EBy06r9ABuBYXIeVhbjT1W7OCqm4QgEXVcWJvWPdSUpqcOLsxFB1Yki80ICSrJHus116xcQfk//zVU2WHrf780S198MbAHZB23ta2CGcu0yNLu2ruIXQd8vrFetSx1FSecAXi3PAaavTMsWe9VIVHBURV79Ed6m85BVUaFxfTIOUM7ytnTzlBA+wasl/D2REK1mE513K+1s++QJi60Lt3U3dA0lujEhCJIv/be8TPeIWLU4AFxA67GdmyMrqtdNgDgIuusgv7PApGA0qdKLiqIufbBUg1GZpnUxXOUaRFEuXOoXbugGSbnab7peoYeCwSPb5Y6f/95ZdKez39yTv39c5rHR26Ox2wwj4E4q9uTe0kHCmhjlLgepZCu2Mgxxq7YS+eE4YVCGxN/wsLaLtUlUOBK1ouH1sVWry3ca+lBfqWRkODo9NySvrOTmqj8dhnGesBR6ECSh4UHQBO5qUkNU1ffKOPfv2NNvuanQhPuoX1E1jZrwlz6DnLvGBbUsXphPDMmevkPVA6LaIpI3l1AVLO3bA5UKln5br54t3wfJ1A9RDLJ2qmAx2sLWQ4bFdpjy414EXEOTpBrA72rhkgzBxjqNwhMZW9KkCWOcl6T6OOvHfogPyXChCu252pNWdCsA6IceRXLljLuTgYLFQAnJko5VldfY+uhPddre591B+MInczkMS8IAwIArz0GV/OsnI3Gcoi+UlTOjRrHip3WEEHS7RBA3p2qgHOmo2a5/1Azd0hOmfqPWDUbmOXQM4JqFMcS/GAwwGNoZf7TRQLsE0oDgFEuIZq8DLxwGsKsxhiFR3zA+yTa99renIcyDsaYWZxAG5sNz5bGDy6yuvh9mRGDpys0q2upGH99a/ODfK9djLU995/BI6q9WpugwJiQzZZaNauW/PRSUc67g41qPfUoxBgsOLpsYpOV3+xvtb//fVnup7M1DqfGpzadRraM9MpbeuylWgx6Ci/NZROR9LZSMIivNvV0efX+u9+fq7/dnRXCefo/Ear6aU200sBgW3oTKy2KpA/dPqq44LV7qre6anTH3sgd62d6slRqv/57VwfI9z3PCqs3HYSDJJsE3NIxkPtfvGF0v/1xzrZSrdfu6Pf/d6H+je3H6i73mgHS2ObueiZ31wqX8yUTW+0nk9N2TI4AfhWdt1XdreM/D1ApXKuW9nBowBxrlBEd88Af2n64Jj55w/vFO89GOvhMRz6XLua/VtiXD2D5Um2yqBCgIpkLoZ6efhStxPt/xIhh4JlO1tv6mitUoVbM9BJTZVg09MxMeLWZ/IkSGmg3Nigxu/Lo7KuRUDzwiwXEa0jL740VbYq9OnNTIt9oXePj/T2HfhXG/MIc0aoli3uwXDsFioWpnhy4zbDv6dqpjDwoBRmA9Trujx/YfoUBcgmj7a+HZhIcEt/bYKLk0lsIhc4BYXrwWI+NWI97GP3uvWAQRIkChBoW/Zab7dLt5+69gmWmUvfz2R9MAWLDggFyKC21haxljsW23DB8sTd6MoYXchDoxEsUricIJUKBzIPPiyTKSewIYiNgYjbQH5sI1wGobKLZS5mWaUiJGNxReITyVYVnN1xaPU12SxU77Y97LHX6Ov5xY1+9umXLkB+/6RudNiOKR5EGYI7C8dBWC34W3umBDqO/uDIrWuSHndBWjgoQL9hAi2TnCMRgM9p5LYUqIK8OMks7Tw3JSUDezjWmWlKZSu2SrrjidWMpoFm8D8jTRmBmKBZ6IubXE+++kQnrVyv3xqq3yzCshWhIcG+ABEDDYHTHDMVmHjLmk4Hfe3WheAe94cUhBz0wbWG3QMXXGXyXz3TCiWodCFJSZWbTieaL25Ub8RQIN7fapNp2O6rjTB0sXLbG1tWGKh7UHf0Ss2e5pfn+vXXl+6AUKz+8NFAd4d19U9OXj2bao+76Ct5xUZ4y3k+7JMW3U67fkXBAQJIAcKXC+RNJImgknw52dtuvdYrCkEVoIxaof9KQpRMnKgEoKwzPt/OPwAci9xi/d0+0/qmpv/0xY2ezSb6o3tn+t67o/gcNEu4sUHnSEJQyufg6sPnW9RYFkVVssfP0Pkk1tiyuRGzfaBR0EXg5zj03F1DX2PKYklvgE6Am1I51JB9CeJrmsQgwJbo1gVFBz4wOh1mLIACZ8udNSA/u5QepIV++/Whbo+aRlzh+dqSGhEgCVlJbyX+hlYmktAI6HFdVQfEMbTsgLgTgGOZB/hFt8BoYoniR2c7EmS+x5fjRjn0zAVOEoYRTs6wNz4aOwkjGWJPtveZOyD/1yfPrAH592/e0bsMIhwyiJCBq7Ev3fmFJghVEUG9uxoHd0Do9lRFG1aVvMNVSaNglG3lAlddZ7V/eT/VOqviUwWO8K75fdNsYeBl3I/CyqjvYa/B0ci0Ozri4BdMNF4tt68KkPfu9fWn747UPR2UWVM5Gbt0ozP6t90qW0CVDGFzWEeHZobC0OuYKdDu0AZt2fqUJGKgqcH90BDyFTS6WF/82R1hi8KDjsU9Vu/d651CTTudje+6AJnnK4vQKUAQoVOA0AH50/df11t3W68KkGQb4E7RSdSpxd5BX0BH1sMmSQ5Zv0lNg6PUBQjnFp0MChCKqTjvgyZUnQtcm8/7kg/uopC+LAOMuz11B0NrQBD+w0bgTKaTwO+NwaNhLGKKGl1yOmGTmb58fmnnpXvHI715Z6hmsYgBdWk/Emk+Dzc7EPQNDkXBwSeeMzeC9wSIZ1CuZCWwX0wZLWdneV2USX+VLPGO0y4FiNToDZU3WloClLaYccT7Z8ZUP/aM9RaMGWDIogxEmZrd6ptJAgVrvs7dAXF3fNA0BQsNCO/Ce5TZPZ2OtaPV+z7sgi4Kym0GCuBdHnopchBoUVUhXnXmzNgou/4V24J3xBydii5cdT3oqPPF3/Nl2nyl/6RGBUQWhSvMnK3qW+iX0lKJ2ifHeq3XiZyOOIGdK5+HkJkOG1SnOfpOCjGGIgR4TXzDCAhAeJdNIr/CIGC3CafNip0ROJr/DfGL+8KpkWtFf8Y665QUfvICcgCcK5k543yTAbiAsiXACtuC5+q4URSOQT9/vtcum+vOuGub/Xqx0mq90B5K2marBSZEgFPNrhLocl2olR0NOwMN05Hy45G+ruf6n/6P/02f/OwfVTy8I713P3j8aRv+sZR2pFEqEUtujaXTsTqjodJmW+OkoQeHvoY//qX++6cr3as3tF1MNH357P8n601gJEvv+7Dfq3r16r76num5r509ySV3o9ASxfCSKFJ0HAQWkUCO7SSwHQdQEDtBAsdIECCWk8CSJQeJHERwDCN2RMNxbMuyTdsSdZLcXXIP7nJ37ru7p4+671dV7wW/3//7eppKAYPp6emueu973/E/fgd6+ztYZFLJ8zKhoBpklkiacg25CiFsZZRqTfmvzWo1/PrH1vDP1hM8XU50/fT6YJUzM59jNSyhGdUw+O77ePpLfw/p925LSCGg8MLlM/jaH/0Kvnb5eQT0xKJMcr+D7tFTkeLHvRZG3a4V9V03WIUCdsqHRAPY87FCkyu8uBidMbHUEl287vdndQg5F75y6YxUsM42WRVZICYBzUGwrANibUpfSWZV0FfZdGjQFFBYWoMfMKiSvKw2Iksi/ALhRat6RaUiF7SYfJ1tppLmFN7akhZ9jiSmCEu0DNaSkWeypAhr+PCohUGc4LmNdVzbrCMJRyJchzNzhWYgy8yfUmzxPBEGlcRmKhFQljRfymM4HWujpUzsqD/QAiIEiyRrBS6OGMvsT/4j45Ep9RRN4lXtRUJTxhNBmIjh5tckyDEgIQSL0CBu5MS+MigTp4oyesOe7nFIT5MeDXRMBYsJyMiPPdV0EqtmMAFhFYAbpi8qSLqWDrIic1kVnVVEjhu3FmuR0bqGG4wRzxSQU93BHWx5HwzzZ1xVjhwQVjoZxHEcpB3uuhcK6rMFDOiiKcf0AKVcCb3eDG/dvI3DWYwvnKujubqiIJGHAp+14SuNcB3KMIwkcno4GEGXHB2qjRDLng+NpE1sJ8eXAYsqKtwcqWpBPfjZRL4U8WSsA42tV0rl8mDKlcu2UTk1Na+I5CEMrEgTt0kJxlpzRQcfSeiTIT1QEtwZhGjtPsR2LcKlzRoi1iTknJ4Kh0tnUjnqEi4wNVdgEeKpVJZl8siAnoZV5IhMlYSSkEnvAVbvKEPMZ6PWO1WCXIXgmJhOTCYSdHodtPpHCMIEmXxGqhl8nvVSA5VshGA0Q3ZMB25CKJcKZOl1wLbttNfBo/0BvnuHPgRZ/Oi1VWw3coJX+uCVa+3kQeSTTnZAFLzmrJPGOp/vLPVYhaJvEFvahGiSYM85wcDdkegZqHhZTH7Pv/h5XEcMADm/uLYFiTzBh2HFEuxK9pbox10s5mN1QJiA7A16+PFzm3j1OpXLbI9h1YzS3qyoe0MkdpukAOcOIX+ffP7C7WdhUBen/kP3byallHPkfGeFUWvbyfHq2Uv9jrK+xDybhDHHgJwIHnBeF184bDdebF2pu5bSDyOvBOT2nfv43kGKq+sRXrvUwGqJQgZLmQoS6pVlkuPMFVUsSGwfFh/c+ZkohXbwC3Z6jSNgeG8Fso6Px38LKuuqT165hPuRr1z5MeF7cJ2oy5KF9mKDR+YFwaIPCgtG/BmM6MlSwG/dOxQE6ytXTuPydh6zQioIViZvgfvJBITvxXGSuh2x3ZlnxHIWcvgaDMyBOMzSQdy6VD6pUzfGdSP8NVtHxc4Mn6Dw68NuW/NypVbX++ocSxM011e1348mU3VATiYgP9gd4aXzTXzpxTWgbBU9K6jZGeQVzzinFjHPOROM4JpnB4QFxPzU+wAAIABJREFULa4RnRNd694ouHZcJ3YX+Cw8jNE/E+4BSiqcShuv13NnuEZ4kPt9wv9OEgVKQKiCNUynIqEn3aUSkN+5+QiVclkJyMXNEElpAYl+zqwDQ9+QSlTTfOLZJDM4fib9BZzZZK6YlVoYnxVVeAjRokIc1zUTEg9pORkk+g6Ckm96NDAh455H1R8WkChDSh4FgxgnphHmMgq85yzsTWfq5BMyTFw7jYZ7wznOba7i2ukGltM2eqMhonIdQS5VQa1I8vzCP19gRsJzPkLkimoce/LXFEM4RSxVZjOWNPnCiC9W+Aov1UBjzsMSg74aFpIIN76ZVABDE8Gw4qR55NBZnkmI5ov4tLPjBIQdEEoRbzWLSkBkg3kiATnuBrhENANbn7wednaUZMjokvDaCWInoe8hp5wzfu3zvnL06JIBrJPWrRiknmeX7Sm2T/DFM1edOfk4WGKZp/t7Gms86UlDWwIK43TY4SBXtUGeo/Fn6d+1pJQrZcJZ8SYfi4R0yriywCgjWyOhMwnhPhgsKYlP/gu5CJSKje25M2mhOWfGroPXyOSSRSp2eLkeLHE3uB15OeSOUEJ+7syBpaqVeQb9IXLGF3L1fnGMW8OalDa3GgWs1vJI4wHGIzrWTzDiPCSvNMPzOiP4U5bFpQoLyk0VlTPNJn719vv4B1//hzwhKPUGvHwJ+MnXgDoNaHMyaka1BKzXkFttYD1fxtmgiHWEqCPEBgqoDpdofuddvDZKMe6TB7KLwcEeUz/MR0Pz6OW+Ua6hQOgiEUVlSu3XJBn88MoW/tWVCr6dHYFRIfl4/HuEJa6hjFdGeVTfeBenbx/gf/3rfxOHh0ems22yrmhePY9f+M9/DlfIoaXk/aiHzsEekkEXk34bw04HLOoyPuLcYU7AWCadDI+LfX5P1rnn9mKenVQb41zzsaOHl6sI8NUr59Kr27XjBIR5KieYJ6Fzv+KbsZthG7AtGAs+I2RLBXO8dBklD0ketAbhWaJI6UknwWvBhW1owuKyUuwUdXSQFIyAxuSAL2VIzpzOK0SocsTWpKtoBsU1fP/pobTCX9jawNWtOpYZ0wPPJ/TZIAclJ4iF1Czmif5mByRPSb3FBM21VQwmI91DtVZW1TMmljsFCtU1W4jFokGv5IaeyuSM17pRbxiul3rKXEhLOpFbUEbMJPXm7cAqqGLBMSm5YJMkVyYgo15bY8sE5GAwPVbBqgQTLItlVXaUbCwTkZkIBVFSNl9g7MiurK5zA/etS34+nY5TyWxSwm+in2ehwIS6bOGSYMfrZ/BLGJm9sSV6qkwgVbXB+DoF0/t2VS613fMVzDIpFmEgn5VyRNlN4M0bt7Az6OOz27VjErqgHFQI4caRsQ5GIo1pkhKZzNJMkLagnAvUuM6iXs4LZzjs97RZSjWHpLbJFDy0ipUVyWD2WH0eDmQUuNKsqwMmE70SK0cmS8y5wyq1WrZuQ+aiJgSL5L61zS0dlv3OQCpYNOB572CBYWsPl7YaeOHsOnLLqXxIGCjK0DITKOCkNGKn1xcmml42XCcUCYhQQpgn74cuyiMlpEU6mbIk7uA4PPQYWHA8PB+Cj4HX3NrZUWcuTmMMp33EmTnmaYz2oIPesIeN5iZq2TzCUYxoEqMaWVWcPjfFagWj0UwqWHvtqVSw2CYnCX29lEqBwwf8XM8KyN0B5iE8JVY7udYkLxmId+IlRjvtIz0v34LlGuA9MAHxlVzfAfHBrwWjFkwKIhPP9Ux4HUw4+P/+Gtg5yzZrSLszdMYdxLMhpr0sfv9+F/ujHj578QxeuWoYaq5dzn0e/pzjMpykLPXUIHjHG6Kr9PHzVSWrFAXJsMOd40/ehXVXJUfqXLnZceLc4/hxfVCSWIlZvnyMsWYCwvvmfXD9KXDm3KIkK1VkCLWNmbqGIqFThvfbT2Z46UwVn3puHc0C33ehAI33wl50xE6qIy973hM7ILwf2/CNk8DkjRVpk2m1QEs/45TzfIfD8y/481bFt73BV9Y5lrxuHvDct2j0yeCUY8g1SclNdkBY4eVzy0x6aHfz+Nd39nXoffXaGVw9W0RchDog06VTqaMxF2FxIjH7Z8KMgCmadXD4p1ar6nn2SHykDHRowQbvRz4vLrlVB44dBMIfS+QRGMxCZ4abX5xHT1uH2ptX643jecUtZm1rQ11tVjnJAaEM77A/wZu3W2AC8rFLa/jKK5uYR46r5jpHSjodpp6fzwTEG6jyWVuqymstaB50jjouybfkj8+H56bvNFEhz3ebhc93PBAFhPICeuaTw9/19+vndFjJC4IVL1N1QBaTIWaHU0Gw/uDurhKQLzx/ARc2skpA2LFNJga7XOQSVKKGrotzXt0xPpIFi0NMEsiPm2NlbU3/pqcJ9zl2QLiuybegW7qHcHp1M14j70+JokRpIsH3eO6SrJsvV8WfoxGx8fuonlRApZAXXGY66gnHz7mK8ioe7rTlpXNhexPbtRDprK3CGQolTOIhwiVQZ2UYDq5DSAghjFxzI4NA8uzkOmEBxaq1c50Z2XzNoHAO0eH5b369VCMz+2XwWao3kWWxVQn5TOIJtcq6qc5NxipSspBG7D0LjoTXDicLYfkZmLMDMlyGP5SAzOm14BIQzlN1wKn+5ZRD42lPJsXa43SOGWSXyQLHh1wGv3aeFSUMVsZ74NmvszZva4eFNsEAlScT4kguk60dSiOzYEyjRj4bSWez84Y5pslCEKxCJkKQLUhghgiHSysrqDeqkuGNqWA1GYgkzvixQsJ3mtHZPR72jlELYZ4yvCz+hChkrLPH584CKmcgIdYUc2DnspRnMdSUMtkpYweWgb9xqegi7iSgw5zQJ4dP9xFPJ4pJ2f0bjHpKWoQwYFfAuaj7jul7nSKqxRCnGkU0K5Q8o21DH2N2kQTzriKloba8o/IoURW1WkdhbQWllVXshVn813//72Hvg5vHaBs5R3/530D23/kxpDwv6HXVqKDUrON8poLLKOEc8mgiRBFZEES4igjTvX1cffumOg6Dw6eYdlqYzieIWXAXGTBCvtpAqdFEsVoXhK1YqSM+t4Wb10/hreIMR2wigNDMRPCtGkJcnxSBW/fwEw86KMwTfP33fg9f/41/jnF/JISDuDZhFn/sZ/9d/Gef/Txy5CSP+ugdPUU66GPUbxsMS3Bik2MnZJNrJZiNtXZ8YY/j6/cmW2/WreLcFC3BdRqFnuF58KXL2+n109YBKVLNIBNiOFsqE60VLEvWRusqaB4776ul7IAwI+UbG77e2jEkG+ogcBAtVhhFWMua8g1f9EyYxWObLOWqIAo8EBQgciHMFsq4jxeoUyBR68fxFVDfwEFvhMd7+zi70cD17QaizBwpyW6U1Rx0TSKPDq5UwJmY7r1VqzLyMeD9kQxoCglWRWQFhgF7obhqnh/UYmbVg63nwQiZRYJasYywbFCLwcA8FsgPsFaVQVBqQfHYgJEZIwNXVsi8nO8sTmUOw3Hd7YzxpDUQZOnyRhWrRWBGV+NZrI4OFyc3askEC9qRYpqkunZ+TyZYwo4Tm25Bw8J1V4iNJLSI2EQ6ZjO5Ikxs4GSESdKjJCQ3VrYwWbVXNWQ8PYbIeAiHdats/IKwioXkBOciR5dQwOOdI7x76yHGQRY/chrY2DolWAif8ZhEWprxZY3LMo0nqhJzw2YLmxK2qlwVinr+pcgIwKz00DhHvgUktS3Z7uV9GOmUc41j6A8O30nwEEFer4eW8L4U3MuZODJjSiYGFUoFV/S5HoJ19yDGfneM06tlnC6MUeJ9NtbQ77URtx4jmy+JtyLvBWqqg1ClomGYHQyJmzkl/fh9Bpg8BEzuMoMFYYkZ6/jVyIjpD5W4EiQcNisY7B0gHU9QEiwhg0lqz52KGel4ht95+hHG+Qzq5zZQzkZoToBLxToo7qxkJohQzmZw88E+3rrxFNnlAp95YQtbFIBicgGD1xlPyapjqhK5DpvnZZg0ZiyoHwNqFgQYGCpfdZsOW/Ra8w4HqgDEKUIpSJG8IbX1i894TD0LUH31V9U5154VRLK5gtE4xnTQRjCZ4GCcwZt32+h1B3j92jaun7WunIep+Oqx8SNy8hIy2JG5sCrwctBQ/k6lkFOFRp4Ux3LBFqxwvnfjnK0ZqvlRrpnGXjJuMgUqwu980O4NW/l7XHscVx1+uRIWKQM6mpx2UCmW0D2a4Qffv4+39mJcagKfe3UbaxURfDBh5zxmApKiSNyw/JWsosqvvQyvEa9tnbKyaM/MIFV8yY/muFNilVGf4PmKaZw4bhclHYkzJ1FahEdTL2OgJljibCZojsw3c3mR92n2VQ2WeLy7xO88aGGSLPClS5u4frGKZSmDYlrAYDrQ8/XjyetXMYTVWVdI8Qknr9XPNxVcJEtt2HXrNlmByuP2+XWQsaTDimSmRuXnkmBew5nUiTRH3f7L/YX3of0tCNHvDrCgj8J4pgSEMryvXFjD565VRUL3hQFBapxIhIey8V54bfwZK/oYYZ5nGv/0+10HS7AuNItOHjqmhNKrxaliaMU9/hzzZEESHYSu3zfDSCVbToyA75OvlVHK1eQP0IkHgpOE4yxuPxngd28/QrUW4QsvXMSlzQhpOZVfQNy3JJ/kYnb6ODYnoX2CSRCCyleBapGmTKZ9P2PQMyYfWsslC+4UWLjuoPepUsBLYReKdSxSJDSBCyJUVlaBLAPQLNJpz4pdPL9YeGQ3nB37CVWTmJ/m8GA0VafgVD6PM7UsZmlHwWU6WqJ9NEFUzElGPyz6bvhYPDmez+zwGQzy2ZnF586X9kd2fryISWBjz2KrX0PxpKtuFsedMDJEJSTZgsRd6PxecnsKg7LBaKj4pVSpotlYFSz3gI7fLOCwGzAPcTCmmXABZ9eLqIULJBS9cN0134323XntISPjzY2nJubDuIEv/ozGW50F8zGiVD3jJjnac0zzEYLYCn2MO/j+jLF8t8eMRZ2fjFn7uG5l6uIJKjf2MJ8RFmXct3K1gTjJ4v7jA+QLZWxuWDLNbkOlXLQEYDZVZ4xqmrPE/GU0rjS2JBSvXFVnT/c7PVBx03cXFbSyeDs0bgupAFbMsURFxdyCqSQKwh9l1PXnPkVIusSKCOdz85XMNcYVgpwlFDYItC9SjZXvd6MLJNMRztTKaBRD5LKpJJ3J8uvRVwmEVLJjYzwaFkpJOq/WV1BprOCfzlr4xV/+FfN7UgHCiirkeaz//H+C1WtXEAcLbEYlnMkWcRp5JRsNJR8ZJZsM0vl1Mplg5a33EDzew6DbwYi+HP0u+r2OnU/lCgrVunyiSrWGEpBZtYrOq89hd7WIp0EsHykmH2PyIJHBC4sqbrz/Dl54dIgXpiyghXjY7+GvfP3XcP/OXYBWAExCaGK42sRf+2/+S3x8dVVdmEnnEHF/iFG3hUG/rcIA+TXqVDmOrEfgSEnNJbycb9bhnWA8nFkDwp1JvkvC/UTx41evX0ivbJRxupZBicS5iKZfPACnUm/wMpV+ghxjt7y5mwiEdkhaa8WpYThyGoN3wa7oWEqpMqecoU1YZnMzKQpIyz8iaZWKUwtViXjIhSxXuSCHC+ek6Qm/P86W0RpOsXfYwvZaDZc36PI6RyZXxJSSf4OODiVOfC44tpn5/paBmeylqmtFC1iod6wgJrSANkxJ9olUUSF+X9dAWMTcVIlSymWyKsckJsqKpDunqQzNGOcLte/sXq1lJYgFk2LJueWQpCEmNLLK5nDQm2GvP8H66hourJexEi0wz5fVYmYCwmciUx5ClzJZuaL3+1NVfGWAk5jqjZQoJKWXmJwau1N0iR2TrEWs5VILtM7qam1FbpwcI0pCEtbDDYfJlA6ikRFGTwb4/mv9fxIhzQVY5uaa8OEyxL0He3j7xn1QEPgnX1iRGhQ3HCYgEwb3hJCEOQU0YZ7kM5IfQ0Gz2NonSY+VHs2D1Ax6mICwssH2Lu9TMCxi8JE9TkD85mW7gBMycBVVj0vmpiNsb7nsgoWF+TMwESEHJMgIt83xDDMhbuyNcTSc4PKZdVxdyaCAGeKwgF6njWSwLzk8OjtLAWdBDXCTqpQAhvOC0QHDCgodQ6exEhAGU/INoBuww9iXuVAnc3VyMtUi0koBnZ0dbRJlJixUVUln4ivR8ThcpJglM9w+2sXTdCS+1kqhjNP5ClazBawWKhhyOsymuHXvKb7/oIMwSPH5F7ewVaXBFn0SLIHjmHhiMp+rLzzw2rVpOD4D/yaPhOPjPQlUcCC0x/FFOMf8ocoonV/7BIR7BKvDXpq333MkcEeQ9hsUnx+fUVhrYDxbiJjHdu/TIfDGnc5xAvKxKxW9F9elP5R47WrvuuCbnRBfHJGpXmKdOOvwmSKX7WsGi2EA4km1o6X5DynhpVIeK0AkNsczmXZRyYefx/fwnQSfyPB6lAhFFSwp5xKm6I2O5B3UPZzig3du4839OS7UE3z+E+ew1cghXylhlrDLN5dGf5Kx66TyoKp3zj9DCYZzAuf/+z3YK2FpzY9Gmmf+5Tsp/PfJBIT/Jmz0mJjuvGYsIWE9zVRkyO8jr4lr2Scg9Wx6nIBM0yW+fOUUnr9UQ1LOKgHh/PRwIX6mx577DpkPpvxz98GR72aQKCv+l5N49wkIf08JCk3STiS8fH9/RqjSO11qfesM4ToTLCaQIAB/b7qEEg9CsEhC/87NQ3y4N8bHL6/jJ55fQVAxviOvh/ugv17OCV/wEFfKBYU+yVMlW90YO6JNEZJzyxlwSWKWFV9L4G2N2FniExAzwrQC4GBgyQ/vj8kp56te5JflG+IKUQWL+v3kgNx42MXv332EeqP0QwkIciXMBwZrCUqEDlrnyaMcfOWcYZFgPznCea3AKMgL9yt1sAwJwKowYdO+q8UzTveec/5V8xi1RlNQLPI/pglQW91U8UNeFFlKgFo3kV1tdQF4RsWWSI/HAe7TFwKh+AZn61nMkp46ysv+DIPhXPLWtWYN+WIk7tCQHdW5eX2YbLCNl4fn+f1NxcQF56clwypOuOBdMHAmJqGZJVMNjjEJYdwIC5I95T2xYMniGe9XcrmCoRasm8DrpwfQnEWzFO1RjNYoRalawrmNCpqFBFGO8DbjdvkExHeUfDFIwdzcuvbeF8gnwIuZcWP1/4THlZikmwqZXguDY1MARnNWAgnPpJ/7Y+NEkLvEmEAFIAl6OLLwgqd4oueiczHMozeeS+kyKlVw8WxNClR8byI/uq224KlMCvg544lJ2sqImWR6JiA6L/n+CYLx0bEzO+cb38cSXPO7iRTLPKuq+6KF4I/sXEWMhyiSECvGYRGM3XpyIbVHaP1Qxp/fM0lpJiAs4nAP+8HRAuP2EbZqJWw1yojyGZQadSQU8mDRh3MjTxRDUYgHFtCp1BkVy6jUGvgHBw/xy7/yqzRxkcXA8Ws6Q/3Ln8LX/vJ/i2aRCUeAOrKKkZim0BjVOj4mZs/fLCch0vd/gNKtu4h7fcTkpbVbMl1Ut6hcVfewQslnwbAquLexhpVPvIxuJlbiQQ3UKc80LLGKAp4+PUT4xlt4bRqoaJ6L8tibx/gr//yf4OZHN+hmDJF6SFifxvhTf/ZP4j/99KclSz7qHCDukwPSxnDQkUwvYe4sRjIBIaeY84ovJiC+s3gyAZnPbL/zRZdnnXsHI2YCcm2rilNVEtKodpBXAsIqHxMQtk/9Bi+c9wk5LQUnkr70srusRplRIdtjujCnasIEhDhQn4DoUM3zgJvrMODko7kcs3piHPl7wuvTV8GRW3z72U8+HpjtCXA0mGC/1cFWs4xL6yVtakxAJkzsKEvoAiBzPWbwYW11TmYqFqlSUypoARJ7TAwquSBqLS3zwgwnnDUnSI/yR8iw6m1mXeyY8BCn/C75GV6qlBrSPgPkAUiClwIktxFMZwkWc7ZYc9jrjrDXmWJltYmrWw2sFhLMQ24oZrBDrWYGPdygmeyQCzIcWILBEikDI7lpEgrmXNkTKyMZDn5qxHNuhurOkONSss4QOzc8AJl8WDUsUQWKztp+/PmeHr/nN8lkGWKRA9LIMJ9RmsODBwd486O76M6X+OontiXDS7wvuxrEXDMY55yhK3qxRDz8VAEh/QVYqKahE5MBYVOpbU/FJ2LGZ4YvDVgOdiRgjq+vlqo1LdiCVUQ5T6qNZ6o+3JT9YeQJk3SX5nMNSwWsbNh1srpHLXluZh/tDLDfGeLKuS18/HwF5QgYLQK020fA+Ail+rqVjgipIjFdDsJzkRv5GZWSkZkt4I1AKUQZc1GPn6ppbH8HJkVcJIF7QVWeGEk+K1jbfDhUsltk4p7Poh2P0Rr3qG6KUiaHjSSDR+0DPJl10eM3ixEKKbAW5HGxsWHV9+FAPiAfPRkgWCzw6efWsF3nQZoDuUOemOeDdg8xkTqN5gJhe66lr2qhyQB7LL4PulyspQ3WAkUCV53/DytQznCT0tt8VnzvydgUhAQxcBAazmeOhzqja2uYLQIsRj0sR33s9hN8+1ZLCchrV7fwIy9tHFfS/SHug2tVpot0FDfIkHVkjTQvKxriWRcTff2som17HA8ojsM8LOl+tAaofZ4jH42SkCbowMOUL+GxXcLBcbTN2CSYy5U1BOS/RQFG47b2lfb+GB+8cxff3p2qA+ITkJCk3IW9HxMQHmzc0AkX9dwJlRscLppr1joghF1ZFYr/r04GVcecTr5PCPl9/q6UcEhkXbhxCb03EdWQTLXE9n3KG9saYwJie7XBSSnDm59P8Ghngd+WDG+Kr1w9rQTEd0D6k/5xgM33850CD3Xxc80nICcrZVo3NOFyXQZxqpy4ieYkg8rQuiuKtVwl+7iTQ8jA3O7DOFssmCy1FtldYDBHRUSJ6NFgrDvCH3z4VAnIq1c28OWX1xBUjGzpA2z/uRxvfo4PljjuOsNcZc93BThH+H8MtgyaYHuvgiNWZN060dyMDHHgExDzqTGTRcJw/Pt7Hqa6WfkMGuU1IJvDIJlJBSvpzvHB3SO88WgfhWIWX3rlKq6cogrW0kRPhu4Mor+DEwfguDKp8F02VtPVyaO3g4Nmsrtma932Ap2hoa0nJnZKNNnEcxLYvHYmEuQAkivGgI5wpvrGplScyLUKU2dyTDQEOz/cN10nm8/tqD3HQyYm9DKolHCmQYTGoeRApx3CpgN1uOpMQAjpHA3Rb7exHJtEb6Zga9EnhL4DqHOQKnUzj+5wnR6XsCghYnGS68tEgWV0p+dPLy8S9fNF0NdYnTmuEfp68Z4iri2T7I+JsgBUoNxtjdCZppKkP7dRxgqNsTM2h/7wGcax9HuvR4CwYKkigVMRVfxFzoRTrCTswv7fzmkhPRLbGxQUuu4Cr8uf5d3hWAI67CipEzY2A1Ouexb9AsxVcGU8yPFgx6bVHeOoMxSR/Or5pikbkm8ZUXVwJBVPn9TOJgNLLmXuagmIOts5Pn8gnfY1v1UN9yIRjoOmNZGYvLtiptwzPrAvplSZRAsQMFEHhLFbxM/3xqFh1pGgs1I0YyGaZ7CKD9MY330yQGv3CS5sruDyuS0UiTChr1exJDRQkFK5s4iQ5onkdkrOm87LNJYt4+/fu4Ff+bv/tyDPP/TiPtwf4T/6338JP/vjX0EfQ8xok2BsQis8GDgQjNb4f+soov/hHVy4cxvzVldQtnHnSIkVOVOEXRUrNZRrDQk67IUBoi98BnV2usTgTvWH70UdMcJDf+Obv46v9ULkYsLcycUq4kE6w8+/8Vu48/4NoDuiYgInDNvzuPTaK/if/+R/gNPcd7uHmHb7mPQ7GNFQe9iTShZVylh85/zIOsU4DontHSaUZIkklTEtmfUFEx8XHHdCfurKmfSFM01BsLLLOSZpgPHcPAUooccL5ssWpJHtrLJj2V42x+zmGVHPY1aPIQNKDE1TmVVuZpBMPIQVl5qGyXSGlFczPoxuilhEYk4VhDooy0mcPCcg32MYh9ht9ZSAbDZKuLJZkfgAAQyD2UIkSh46VNbwXQdhqF1ll8Z2vLd8aBUC8gv4mew0cNIXs1aJZzWbC5jkS362dVWKx3r15Auoas6mESvzlC6M5xjObHF5yJJ1g2xT4J9Of6QFw+8/PhrgwX5XeO4Xz63hVD2PPncTJ0sp0hsxozKmczyZlNUrM4eh2gQTCP7NQg0TItUvXUDHYN1vvHxmqhSGJg/Jjg+vXd0b/b7DBM8MN+kDGJ+AqOtDz5Agj1lmjqBAZZACCtkCHj06wpsf3UdrGuMnX1zH9tkzIi5yLrFNvaCaB7XQudCZtStpMhURYmi5UfD5c4PIcjk5CBbbf3RmZwLiOyD0cTkJEeRz8QGggvqiJST8GQ/v8VV9+36sIISV59PnzgnnTkzsIl6KgEwZ3seHXZzZrONHLq+iWS/JvZcY9WX/AFGtqYCPwU2gRHSpLgfHl4lGKW8tZQuOeE8me8q5zutkQ8dLIIqQCwu+mdgrGadYAA85Km+V8tibdvGkdaBKfDVXwHoSqjo1isfYnw7QDeYICzmsVWpYL1RRzVVFKjtoz3Bzb6zD+bWzJZxfzauFOxoQY2xz1HcSfALnib2WzNp8ODYhkhP9M/k9JXauH+tlsrVXuGBElW8HwaJHgrVonyUgvsKqqislZ8cGzWxub0uueD7uY9Hv4XF3ju/cOhIh9vUrp/H6K2vHhx3vw+8LHGN/qKnaHnPyO0d579hOGCHN/lxC4iuR3u9IlZt81ZlykRPlJZJp+kmomBnseVgRf99X8XygMxr0UV/dRJinYg/lSwciTB7sDpSA/MGTMa6uZfHF189jlRCZAILAiqAdAIUy+WOR4BU+IeTcOq7mZm2vobqUbep2EDLg5fPzSaUFmFZM8J1kPm/KEKsyylKvF6twhSbb45lEWmWUyQwTEFbEGdALujboKAH55r1DHXy+A7IoBigkeRx0DvR5vAffofRnCZ8VoS0+gVXF01VB/fckFeqvDymSAAAgAElEQVRI51SPsnniklsRZw0692yN2Xv4OZSlqIWTTme1zicgxJIzCaEgCQsyy+EInVYX3/poHx8+HePVy1v4yivryNas++E7NrxGnV3u4H3m6v6sI3LyPgRpVXBu54zw4a57oyTYm/ApObP74FiTzC64FZWONK9N4EGJrXO21vMtR3JCZwJCEnpEw9OjGd67tY/v7hyBaOevvHod17ZLmOVmmCwCdUDUTanTfNggPXa2255k68GSlCBn92tno8EKjZ9g90FTNv28TPsMDkcuBN/fzho6ZVcEe2QXkDyQ+soGSD4gbGlB1R1XeBD8ynUv+cz59VF7iSdca1EJ56plbJVpabArFcBZa4wgIhXEIJ28dsKEZv2BijYsEDJB4/X6jpXf+49jGuevZc/M1Du5jPw5mRYq6ghQ2YleFizusXPDqjjjGDpxax+nNw4hmjnjZ/BvvueE0Fpy+yZT7Bz00ZuTb1jH9moBa0VgoLVu65Jj5lUmOd+4B0YSBKBfjSE1CD9SbEG0AxMMQUEzWo/srhHuywSRnTMVENjiY6OsZAUVBryKRVyngcaQ/DndA92wRWrnkrfENwjIczMYuJzEwzzavQnaA0Knszi3UXSCN1OTh5/T18rmlN4rJaHccb7UVWN3yOadiiixFVB5D75rw+tj8VkdZakUUkyD10hDR4uzuPdyDy4VIyUg7HzRAoFFQ8VgDtoYRhSHscKrBB0cz48xBq/vO3fa2Hl4B1fPnsLHX35elAFwDyIfOcfnSH+XvHFUszklIEvJLgNRGuD/fXQLf+P/+FtISKbRfikZN/t6MML1f/sn8N/95Z/HpLDAUOkB92imdZYkkDc3RoI25jiNKnDzIV567yOUhzN0B13xQEjiJ/yPkK9SvYFKvYluPsLD56/i4uULmAkQSL3ADAFjZqCNEL994y1cv/EI9RmREkuMwgz20wXem3Twj29/gN5BC2gNgO4AmM6ByRS1ZgN/9T/80/hkqYJpv4VRq43poGsJyKiH+YSKXMYHYlGccY/2X9cBYeLq1z73vhmraSdU1vxe4ROR4IsXttKXzq0eJyAEnxACQNlJJiD5cu04eONE8Vmqf1OaF3q3VksU3OFIqV1h3019hZsNOR+SWq2ZdCajZAb3Uv/RIqI8KdUrmJwYNps4Qt9284mIbehmPjdNCthr99EZjLBRL+LiWhG1UvY4AaEKzPErY4cEEwAeCOroOPgLq7pSEEoNSkJMITflUsFa9VpQc9J6yJ+SQLGqqqyOGPE2CxJ2M8tA1QAuGAWGc2vPKwt0iZTviPBv4tsLedMNv7/fwoOnZhb3yqVT2KqFGAcWQLP6z+SC4QUdRZnxs9NSLtRchZYqEaYExUXKgIJtVfpV++quKr6wah4DFbXzSQrngZcST52ajC8lQ/M5kW5JfvLBAH/Pd5P4NdukhTSDOdvU1ZygJdllDg8eH+GdO0/Qnaf47LUmtre3tbB5ULA74F262cqkcoUCCtaOtLEXReLmdbI6lcuwjUXcPZW7FqoK/+EEhM/Rw8R8EO0hV7nQDlsfXPoKK6/fDnTKcibyAFnZWEfiMKK5jHWyaES41x5ia7WCV8/XsbZSRVBeEQFx2qJMHjdGbmyUX0zVhudhyyCN0sMMfH1wRMgcFx69D6zKybnCNWUVK4k3JHSzH+ue2eIkkZUbCxORZSGDR4M2bj+5p7lFGb9qvYoKQlRZuZvM0Kd/QqOEfLOG8SLGWlJCZhmjPw5w5yBGa/8pXlrPGueLimbiL5lZJgMyjomHMvlqqKq6fg4rYKLZoB1whmt33ILE4FpMQHyFilUeH3xybdm4WwLOn5mSpOmqkRob55TuFX/qmxuYJ1ksx31Mey08asd443ZHxpWvX93Cy1drP2TA5ZMAPw+IoVZlVhhp0rotS+IzY5LLoosPzj2sRHtcYt2EgPNA0uGU6jUMvgI2FyDR84S/7zsgzwIvqxDPJkPUG5viCkXlHCZTc5jfe9jBB+/exRsHc1xdDfGF185jrQJxkbhnayxYqHCYbWLy+RkWrPngjh0ZK5QoqHXqWL4DYt0O2/98R9DvmwzYVEAhzNW7BjvYBStbfq/ns1Yll7y8bCS4C7tD3DfFARp28fDJXB0QD8HyHBAmIOSA8PrUxXFO9P4+/L6q5+M66yc7mL5j4INGmeOpmGLKPQrI8s98Mfg+gqm4z5EMrEtaGJjxeVundSHhiIrzjyFMYNppo33Uwxu3jnDjgByQVXzppVVkq9Y1P7l/MDFWQO6UinwAzZ/jOPHlg3Yvk+x5Kww+/OHLuJZr3Aef7MLzpQJYaCpxrHZb8WSuNaM1SXE010E87oAQ7gLCYJeYHIzw3q2neHu3g1I5Ugfk8lYecRSrA7IcWVeeHBA+S46bdZms26b9ykGsaDCnwh2LWc6NWwGuK0jQlI4vctgUEMuE0c5sg9nQqyPS+c+gfLZkUl1R90M/y8Kj4wP5qijPKd8RmIyyeDiJsQxzOFcqY6O0QHdEb6QAyYhcz0RBubo0HP/JFPPxDDlKadP8MWOdQAXhrjLLr31SyeWh50c1RHUyn4kZkH9UWd0ijAJYxFgQziyHeCrZ0WeIXemqC+ytyKoOK+HWrLLx/dIEdSbZkxke7ffQnwfqCJ1dL0l0YhTb89Zcdrwzjq0XWZBZp5vPIycWwTXoY6DUeT8p2aEs9HgsiLPvcMYjux89E/pCKWk0KJ8Ki4TGOXlxQwjM5R3DYJ//ZhCZZ/FIayuHDOHHgyl6I/INMtgsL7Uncv7wdzTOJTM5VQKVWNGadVSuX0KvWUzRHhtIt1M/6/dgn4Tx/XQ9k5HOPtIrCC9nEZJcVSY78pijXD8dy+OpOgUs+jIBYayl+y6aIiC7hiw2s4vLAKdSqWI8muB79zt4eO82rlw8g1c/8ZL2N3KWcoUKddPFVQolwxthEUXYa5SwXF9TfFUexfjdJ7fwt3/1b6N71JapowafRnYuCcmHIX7mF/5HfOxTr+NOZiASN0NyJh6ETJE12scSh+kU9aCI12918Knv3sHGNMHuoIV5+0jjwCSeCQjNPIvNFdw41UD2469impuigJwJMMQJ+k9biOZz9MYD3PvobVxrx3g8GuBhv4N7kwH2RwMM0wVm9HnhuTFbAIcd+YQgXqAaRfjv//jX8G82VzAbtDFqdzDpdzEctNUBYcGACrFMQMgVpDCCkELkSAvqaB1nW2NzcG/1LxX0TsCz9fNMQJ7fbgiSEbHaxepWJhLEpRQChUrd1Bac3NtxZcBlrT4B8YGdV8niYahAJrHJz+ci/e+ogMbKqi6aCQkPMgUdgdMPZquOkp9RDoTHUBlD5HAnT8ib8Z/FayEEixyQ2TLFSjmHU5VACQgnDjkgDFqJz7Qbp5IPIQuRk8SdSraTbXAGRbxOBvdaMPPYyOms6rNd7JSfWKGkuRWDO3497vdkeFMv17HeWEEuCLXZkF7EVtUitMXFLF2QAXZAXFKgjZvqO6GRF9n9IBGdULPnz65iJU+meN30rBNyA2iyQz8QM53TppUriYTOr9k+ZQeHUBEGRuoEyErUdazk4RDonoWOoUSng9kwc2U3gpMmL2EBHkTU/n6mIuTH3h+ErP7RaTNTyqK0VjOfl2kGD3Za+OhJG8Mgi09fqGJ9a1PXIi1z7dM0THTQruVCwZyCP9++doaAFrwLD6hnxMQjy0TJdUBEhort+jyx1SsycO6pahvaguDz83rUHj5mwS7XLdXIQtRWVjU/qM7GC+Xze/f+EXqTVE6pVCtq1KgHvmLE3M6u3pMHLDc2KqtRdpAwQxIROZ8WYV6JnK5FEormZUKnZ94TmxzyXUnmWGYD9GZDBXYk3+Vkil1AiapGizlytTIOF0M82N8VhrSci/Bo2FYicqbawEZYQtodUbgRs2YRu/Mhzgd1hIsYh70FHnYSTPt9vLQZYqOUyNmVwRQTfb7YeePB9KzS7uEg1vngHCOswfhFNq6+Oq0DUUaXRiL1CeDcHX6ai4SHCN7kzLvETTKIlw+i+fwsEDDCYWVtVe7hy8kAcbeDx5053rjbAUm5r10+hWsXIq0XD7vxAbavilO+2TZGdmDNXJDVKwuS8ljGBjnw8BPuDVynui/tHwxYbU9goGOa/6nggqocOuiAPzB9NfG40rokKZUY+AJKVfqOmGLezsM2bnzwEO90A5yvJvjMx7awUcsgVyxhHpCrxh4uhU8MSx1TecpxDZiA+AAkX2B31ckQyx/HgnQm9T7x8Hu2h3rw/jzHhXOW/89uqQodlMh1JHErlBCGa99nkMYx4LiRRyHyaK8lDsjvPmwrASEJ3XNASigiyRr0yMO+eN2+U+ULA35f8fv6s+CW0CWr4ApalnromXUk9EzyVkjxHVofwPiuFM3puKYF5yiamRs7riXC+0qsYkfW7Wy10Trs4nv32kpAiAr4iReaQMnOH59s8/q9op4PbP39+cDWV/H575MJCP9tdCoL1hk6sYrok2YmIP6cYQKiILKQ1zk0HJqYgooBgZ1VnKPIByhFVcmazkIqLi2UgLx/50AJSLmSx+efv4BzqxkkpQS5Uh3ZuY3XPCS86tnZysSC46eCleuAsLLpAwcmwRx3zjcPe2MF3Re4uE70LOmF4rDhyyRS4Unfy0UYjMaCTTGxIoRpbW1D98HP0O9TbY/VcHbhubamET7qdDCeA6cKEU5XgMmC91VELmbBcqKOC31FpDJH0jk751QwYnEgMUlpX9w4mfT6JMcH/0zcBVWeWXFTXWEZCvMMYjc+UGzC+0h4ziNrqmAK7JlQ5cRzFI8wNi8oqkeVyPUbjfHoaVcQrNWNdVw6VcNahTAF80jySay/Ps4J7WXBM1sDXhvvlXs257ECd3pmOElqJqkat4DwdoMlsntuJq2u++u4MD4mojKGVD9F6p4pPqFICGMefo/qoCzikk/D+18kGSUgjLnIwNwsmjSu0BCFnPYFCtrw/pWUzMfiUWgtUH45GwmqTL6KOjQsjjmVO+1DDsbI91OXnCRpeoyoWz6QCE0+ygiKLsK5OLHcn2YKiNkBUTHVJyA00lZybBwFBvJ8LnxWh0eHuPFkht3dx7hy7Sw+8YmPieNmpHOqcrIbUlAM3KuVcP9UA4WN09iPCMSIMWX3eZ4iftrGgycPcPR4B0cPnwC9IQaHR+gMBlh2e9j+I6/hj/+Fv4g3m2M8RqzOxxQLTGmyzb8JoaOKWgJ8phfh3/v9Rzg1B3a6h0h6XcwXPEMMelWq1ZFsrOH9j19AZ72KKIhwOB7i9sN72L15A4N7TwTxmu3uC+glWehQyttY0FSFssD8O8qJP4b2EHjzJrDfVgJSjwr4H37ma/j4xhpm/RbG3R4mgy4GvbbUsJa0cuDeMaaXk4kHSJ0wa2emT0Ds/FsKguULC1xTJ9ef9s0vnN9UAkISep6EKRKESLBKFihkEmSLVW2QHn7lN0H/dzEvcsQxJIAHuTYOWNDFCamJprCYi5VtfJOAZALC/xce0GWMzFIZKLDdr4OCCgGUvnOYZk5kD1/i3/vjBB0ax9Ekq5DBSi5GpUCNOUtASE7i+1ubiJuK07l2JLMRW0qsNuYNX8kBJN6dHQYFl3RipomUwyGSCLzf76AzGaJYq2A+okRagkq+hNPrp1AKKd1JvHhGbcts0WQ7lXxwVHiIJNZp0AaSDVGi0+ZghMcHfTwdzKROde1ME40wRlJtoEwCPUnwrrtxDEmi6U+Qd/wVGiKOEFN6lmMamZxfEthho8qD5Eqt4kLZUmYYWVXxHM5feGV2b9iONrhDvzs8DiA4gfxGxjFThaR1BBRD1DZWze19EWHn6QAf7bbQSzL41JkiNk+dUkIpuAXdnVnpXzo4n7Dy7CbNrEPmuiBUa1CXn54lUr0ygr1w8Y6EznEnrMwnpxxPX8HzFelCzjognJMMtP2CUUDCDsh8qarzggF9s6kDhAcYNa+noxluPSVud4n1RgUvbldQq+SRlFZU3Zt397CIaclE3C99TLLq8FAn24se5OpbqpaII8R5pEMllWSgKquLRN/na55NsDfsotU5Qi3MYyVXwmw5l8Y9MZdRrYhhZond1iHy2SxKQYgOKxr5gMOOjaCA1UGCaLHErF7AXnaGi2iImLp7MMKDFrtJMT6xXUAzFyNHnweaeboKIQ+2kwmIEmTHGVDiy/HVAcEuhx0qXOOCBLDbyeRLhGbDXfMZEILl4VCE9ylojAySw/vvdmwT88/IB0Cco/yazyQh/2U6QtxvY6ef4I07XXQ6Xbx6YQMvXDFMseAFDirI/cZDlOaTqeaWVfQNusAD2kMZUppmuaqzChQi1D6Toc6QM8Dq2WKuzichenb403iOlTjbVHmvpkplyTs/T4HmfIpcrqxgpbZaRZqhigiw/7iDh3f28a2DGGcrC/z4y6ewXg3k3TIPclIh4kbPzxQE40QCwv3Wd6eivHHZPCRG1+/2Nn7NboGHC/EZ+cCdv6MgVgjPVAmI736xkmidKsJIeIhZt+pkAsKSpCR9u0fYeZoqAaEK1k9cWMdzFypIKyEqmbLkoy0BtHOAL16DzoYTHXW/pysw9+IB6qw98wFgQmjFDyN0+wSEz9onZLxm36Xi86A0OM3YzJsjMmnmeSxZdR/gB2lGpMv2YQ9v3+8JgnX9dBVffH4FIdWVHGRWlWKXUKv77mCdJ2HCJ88nFbKWFkg+U+4yGVg+G44nixC8F0uc8sdnLbvXWiNMmhd0nWf11DofnL9K6IkWKLP2mUc2KmKRT5HSE+lwio8etPC9XfP9oQrW+bWsOCBMQHJLB7vKGodJxSudA88UupiA8DOCjMFvvbol56V/VnwOCFgV90nvQkmEEhaHPMjSqK9akZoZ76Xb75uJq5MzrlTNDFVdA84TQofYMRF8M0Q4DvDuzlMcjUY4nS/gwkoecdCV/G/ApbuYyXA15NmCQBL+DMQZUPA68pS/dSpq/mzwCSDHL16YMSzviffrfXE4xpqzhI0KRsf7joS9jxgTBZF4u0nC9Z2TmA3HqOwUDtkRIsyI/TB2WUngfrjfxn5vjtX1FTx3fh2rZSBTbLr58Yys6+eZEtbEios8CzkPVDghN01dslD7uZIV8c1cJ1EeWtb1L+Zccs6g3PGTOM58TyFLsmZ4aQVIpfrqSvkO9Tg2NTKqb7LzRp+u7nCKJ3tHYPJ5qZGRaifjt2KZhWRaS5i0P/fMwnyqvzmfVAQSQianbgx5bbNx74cSEF9I4DMy00Qmd664OurTewABC1kxVbVsb+P5yXUmpU9KFjtSt50H5K04WL9g0RUnoBDgoHWEWzszdHqHuHz1Al546QXUm3UTSwoiBFER+WoN80YdH149g+XmBn5teBvv370pA9vq9Wt4tbyF82C8DIQsXKGMdjpGJ24jGo3Reu8Gnk6GeP1Tn0babOAfzW4hHbPtpckjo0BM+YdqVAtcPX0Wf/5fPsS1JBTPdDbs6vppE0DSO7uHvTPr+ObHT2NULGHv4R6+/Xf+T/R/6y17n09cBf7jryB48BTpnR2gXDR5YCYd9CJhAqIqQYbkJSnR4V+9Dfzm24Jina7U8Yt/7s/gdLmI2aCFUaeLsZS4jjDstsTHjcixpTIrVT/piySRD8fhCgziZ3MNMnf1xThfnPPnrRKQz51d/yEIFknoi4CsYkI8AqS5Z87XHhPuFyvfqFw0UxI7uE0G0jZXmgpRjcqp0RCqQnJWweTs1OZN6KBpyQsHhER18TVUQTYd8bIIy6Zww43Eb97ciAUhCMuS4SUZrBrhOAFhZ4kyvP7gk8634BMZqVlJQzqbxZDqUqzuhYGyfrYRmVJRdYo695X1FX1/0O2pXV5fXcEIC+y0DtQFuXT6jP6Psq2bKxuo5EoI2GamYgaNdAomX8hFzMRDVe9ZLMdPvh+hP7VqUUTsx60ennZjVSDoOVGP5hhl7D4ltMfDL8fNfqkAlhOAECBWIKj8wO8RhsXWM6sQTCITqlTx+bALJJds2+gZQHPMg+HABRc2L1NiLOVCThfpBWbTxXGFyncS7CctkQF9NTJLFFaqqDeayGcq2D2Y4L0He9gfx/ixiw2cP38ehVJeB8twbJKaEgViR0CEV3pm0NzMnj27ZGz3qhoWsMtBDD8rW5MfkuFV4lesHHMRfJWL18bgiHMmnzElIv5hAsKDVhub24xZdOMBRmxylrAzEmynNBs0Ev69wxn2OmPUyqE6IM1aBctiUwSyuLOLKlW85CsSmbY9u3qEGzgDuUVp3arzXLhsU4orlJiLeC6Lw05f5HO13bMpdgZHOGy3sF4o4XSliVmSokSd+W4fUTmPSQgc9Fryg6GG+GaxhjvhGO8PdlFZZvBKuILTmQIG2QR34y6ulzeRiae4t9PBnX36kgCfOFvCShRLfnjupBe5Hhm4eWiH94vwiQFJlFx79IrhdXtjUG9QqYRjZIpWNIL0HSfOs2MSKyWXTyQghiu3DpZPUvjsfAdCFcgGg/Y8MvEEi2H3OAFptzt45WwTH39h5TiZEQSEQYeDWqhqvjDHbnbZFESlppokdSgWRwI7mH2Q6BNrr4RVygaYLRxMkdAnVgbpi7E0ci7vlWNmVepnMq0+eYsnlCouCHrSWK8jmzMs9+GTAXYftvGNuy1cbFCG96wgWPQNiukAwnHiHKU6G01Qp7He3wJ0C/gU6GWfub6rCuskVH0naCiSqRVgPMzBV1v1rOlfJJM2q/Tz95iA+LWkAg67BKxSM/BVR4YHlyUgmXH/OAEZLWg8uopr58tSwWIC0h11j9efClGOi+KDdx8ocS74OcCv+fkMYhi4+kTXQ494nz6BYQdEibwj4vKezOTVYHHsoureuZewk0NoIwMzEmEV6C6Ql1BDH52jvpzQf7A3wnOnKuqAlNfX9Gz9ePtODq+R1+AlRFV0c7hzn9zZ77iCjyNuM6HivSlwogQqK7vHKnTGixLcjZxDkUYtUacKFj9DEsOumstnkqtECJaE6hUF0SRkJW5NcetxXxwQBgbkgBCCRQ4IZXgzsXUgWThikOyLBUxWfedCSomEqpQssfc8Ty8jrC4F1RFDwnVCrSVej5IIV2Xn93JRTbAWcnkkZjCfmzS167glqfEq/38JCN1y2GEcLvHmg4c46A5xtlTA5c0y5hjonF4OY+SZPBQKCEpFEb45n+dy6jSRmNJ8qnnEZ8H55QsD/gwjNEFxijPm851QISZorJud66zmc2H8QhO4XKkhVa7pPJExLRMl8mMIKWJxlfOMEDPJF/MzmdxNpnhy0MeT1hD1ZhPPnV/FSinALGMdqJPVYRUIvb/X0uBoml8szLK44bh36uBljDPIn58LOk6pXTNHVYBH+JJbT/x9JUuuu8LxYBKhAoQTs+B657mquczgnb5bdFAnPJBCK0EOg8kcN24/kDrhC5tFrK2viyNbrVfMI4WSuOOR5kOdHmEsJDCKZlFWxR0rXmkOpHau+PXkC178tzhQy8iKr+OBBIUIoiUROh6PJDzFdU1IM2MidROdChZljxUHjAdyBWfsw44N9y4WCWkGTbjdR49G6A7aOH3+FC5dvYjm6qo4qISahfkyiqtreHhuHe9eWMM/xQG+//Sh4EqZYgErlJPmfknD6U4PKdEYKQPPKTLv3gV+4ztId9oIKkXg0hbqX/wUolcv4zBD3x0pNxhcS6I6bI3SGqGMn3unjx/J1TBrddDrH+l5N1bWUW02ka1V8c3n1/E7G2U8+u3fw87f+LtY7ncskWBSMV8i+9lXsf1zfwJxr42nezv2fxyPYiTulQ0+1SJCZGtl4PYTLP+3Xwc+fIQX1zbwP/25P4NqJsVs2MGw1ca4T9XJI/Q7h0jmZj5KfywqxpI6USzQiHyu8edN+IIX1yg7ICcLgyc7fJy3wRfOrKVXT1dxZasiwtpYSnsR8lRUIFqNRkLUYZ4azp6TxroJ1rLPpFYBFQbR4SeZ2XpoxiJnFSmb0Nb6Z5Dns3wGfayIcGEoc3IbASv2et/UAmCPmTfcvtscedAU1/DosI/uaIJ8JhGUbKUIKSIMJ3OEGds8KV1GDWtuUPSiYLDIhdodtaSYQRhTUIkwCBdSvXrr934f9Wwen331cxjsH2AQzHBjtC9zoQuFFWw2NrDT7+Jw5yFylEsdd9FYb+LymXPAaI58nMFKsYakkDe/CkazC25EE9B8iguIiwaVEirEVC+zeHI4wm5nKuUkbrTrxQUWuYyqlBni1cmNEfkxVGWvfXikFqAco+l6Oe4hSdnxYdJHw5gFZrG1Ypt1M5xilcMTJwkN4iThOKs6KPMhq7RwvHlQDNttbeBUqzIohx0w2rRpqtvuIi1kUVypokaVhrCKB0/6eP/+HvrI4uWNHC6eP49aNdKEZXZH7CGhH2xxsuumirMzuQycC68s1lRVaGM5W2Dc7asLoOCHmHTi8imnSaUKLx/oTNnYIWJwpMq6UwbhuHlimxczMEgLVQ9MRvXUqW2ZRFJzvNXtaFwedPO4v7uHWgl45WwJG6s1JFFDVbZoPsbcOXprjYymdlA53C5/f8TAs9E4ruoq0RC21iqjIzoAD2PkWAEp57CTDvH9ezexXV3B2VINR5UUO7kYmWWKy5MCarkCHiz6yCOHje4StWINnWKCd3bvIlqkuBSUsJYr4GF+ihvlGH80dwnDzpESkNv7c7WnXzldwHPnKOVXR7c3EDk8n2db3FUvkkACEISi5YJAAZ26GQ6OwQOLhFmOZxyb+g8PaX9o8gA7htOkVpDw0BJfefNE3qO2GbF5mCXhVD75kaFfmaTWMhY0RGofYH+UxVv3+tjfP8BL2028+nxDKmu+Q+oPcg/BYkGEak0cdx9gK0kSzplryZJVrgkGY0qKZI5mGGK/mfqqjg5TBzVRhTjMYX19HXt7eyLGsxqojgSnFSFN1E1Pqbw0x+rqqhIKKteNxgvcvXMPv31jgNPVFJ96cRNXzq0jDTMYkydFBU6zjM8AACAASURBVLc8XaOtGsnqJsebn8/AVQUcdiXyFlRYu9DkN7lufCJJkYbjDggvigmeE8VQYO+kk/l+HG8eCjRm9J2EYJkqQLQgweRr5VweRfq5DAs1gwq+cWMHw+kInznTwPWrDeTPNBEP5sjFZs0XUrGF0qnkjg2pGGadqGLJIH8+afTPj89Daylr/ia+ja8iiUu++LO5yGCC47FB9hTcZyPtXYeHh4LartCEkEUPEtrTBLPlAoVaRcG9CLfICYJFGd7v3u3g/ScjvHiugT9yNsLapdMaMy/U4M8pH4CPesTcOxlzYfVtD2WXzwpntpcycOecl7kezQC9mmRonJCT3SEfkPK+19bWVAjz4hW+0+c7YPlcQVLgKT8vmGMxHmHQW+D+wQzv3DxAGozwuRcv4fr5FSSVEGNCJ+chijIinCPDBCJ45l9SdMUDFsnUEQu4N5gPCNeFOnNZVlGt4KjgVdBSw/RzQI3jl1GHcJ6J5IFRlumvSeATx86iT5/FL0dCZxKR0PMrLBi5mxyOQgmzfh9v3LuPg84Ql2o1XF4vISo5ye9piqBi4ywBGO7xvWeO8QraZR6cICFUxwmCCH3A/ZYV8pxBjVhFJ7Gd3Wqecbp37tMg+di6EAT2UzmNUGPyEwkdKmRNQl6ckByVimpSyJLpIrlPpbpk1blPHnSnuP34AFtbK7h2uobtWhZzJjNOadB3bf1+qcTJGSgyyRFc2BkEah7mzKdL8F6NH7uuxlE11h7jOZuPKgqfEA/y3UcaCXNf8XwjJf0OQsfxnNPpmh5BDhExni4wGM/QG85ACd+1UoJTp04ZLMx9lvcNUgwYjBHSPZ3KjhP6SDnZ1tC6IElAhxcmOQuMCJedL8RbikLjdSwnxChnMZzO5N3DouqCRsDjoamLLVm4Nu+pw/09IJ1jtckxNWjtbMQkiknPUkbX2TAn1AFjPBpG3uos0WsNcXp7G1evXMDm9pq60MtMAcXqKtL1VfzB85t4oxHgt5aH2i/J9SQxnnt0Sv8Pnhf0zWHnjV//5rvA//KPgN2WJRg+4G9WEb18Ccuv/giWn3reJR3u/z1nJJ/Hn/pwhK+kFUwoezsaK3kiBKvWXMHTZgm/+EIFd7/x++h9/V8g3e9acnEswkW1P+DKn/4ZvP4nfga/2b2N/aMjS0LYBfEclWKEoFrERn0FxaMZdn7572D+L9/Cly9dx3/17/8MluMhBu1DjFhgpklr50hmhPF4qIRJ5w8TXMlTZ2XwKT6bk4vm+mHBtdWxzq1P/jlPPV9X8cJPXTyVXt4qK+DlZj4kwS/JoJDJokgIVsFatN4gkAmItWZt4UdZCzYIcxK211VO+CHMdAvNhia3DnR3MDIB8VkRE5BISgN2OFkrkwFCRSReOlr7BcSb4Gf6ic5/T4MCHh125YReDKEEpFkI1MGg+RFB9pzo5QqrLjTQItSH1Xd6krCCmCIes2uQRWvax+PBIVqDLpajKT529RrW0xV05gNVixIs8O4P3sfZcxdxZusMFsNYJNDBdIgnBzuYzCe4eO48Lm2eRTQLkI1TZKsVLSounJTtyPFYTtqSk2W7ql5FgRCbGEpAdtoTlItW6VkvG0RLrq8kJZappFNAGDABGaFz1EI2DVGplIWTpBKE3lNJrgUbNHLieFGrW6oWTlefmxbhYKwEaKN0B49vT6v7VC4rUWIwoOo43bzlQGzKFQwW570uZpklonoFK/UV5NIibj84xPfv7WKSzeO1s2Wc3d5EpZjDkCQmbkqEVxG64syKrHppHBD5yEhhyTaqfDjAwiUgPDR4+AkyxYpmLkTeEW/JP2DC5TXBtamzzUy/FFf58lhg6esHgTPSS6QQwvFYXV1XAsKEqDsw+dCb+3wuR1it55SArNZKmGZocDVTArIgUdFBl3hA830YYKiCRslQh9nlvfhE3Vc5+Xc7jtFEhEKSYppL8XjRw62dBzjdaGIzqqB3eIgP523xjS5kagjyOdxM+6g2V3AuKWIzzqETJWhNBtguVLCyCDCaTfEAAwwbOfxk4TJmwx4+uL2D9x8OUK+U8ckLFZxr5rkriDRPaFQ+YhGBUByrkNCfg/A0Vpm4fqW445JVBtQcU0sULNjlfLRKYkadI98RzVPKyQXzPkHxQRzH5+CoqzW9sbGhg9gfxh7GVN2oYb4MkI5HSCYD7PRSfPP7u2i12vj0S5fw4uWSEgBeH69H3Y0TFX92s9j54tj7BMRviJwDTKS4LryDuILy2DDp/pmdDHh9BZ//p6CREMpSSUEi57CfWwzUtIboMZOSRxKLY0NOTzxbotMd44P3f4Bv3Zvh0noeP/ryKZw/1cAiSDHlWqDJFgnm9IsRN8MSEPEFqM7iYG80KtR1nEhAOH8NTjIVR8qPN1cYXycTEDrRezy//x2ud0kgswI5mgiypG5UMa8EhIEag0txhyZD7O0F+GfvP8Qyk+CnrpzC9SsNZNZLmPRnwMzELZjgUoTBOiysKFtHpVA0ZTjPs+Dn8Dr4LHVQwfZ7QXIcLt8HT9YBMuEDrkd/zrByzTlAo1F2u9dXVo87zyw2hIR/VIl/IS6cnLcS5v0Buu2BZHi//3iIT17bwuev1VHaauj9rRtjMC4PJdCc641t33GqhpSHtS6cwT65J9h6tySFY8v75kuJI/HtfygB8XOL3ydZnome79zyd/i5fGnMMjkEhRLmGaCQS2U0ygTkBw86+PZ7j7CyVsC/9fwlXD1r3iyDeYJkksggMI1YLa+Jn+gTPiq0qUtAIRUWGossOBpki2uJ89r2ZkuAqWZowTGFRKzLlLJD5+R4KWLDZIaB9IJrIlmiqi5CAb3RUAGNqt0UxKCiI4uUReLw8zqTBq0OvnP3Hg67I1xtNnUuRgXHj5gCSdFxVPjZ9OMZjbWe1fVioYA+NuQdEtLmFKQkMsPAUYTyrO6dewFzDCIvPMeGfAol6AQzO1UpEc8dWZ3mgBVKw5IQT/8nQosIl6ZUayZExLiHsCOaG89TPDkY4t7eES5dPIvntutYLywxgCXY/mw42WnzfCyP4mCSw3FmEic4JIuG5D6MDQbG1S1oaGREb8VKjm/K9/BxlO/WKakKcprbXOve78dbBGgPdIar5F7yxQSEyp29Cc/bDM6tFY4LzH5/9x1lvn8ct5UcJvQ1WiTIywGd4SrRXyxxzxBRDXWyMLgkkTDinhKZwo49Y4UMeuOhIRcIf51PsBxPlIBQZp7nFzOv1uE+0iRGvVoRx5LdnGwQSWFVXF+xXE0sIMN1FMf41q19meVdvXoN15+7jJWNOqJyCZmogmJlBXvVPP7FJy+gXw2xBxpimsztOE0wScnjYLzM/X2uTsuyPcTyr/5fwK9/G+iMnNYuiemOnM6bu3YG+LNfBpiEMHHRc3Cqcvk8fnp3gZ/t5ZChsS/XIpUwGUfUG/hGZoxfitqY/8KvIe2Njeyu3FjSX0pEypksfvSLn8GLf+HPY6ec4B+P74NoRYovseuy7A8RlkuoV+vYzhZwPi7grX/4T7D/N/8f/KUvfhlffO45I5532xi0CAPrKxnh9+g7w5ORnCAWW9gRpxBAwHm5mAsur32Zf5CgN7C1yPml2MhBcH23O/jJ85vppc0KrmyVdBgMY8rJJShmQ1SjDBKnksAERK3Y0EhqUnzQZkzXSetgeLlAq/JaW5AYbh/csv2m33ESbAoAKiURkrRZL6gJbkpTxKYq8HEkRH7tsb1+ovN3htMFnrT6GM0DVAuh/EwqWVP1iKniFJsrLVvubL2RBMfNgVUWkZOWC016Xsvdp4+QlkIpCNSLRZxuriHbS3GYi3HY2scVygdmAjyY9tHrj/D62evC0FO5qD/t48atG9rMX73+EtaKTWRoacJMk901GpnFEyUghN9IzYmKAWVueIHIyHudGPv9mdqdl7cqOF3LYhonGI3HquBUqlUUK2VVrEhIH9DB1ylesMrIw5RVSh74nJXcP/Jh6RgD2+8a2ZiHiz/oZWwAaGxtw7BJwpcCE6fDz0DNulwTLXh+zQ1hMRxjgqm6QI3GCsKkgFu3nuC9e08xzeXx+nYeW+trgupxU6ByhXEPKpJw5MbNw9UHTaxeWgvfEt3lvIU5jejGpkDCjZcb8JLQnmIBydS04xkUqWLNtqwWLQmRJHw/I9f6VrYO/mMllAkq9ZqugRwWJmTsYPRHVoF95/4Y+ySSbVAFixCsIsZpQWTz4mKChdRqnASk1Lhs/HyQQT1xP/85nvxsjjH/cON/2u1hJSogWgK9ZIonyz52Bi1s1uqoZSJsjVPcnLWF3TxTaAr+91bnMbLFIjbSPDZzFTyc9ZBZLPFyeQ3ULXicHePJrI96uYwfq18UzO3N9+/i7duHOLW5gU9f38R2M0SayWESk9w8UCJNeB+TDDbmeKgJ6kFZQwWzBuUR/Mp5HkyoCe505kn29rwNKmT5jabAPcS5VPvDle/nOyLcfzmXWH1nIMA/HC8fyBeaFKsIaOsNzEZ42JrjX7/zWN2Gz378qhIQVok5lgyIOb4eSuYhoSfFBwQlcjAtXiMDRQ+l8Th3Bo2+g2JVbHumx1wWp7GvzsTCqtfGhXFmZiKwG9m4VDYfHyYgUhkrloTrPjjs4btvfQ9vPU5wfbuKT39sG9vrFcQk7hGuw6pmJkGOwdiJBESwm9C6kby/fNnWpU9AeB0s/PD/ed/J3DhQWksUgZR5n3WsDTJk9+WfkedW+A4V4RdU+7NDpKAAjXwm4tClZjXq4+HDOb7xg8eg5OVPX9vGc5frCFYKmA8XGI4m0u8v0p/GKdIMB2MlIEzUOe8EiaLDsfcpcPAeQZ8Sg1upm+n9JRwp3brqxhWiT4aHC1JRkPfPhI0da0IGCA8g2ZZFC1bfmYAwcFYyTQjWYCgVrN/7YBcf7Izx2nOn8KUX15Bfr+qzfZDKcfHXwbEadkeuw2OdWO67qv65irFXW5wRGkLfqcFAe5ifg9y3+DoJTeC/fQfRkiszi+N+qzOPhmsOtlivNpCSa0C/jpCQoFQJyPfvHuFb7z7E2lYZn7l2AdfONZHWQwznCZbDBcr5CNkSnZ2LCsRZzefnMLCwzdE6m1lK8VN0QNdhCQijHHYo9EycE7qI0DRLI+FcRYyMAmGecZQzp6AHu3EMY4sk+uYjdRGICOA9lSjVK8J0qmIhC5AsRI1bfXzn3n0c9ce4trqKq6eqCIssWM2RGaeIA9uf1DkTGXluPDvH0UlYLAvpmxUp6dGcUScnVkBMZSt2e8VNyBdQq69IkIQEeYrmUJtTUE6H0mB5mfORyQkhgVUmJExkWQij9C49M5iyEPlRrmIZLPQ509kCj/YHuLfXxoWLZ4Q4YQIyz1ePO3r+TPLdPsGqxgZRIiSZ5x3PFcZJNn/MBoBwJ5svhEgx+S5q7DlXCZPivON9e+TIyX/Tn8XPJZ6rmmvk3ji4JKHdInRTAZTxwTzFUbeP4ZQKUxVcPVN3sEo7h/0aZDzCMKTf3bH4Z0qDQ4O50+9NvjxEHmCpjlI8WQg+JT+S+RSDYVdF23BJPlGAbr+j/YMCNBRgWVJF0vmGzejxhATDXld+JaVCXhxeKnhSFp/Qe85Pih+wM0cHe3bF+oMhvn1rD/NZipdffhnXn7+KWrOMQqWMXJGeGyu4Uwzw9iefQ6VRQR9m9kdrAyUhMvwjoTzRfVAM9+k7P8DTn/t5k7UdzQTHEr+DXA/JORviAqfXgZ/9HPCl1wTj0gTiGgpzeHWRw188KmGTJsIyYTSIdxxm8V989C3cfOd94OGB/TzjYwZ6fE/yrgLg6tkz+Es//cdw88euI7l0Hr8RHOEpZqhKNAHYHXUEW3sx35Qj+xlUcPvt76P1t76Ov/aZnyZxQ92O8aCL3lEL8aiPfusQ00EPycLMrIsUXkiW6ipSuIAwORWXGch6H7BFrPjVC54odnS2Gvwe52Tw+dNr6aWtsjLyciVSAjKme2w2QKOYR8x7pFwm20uScHNkTxjWOheaCoZBF/xBYQod2pCd/rsCDpeAUGrVZ/xy7vT+AQwcmTTwb1fRy1ca2gB4QPGiPfbXb9jcjKkcFWdyqJeL2KoEyCVWDWV1mvR3JiDsptCfgfKdTJ547VwEC2b/lTJm6Rx3Ht/DxtltDEYDYfFEYO3NMCEOdDpGebnE9RdewM54iE63j7gzxvbqGaysU5+5iFu3buDRg4c4f+osLp2+iIgkQ3W+QiUgAQljJKuOBiC5lQlDrlxEVvMoxNFoiaNhooV2abOMrXoGi2mAIbGNWAhLK8WBZaprIyeiS6K7pEA934WbkBEHhSPOhPBKQDz8jETMlqUj3bFL5GQj+X2TY3ymhiLVIAUtBklRxfDYa2OOJeEUVFOp5lGr1JFNcrh7dw/v3dvFNJvHJ9YDrK02UKsUMJuODO9MdSPCa6I8sqFJ+Kmapla645akBi2ZzzoKhNXN4EZKZRG2xh3hnG6h/F0FlqkFW5Lsc4TkILFOiu+aceMWNjYIFBAOBh0FKVaFLcvl1Ds9M8B4794YT3s9nN6o4JMX61iplzANSphOZsgvxkicOZSHKHgIjK84cf6qOuWuX61LV9Hl+3cGQ3E5KJ/cW05wmE7QSyaoFcsg/W47W8Z+bAFHfWEBLpWvKqUq1nMlvNPewU7cx0qaw8tBDXE6x+O1AMM0xuVCE6/UzwLxDO9+eB9v3DxAo1bFZ144hWtn6noONPQjTpbnV5RzghELVnxpUJfFZDTU+Fmb3yQ5eS9se6tztbDnJD6SJ0kKxmAY/krJ5puHjPBr3x3SM8kYpNJzLzgH/CGmJKREgn8JmdkU486hEpBv32ofq2C9fLUiCBbHnV0IVVNLz5I+diV4HX4+KIB3evv2jKwCbZ0XezZMQPw16N4cSd/Dtk4GxOza8TMNlmVJgeA6JKSWy5In5GHI05gdEGL1uSkwAXnn7XeVgFzdKuHHXjmNc1t16cNP4oUO2DzhL+Wag1uZ7LVgV6x6O94KIVg+AbFEhXApE70QrCxrFXvNO2dgxgDRf4/dHqv+uu6I+1rBD4mumawgWLbmCSlhVZfuwDzkZ5h2W9jZSfHN2/saS5LQn79UR7hRRnYRYr/dkUEZExDfASFUkRAsQZFSg3dZ0G4+GH6N8JlmM9ah8s/NJ68eBkcIF5/RaGTPmF97Y0nNr2xGwS/NFQmzYQeZFVUaj5IcbYIKGXVAOq0+3rzdwod7U7x0vonPXa2hcc5Umrh3+iTUd0EE/eozBLG91+aYnVVM1O0MtGfCDoggQicSEEEXiWt3PiknK8c6nAktdYpMPmHnNfgOkOYxE6JKDQuagyKWL0S/O8fNJwO8e+sQUTHBp6+dw/MXVpFdLWJIp+/BAiUmF9UscjS6dd01G28rHrBTrsC+xATX9i/5ObgExM/1XLlpFW3tCZGpCFElSjCsAPPpQPDMgEudgaPYujklBaxKFyh97wqb/D8GiXROF1RjNkc6TvHu7i6OhlNcbjSUgBRrth8t+jH6067mDZUiNV6SlLccSmcZA1VW1RkoUSiE58t0psKKJHXnQzAhpqt3oVwTx0PKXjl6lFHm3vY5FT2dxQAhOB4pEC3obWYJGQNXwrol0e04Tdk86yZjjCdzFRjvP+1gfX0V5zeK2P7/+HrTWMnS8zzsOVV16lSd2qvu0n17n+6emZ7hcDYNKYmkTJoibCqhLDu25RhBnMj2Dzl2FkQJoECJjCAJEDm2gwhKfgROHCBwDMeJlMiRQVKiJJoU1yE1e08v0/u9fbfal1PLqRM8z/t9t5sxkEsMejh9762qc77zfe/zPsvbCpGrWH3D66e6xyWk8fW0fmfG/vE1KG1X84ySL8cU9kbDk/NMIS4Eqpyr5mTAvenkJJhFv8eFr/gGURhWTxg4JcTJ12MNCt0XAh0OrCWTJG9NiO5wjPFshXKtibMt24uk8Mhs9grTeClRood0cHzfpI+zpZQglOvwOrKnJD+Zot9LNleY6hnQU0mVyFBxr2QIuCQHw2NEkhly+GXBAC1ny9DTxSCCfEFSN/rXWAes2J3nvsx1TLmhfDZF5Dh6IM0wmsxw1O3ig/0p1ssA1154Ac8+ewmNVhWlWgVhqYG43sbo3DZmLzyrgZRsNdgwwZWL0LUoXQ4X5PTxDGX881//ddz5jX+sNS5WwrLRTyaN6zPx/xMs0H/x8z8FfOI5pe0JnCyWOJeG+HdH1/ByUkAumnEatMJ7fv0HX8H/c+MmcJdSs8xAjsAx5ybQaB6iXa3ir/zcz+KLZy5g0WniD187j1mzgpuYMKpCArg3swE4xeWzQRvnUEIbRfQfH6Py+9/CT6yLmAz7mAxs8ODw+Fgs5aTXxXw6UiIpAQhnwxAMRmViAAYerbHk0OqlhYNordCDTLjo2B3ul1zjJ80tPptfOLuVXT5dx3NnaojjIoZJihETdwBpkHOaVk4K0TqHZA70Ai45oshJf7AUCSEgl1Si68ID0ZlS1GFzEiwNdXGpKDJsufkBlAZosBcTHziJmhtUo63Xs+6rdSv55Ys6Gq/3+jMsckU06zG2qwXEwRLMzE5zoaRV/FkenHyoCUD8YcaFQGTOaa9hvYzupC/95+7+Lk7vbKPX6+FomODq9ikNJnzY25PhKlqZ6W93PMLmuo5qvYK4EiFZzHDweB9xsYyd7bOSDkWlgop9UqUcekYAIgOyZj8wDrKiDgHTJY7GGfZGNLvlcbZdxKlqDlHYVBrYnKwD/QJc2NQf0uy/TtF1xbRtFsZa+I1MFOzCfAkynM05mK+sReuLdprlnt6UPL3vJTDJ3O3mbqChUrJcscAHf84DmEPHeA0IKFY5PHhwjLdv72KYAT+2HaLTZuFeQbpMBKa4CZSqVQ324XRPFe1ufZEe58R3ddeYHjWf6ECTkVyoOS9ARcmFMuSzpTqbolu56TvttYblML3Edej9Q/E0AJDuPEjV8eFhpRQvPSwWVMBr9OHuGg+Pj3GqVcKrF2vYaFYxy1cw40TzxQRrSkueSh1hl9A03/YQ1tobJ2vVF08q7FyKzYRdEhcjnORW6KUzjFbWNS4SANB8WrFBVoXJChuNFmZMxiqUUM5y+Cg3xTCf4kyxgqvLCPv9I9yuLlRkvdE6g1ahCiRz3Lh/iO99uK8Y5x+7UMVLl7dRabTEJLCLli8w/cQYEMaS8lDO5RikYNG57NT6+86izV9HzujwEiz/nKrQcHNiCDxF5Ttg6Q9B/9/YIeH18Aewl1BJalQsorJRRZGZ7LMpxsf7eNBL8YN7E6VgPb9dAwEI58zw9ciAcC3reXcdFi+B0d6kKdomd3hiVLd9zZgRk/vwZ3yDw4Nyvn8/7MwDED1fjmEwT48VwAZCM3k+SM3z+oZR4cQDsk4DHHfHuP7Bh/jWnQXONoIf8YCMZ3MxpeV8dsKA0LzsvUMsNT2o9h4QJbG5NaU6IQhMkubSfFRA+jhOJxdSwZaYnEV7u+uUqsPrZD4qLgKoicNnn00QSjEpwZJsp3+Mg4MCvn7nGNNkgs+daeLFKy0UTtVQSEMcd/sCIJRg8U9e/2RGloaBHMZg+M4s74kHqL5AioqxAKBn1/y98iw4910PQPyaUcPCfXHQYsYuIdNaGIJC1lQSTpPbUFa2WmRiQAa9sTwgHzye48p2GZ+5WMbp5y6cABDfRHgagCymlHZY/KwBaTdzwQEQFle8vpTQ8f7wmimK1LEc48nwZEaKBzG+QSGWa2W+LN4T74P0PyvPS5qi2tnEms9uQC36XADk5u4E793pY11I8CeuXsTzFzvItYsYc6jnMNGMmVzZ2FvulT60g2y8fRgrPos1SnR9rj+ZZUszMhYkw5rR3zkDsAQgvKb0gmhmFn03bNIwjIUzeJicOFtgzmKVsiXKO2n2JSAm285Oaj4nll/3dJpgNcjw/vGxki7PVitiDmodM1hPuxMsV8bMisHn3C2yfizo07Uld86nlsRJAFJyzZBkoc/MwjhYz2Ugj+tNFBloEpXFGhCAaMp6yFSthYCgT7ayOWLcJxYITQgkYzdZXAIwsiM+MrpYzrBK5pgmazweLnD/aCLJ6PnNkgDIMmcSLL8veRDO1xTwmdq8KAIcDb8LbW+jl4yfUylevP5re97JxlSrdafKCZBQzeJipJ8GrsYO82cNuGk/dkEClkxqYI0MQpXMm2teUEI6YY04WcjDWSvMrKBkwACHOC+m2p0IWCSfX5tkR5OzWTATQBMQchAmhyO22pIRRlFJiZY82xfJRMwUJeVUBuRzHHp6gBIlwJSYUwWx5EBOvUN5RdTkXa7k/bU4eHrMcpLfcwYQFQsBPX6cZ8MUvcVKapibx6w9Aly8eBGXLp5Fe6tpKpOohmpzE+uzp3Dw0mUbLGlivJO9hbPgbJigDRXkaviv/vYv494/+E0OUntiLi8VgdNtk1t52RQBA39XMQ98+kXgUy8Cs6UUM81nL+A0YnSGAbanBVQnS4y6j/HlL//fGN96CEwS85p4E7tidfM4vb2Jn/3M5/FTVy5jK2KNVccfvHQatfPn8Qgzhg9rtX4LQ+xjjj+FDVxDBSXkMBxPUP7OD9B5eIhRr4vxoIfZaIBRr4fldKwkLIILAij6mVlXs44sxSWBETb6FwwLYlCQA7qUYKWZNWL8GvfnqG+QBT99Zju7slPDczsNlOM8RvM1pvMUIVOwCnnkSrbQPbomAFFHk3MkuGHkrNMhmYntw9qwvB6c0iGPptktlB4/eIKu1b1zXS9twKLJqGUzlL90nSDRwQ6V22tYUcMF9+h4glkQolkt40y7jGY5r+5Fyrxy6uJch99kCSxe2d0NNEyN3ZJ9Rp1VLab2+OhQhdjm6S28c+MDLNMIn37uY5glY9yf9/Do0SNcijdw5vQ5lM+fRv6IGxSHBE5RrbkBQYsUlbiOyWSGRq2kh4OsBxkQSis40bzMIYELm1TMoTpkQPYGc+wOmTpTwLlOhK1qhkrltIuOJLKkbjqTsY4xeS28GQAAIABJREFUdFzCk6c6yvycHph5AKjBW5Q4RCVtOLEDlLwG7AqSYvWFh3W5jB3wwQFjNyiJt4QbGeUXxhZYss50MNE03rAaokAWfhlgd7ePd+/sYrjO8HInxPbWhiaIs0tCKQrvrVKiCEQLeWmEU0bsMp54ZWlX/gBUV7NUNv2uss1zmNIgTd1rjqZFK8z4fUzykDyCkY48oDSps2SzG9b0yLiha27WBWUHm52Gehe8Nu32hgAIO8iUB/Bnrj9cyQOy0SwKgGy161gxoYImTWacF01rq8JoaR0kdpX9Q1ipt0/WKr/PuqGWzMXr3e8NTSPL6LRCDr3pAOP5xBieYkGdmnKtgsFohG5/gGqzgaBI864l/RToJ0iniJHHlWId4/EQD9dMY8rj9bOXName0Zz394f44Ud9TT5/cSvECxc3ZEJPF2utbfo/vAmdk6GZnsRDTWyFkyFYkWqf1883WGXWYWeX0xdoPmJaunU3iV70veRB1nH3ev7JzK6H0n2yTB1ib+TmtdxkB3rNPL8pluM+HvYthpcekGun6vjYlQp2dnZOGBdfnHE/4mvwGfS0L9+/GiEOhNgha94C+282X8PHkfquM3+e3+NnzJhk0IAMU5a83IP3naya9qXxRM8QO0TDYR9xtSwAonlHaSAPyK2bt+UB2Y5X+MTzG3j24rburQcgnMPEAYb2vu366fl0A/nUZSoYM8jUQQEiF/nK92QDLV09yY4q5+gwcOKpgWyUN/rC3TMo8o5QPlupSJrDopDsDdlPekBixm0CatAUFwkePQ7wB7cP5YX77JkmXni+g3U7QrDKYz1eiC0LQzOL6ixZsLvLYlbN3BNG8EQX7NaHtOnlmj6HZ0j5aTxglUQ0sKAAPo++scR164t4zaGibJja4+nMpCkskrlX8JDm+bYKECRzMSAcREgGhL6cz16uYuvKWb1nFnfGKtt19s2w9SKTCf0JeDD27IlU0QAITbAGlCYCIL7rPZ05f51jplVUPjUXIlt7BsUkXNpzXaoTC142s2obWwIgRSaiIUO/O8f79/p46+YRsnCJP/H8RVw730auXcKUjclxihJnQEVrxKWKusmeZfLlFfdinSdVa/qocGQFrPPZyX14TTm0mOuTAIRJapVYxa/kWoy8TmeSDBc4sFaNlrnmLhEMUObUO+ypcNeAS0qMXFojzwV+/3h/gRu9PnrzFc6Uy7i4VUZlw57TWZfX0oCdADILUCa4OfaA92vGpoRjQPj71QRa0WPFgbbWBOR+r/kdpPnpr2Tjs1yxuRVscDnwpzEClJDniwJYvA/1Gp9paN/ie6jVKmIM/V7DlDp155MU945meNSd4+z5MzjTjmTgXtCg7dlG9zlMTcJYZPombG6WgdgUORr6K0xpsuvj9zv+ORybT4leUQ/QUzd82Te//N7rz3rkXUCQiz3W+mNIgxtIOZkvUaF5W8mYeZSiMpI0h8GETdEM1dxEHlSevcl4pJkR5glgKtVY3kLWWIy25zrTA8+6klHscUUxxZTgtxptGdQH3Z7AR7peYDQ4RnFNFcsKw95jeZwyRfDnMF+wuM2hmGfgzEz3kuBATDbvL4cTUj5c4pT6FNMFwwI4p4S1IRmlgoICbh3OsExSbG1u4uzZbWxutzT7pVim6XsLq+0WvvnKeczKRTCLlP+EyKlop3Ih0rsO9Ocoi/BLf+MXsPePfsfib8l+KK4+AFoV4MIpM2wMJjb4T8bzHJRw8+IFAZHtP/lJ/PjWRZwJiri/5j68xvFqjvvTHvb/u3+M7Df/yORcZMcI6KT9W+L1qx/Dn/9XvoTz29tolUPEpRB78wRfe3Ebn//YJzHDQgON+T5/H13t319AW5+Dz+vudIDat99C5cFjAyB9gpAuRr0+0vlMg7A1f40z2eirZgNhtUCZzzEle4GZ0AlApJhh6EFA77ipGzzI5dkiFY9P0fvC2VPZ1TN1XD1VQ1TKY7rKsEgDRAQVwVrsgKhhtyExQlcHXeqmHrsTTrGWbpMS9eqi7VaBHdC+Q6K0G0dLe0ROExIPAxUpdIgLMHBIFGlQ03h6StprY/2Dx64nGZAZQtRrFVzYqqHTMPo2SQOl+KiIZeGkTlIihOxlStRTHyQj3Hh8D5z6uk4SPHv1sjpkb994Dxv50zhz9pQkWnv9fbzz1tt444VX8clX38BoOEUtX0My5wROduSNTWDKlsZM5SIU8yttQKNhXwwIFw7ZEGpwifDJUIghSfN40J3i0XAhRuXKTh3bNRq1OJ2bEpHEutAFrjdjUrgQOJ3Tyw74Ob0W1BiRHArlqjEg7vDzk2cln2ERHcxPDEL8b54p8MO2lrn4BLA1GnXXDRxog+LrMqEqo1m2lOnBpNtpb7eLD+7vIymEeLZOZN5BvVLSDFAVtNSAkkqNLF6YGke/eLmAibRpICTErFVNqpWS1tVEauumrKltDXJYcqYoJRw6nPkgUIJmnW4aEvOl+sn68wZnb0bm2mlyrofLWN/c3BYAYSd7xKGO8zneuTPDXreHUxsxXrtUx1arhmVYV0ezvJ6rkOGXCitl0Js2mPdB69YN+uL38PDSdXcMiLpoUyayMUWFf88CZaSMcforeK3m07nAI7tGR8kU04ydm7GuyWAxw8ea2xgsE/RHfezUGqgzocZ1YcniLZJM0Zw37x/i7XsjMW8v7RRxcaOi7PyArO88EQDhaVcgnZsFmI3tYE6p5XVgnwWoMRRPeWhWRtcTgGjTYVFOg6f7atRsX3i6sPKULJ93AhBeD8qt+LtpHKbxluuL97C105aOlABkNRlIgvXtmz0xIC/uNPHK8w1jGhyw88yFgCinQ08tcexpcM575JsmBCD8d2tK2L2UkfOp2RL8e/4+Dxp1j92myv2D95E/z9fic8P1xdhUvu7WqS2MRgM90yziCUBorD48GuL99z7Ad++nOFOHAMjFnZakKfTgUYJFBoQmdDV8XEdXAI5HnutULzNjpij54vX3HhB+dqVLFZ5Ej3KdP2ESjaXioC/+jGdO1e11LDMLQ/4O7sG8P2QZmUTDRDzKTAhOKqsl7t5b4mt3jzBdJfip8y1cudrArBYgtw5RmwUCHuoz2eVVV58SLLJHZIg9G+uLHn4PP4skZGFZz6Ht4c6E654feQIJ3HXPjNXVWs38dViJyazyzCIYHY5U4NbbLeTLkflZOMhtxcCQJY4Oevj2h4diQC5vlfCF51uo7rRP1oc/c7g2+F7EeiWp9mU147R3+KGLzivpZH2eAZFBOjRQIsYkW9lARPfZnn5OtIbzpRNvFNcVQaFvoNH7NBz0xIBQgkUAEgVA7ziRB4QSrLAS4KeevYSr5+sI6iES+k/mUANslV+iyPU796ytpSSqSIWLjy9ZzP7TAMT+v4vdcQM+VXQUQgMgAb2LToqxmCKkr49ne2JmfO5l9ABGlTL27x2g2WnpWaVKgXHtLIAzF4+96IV47+gIg3mKc7Uqzm2VUKyy+Fwjm6TIUmO4vIeRTTU1Dmjg1WT0sZgDpkgSgPDe8fwnK0Egwsnw/H7+PNeQ/BwrC1gRc0LGLjHPh/Y3pjC6PYJNokqrLd8lzxI+W+XY7i33SDUuqK5gA3K+xv2jGR4OFkpcOtUooFPW7qrf5xu23ufq13xADZdj19hMJPghi8c5WVw/nFCuRgSLb84qosyITb0VQURsUiCvydf3PQlD0X2O6k5et1STj7+LzTc+i/w80yWLfsqbM5QjNgLLqnt745nqHM4yqZQjeQJWlFiPWOdYo5QjAeiH4ZwdGxDIUNWyJEML3hPei4CSnBi1ck2zW8iiULqzWMzQ7x2ilObFUo16u4gJQBSBzgHeAYJ8CeXi0sYzCFAyTWuGXMbQgDySWYKMSiiCDoISARDOgaNfIpTi6X53jvlsiXaria2NJhqtCmrNBkqVJurNTaTtGv7ha9v4sFEARzHybhj4yKGOPKrIoYICOgjRRxl/5+d+Hsvf+YZJqnThNXnUErIungI++3GTY90/ADingxeTe3k1QuEf/Ef41Kd+En86qaPE8QqFCB/mZ5jk8/jnX/kK7vzHfxfZaGY/w3QwyqKDIn7ujX8bf/lTX0R+I8G3jr6L0WqKW7fv4Ptv/hCv/PIv4m/+tb8BapHETAH4Grp6vl9FHRPY2difjXHpX7yLwu6+wMewd4xRvyv/FtkvyukCQhWyl5QxU+ZO5okWDDLr9OUywllJaCYl5EgHhi/4s5friffKN5p0lv2rly9kV043cHmb5rFMHpAUnIoOFOnyX5uhywOQUlyx9AXp71IUorwKLhWjTgdth7d15sYzS7ngw8tYPWW0B0Yp803yQSuVbCiUKECmdMjIZw9AjpJHR0Gr0HQ6YW54/HfGiB6MVpjnIjQbNVzcriupiPTacMYYx5xQIqUlPITIIggtE7Gxw0JqrlnBd66/pSE0IYueRh0f3r0pk9FL5eew2IrxeHCIyeMDbG1sYpYDrp27iothE4OEaVJ8OLmx2aZHg9NoukCj3UEyPJJUiFIx2kBz6gCSAmf6xlATMPn37CbcORjj0TBBq2M54acbfEAbunazJalsTtPOo8AoSVKVLMqe9tgQ2bup55p0zo51lYWDyaZYkPNPdrd8wVbJL3Wo+dQZ3/X1Or1cyYo7dvnY3c27box1HQn7QsyCBef2IGKnaR7g0cMj3N49xqoU43I9j1PbW4iLZM3YSc5hycNonSGitCZlfOtK14TXgswODyvqSHmfGvUNrJmKs5xjzA1NyWYpcstMD2lv2tV95ewUk5dZQcKf5fvLl6yI8qic606dHNfhWSUjsTBcW08DEKZgscB6//4Ch8MRzm7VxIA0ayXMglgdzcp6gZTjSlwUsF07o9N5hGvdc0CYk/8o6pDDr6hT5j3l+1rn2HTT+yNI5ENMenM0HpiWmClCyVK08CwfoE+AMppic/sUklyGNmNR4wj3j/fESjRWAZoLMxoHrTLKlQYWgyG+9+4tvHN3iI12SxKszSqHU0YyhnLSai6/UnejwM4wY54nZmZmwIJnPPwhSfaLX/xc45kBXUrE1Il3AMRLqeKSSS9UrLnrYIWadd4tBCRTAcAC3ctMLBSghrhTEY1LAEIPyJ3DOb5/Z4TBYCgG5JMvb2lP8V17DxI8GPImYF/A8rX4u33XVAXoeq0izxdaCmb1klK3z3jfky8QPQDRkEL33LO7y+9johcZC97fcqWs55wAREwcZQGFEvYed/GDN3+IH+wGuLRRxCevbWJnoyKgraJktToBIHzPXFeeeaERlddZjR7FbrPDbwWwGf2MFRDjF9jsDa3/kAMyy5Iy+g4o2S5/PfyzL2mNGwRGENIfDhx4nqPWqMvLweJL0cyDAW7eSfD1h30kwQqfPt/E2fMljCtMVIuxNTNw7QGIwJRekzOG2Gn2rJMZ0T3Lze9TelmueAKIuHf598jrzP2ITQ3PMHjgxOvjgT5ZH3Zwa4wJZZCKK0bTPL0GDTFgzKonA3K435UH5OZRKgkWAUihHduadsww//1pADIbWWPINxzYTOEXC1DeA7Ji/FkyNGIKk0QzaDzoIpjj5+Z6NQmXkw65oAfOyfFyGe5ZvB8m/7HULxaHlfaGTOgBh+JlawEQpmC9c7uLuBXhp65exKWdKtI4AwUyhWVO588yxxkoxX8JgOgzOqlJoOfXTaJnu0iNRwsv8M+tnmc2jBjRTyWEGOWFzsFCLpNGnO1mW5uUN7H7XTY5dwJUqrEk08VyiHqjgWRpDJxmdPRLeGtvD4PFGs+0W9jphECRyvsMhbSAKDMmwj/3igIlsKbvJAhQKebVuFKTx3lA5MmgZy2Zo9DY0v0iSOX5RLDAAorPqmJ6l2uZvCnBEtPtPCsscFk4zwKyJ2w4jNTk1BrlOV2yZpMaBTShLwMcjIFHwyVaGx1s1/OSYJHt9M0Ofq/qIO+DZMFIxtRdaypFGAigqfJOIcLCliERJzJ2JmpqX7XzmiEW/qznuuGX35u1X0f1EwZGcnB6x2ZTfX4lF2UmeWbhKU9bGEkhMxgvME4W2G7kdM2qNIizcTbqK1qZaVS8FwUadpSAxnMkNIlevoDxIhHQJDNMFo6s5YJTzzUXY6kIWvo+4ixEwGGSvYeoRoGKWoaSrNYhChGf6SOtK1bWNLkrSCFPIMjmQoo5EjEflKJlmm7OmUBFyQQ5tHJ/vFaTr9NqodNiEz6HuBojrlJO10bQqOJ/vhjif48tZp6yLgKokM83ZeHFCHEhQqdQRjVXxuP/5n9C+8tv4/2338aw238iw6Jn4xPPA3/u005CtQAOesD3bgAHQ00lD/6Hv4XP/fhP4pVVBVUmz4UhdsMU4yTBb/8Xfw+T3/gtziVg9rAzoK9w7fTr+PlP/ft4eHQdb975Gt7d+yGWa2dqT9e49j/+Cn71r/2HWGKGIVbyftAPwjSvHUSqcameqA8TfOxfvIf1waE8IDT0T8cjLCn1YlgTGysCVAT9BkCyBcdX0Oc1USwyWRKNHM+ZF4tDsenx5J4mOXWl4p4TA8UCIH/+hfPZ5dNNbFTykh6lhdiGsnFi9WKMObO52c0NTWsratFpvHlD+NB5doIHn9HPZlDkQqcWzx+WLKI8XcsHTSkq0ylqlC3Q7DlPhVCZRkE6l3q9yI141yAplzGuzoKTEiSLFN0xs6lTbLTq4GcpBkylMmN6ITX/CN/jyXwCHegmBemOh2hka3x0fBfvrg8Qteu4uG6jPWE6VYTfS76L+jrC+copnGtsoxyWsT/oYpxf4fy1K6juWwdVRaeftkuWw2WJr0c9bdQmIbDOBAuSk45ZMlPh3hsOZEC/dzTExsYWnj/fQTtaY8aOBzc1btxBZrKpMK+CT5v03Io3RsolqQ3YYRHDRAsySKZrJ+VOqjVv4CsfYLGcKmIVi76KUCVJLShbmkkKRHpUs0cKsboLfE1jWowl4QHFg7fMaEXKdynDotl6nsf9h33cPBggrdTxXCNVh7pWiaUPJeNDUMhGJZMTqFkmPWsyrJVNW9W8o6J0uycDohaJ7h+vA8GKChXGG7t1wevpZXq+0PWbLe+PN/ByTT5dQFDyx46SJiWXjdXh76V+tX/cxY39Nfa6A1w4XccLpyPUyjnk4pZ8AqUlgw4IbHkBngyzk5bZJUExxc2eA2MSBTScR4Hv6bg3FYBVUIKy5y0lTdPfyWKNU8wZMMAhQpElzaXTRNPRq2EJD87kdcBFHH7JVKHlGjkO5axU7ADKAhw+eoh3bu7iw8czNOpVXNsKsdPMo7N9iipN6+DrwLamAosaXgevvef79c+zGgnu2VVjYG4pUFbAW1PAAyylX5SL+ln7Xuv6Vih3cJI4soD+QPQ/y5/je5KZt1alSAp5Sv/6RwZA7g7FMLxwuoGPX27o2lnhah1wdtz5XrRfwjrp/n2bP+eJj4kFopcr8BD0IQKeSfEmdb4G9x1/LfgZDaS7fSy1TiQ/A4tPNWco12FSSz7AEgtJfySPWAXYe3iIGx/cwLcOcrjcyuPHnmnj7EZVEbFMHuT7DHO8tiZXVXqLY1oIbj3bQfDszfFkYPS+Iku0I4BW80jd0JIKLIuqtXsmMEYpgCtKeK0k/XB7pn4vSKPbIDR2klm0y8zuZo7MR/vY28/hm4+GmhnxyWaEy2djlLfqKHKImOS2NOVaKp8V2HyG6ZECytGTUAivO9cadKCJLUyfnvL0883Ppa712t6/GIWVrT/uGf5naHalUZuhDry3Yu/Zda3EZlDPOISxjKTXxfFhH9+71cX1gwQfO9/SHJDaqc4JcFBDxzEVXmLDzrNPyLKmjJ17fg3z89o5GZr/wc0JsvaorVAPQPg7+Tl4D/39oSzQP1s+Bcuff/y5KQecVuv6LGVG4i+XOOol+ODhCG/d6aJZCvDq8+dw8RRBWBFpWMQkWem+xvlM+5cvUP0gS14//755VlAqZdeYsbXs2FMC495nqaqzgAV3qPNtof2Dn0sNjRWHD0dYUMZGUCJWPlJcLc8q5kypYcTYWBcAwj1dAI172cEMbz5+hOEqxaVOXdLkUp1q9hzSQSoWhx4BRbOuGbuak5k54brOmHhk81fEPie2jnnOcH0QzI2Woc4VAkE9KyyiKLFTFPQIpTzBFCNn3eRwR+MRiLGA1veyceQGnFIiJeUB18JygTz30kKEwTRVhDg9IK1mHVe3YzyzVcK8YHMRBD6VpFowKZpbw2liMa8K58nnUGnW5aGcMTCArE5WVDGq1E82QpxlU7Iggpl6KI8kmS6yAwyAKNerKFVrxkTlzYTOs4k+V+tcm2KEP5+K3R6LLfJ14PFggqPeBJVGw3yqkQt+cRIcnvPzZKbXrcZ1dfiVPkf5N70C9N64oYicEi8GnUlRPMM41G5hs4K4JoqLI/R6x2JG2GWn9YBrl7O+5Gt1QGzUHyIhk88GTzFCjrK3WYIpQx5KFU4bxpzccxTrH6X4JXN0RwGSdI52q4ZmHEtemiuFkqlSbhZVa/hmKcXfH93D4YQmbKJBdudz3FiIXIFGBflOE/lmFf/J4jz+4qKD3/ydf4Z/+k/+CT587z1Mez1o8uAXXgP+9c8CP7wN3Ns3D8eDQ2A4ZYY28Mt/AS/++BuICDKd53WnXMf+/Uf4xi/910i//H2TbcmvQ7XJAqW8pXZOkqECMH7kKxfg4q/8dfytX/3PMMstFSNMTmrggAjTxCZYYwMhXjhI8PI3PqDbX/dOc70YJMDmM2sR1WZs3mcC2BwjUSDzkS2x5NDJZIJJn59zpcnofMa4ryj4SOckh55aoIhPBRVA/3PPn82eOdUQACmTNsxxau8aYbBGBG4YpvEm9egLbbIh/oCn7MV3PtkBtMVsSUXWFbLOHP8hAOF/44LknyxwQna7mQPNTYPDYuIYlVoLoRsUFnMysOtq8LCVTMtFffF9ka05HMwxSTJ06lWc26wgyq3UMZ8zHpiTpJ3mjA+WDlKa4dxDL0Pvco7j+THenu9qcODzlTPoJDTn5fBbd7+KZ89dxfnOGYRLRiHWZDy+d8Rkjh4+f/ZVR70boOF78hu6/v/SUk6M8bFultKvXIdVqRDrFL3eAIezFA8Ox2h12nhup4NGuEDCVAnqVmVitM2T15wARJKDJaVMkQAPN0Q+OCx4/IYokznN/6FNgbcNao3lnGlgZBrMkMfFSOqSwIUdihxlNhw+NWN8nEsuCCkJMnMYNz0VXEwSKecQNWIlM4VZhId7Q9x43EMaV/FsfaUhiOyaPwEgxkCpo8ADl7NZmEyiialiYi0hS1GCnKK7loeGmyDfK1kCgR3SqtQiOrmZ2B0nufPFvgqO1cr8IE5K4xk5bwgtMomM3eFa1Tbd+UIdssFRF+8+muNgMMYzZ1t48RTTVoAsqmOZLBEux3ag8tAJCroH6la59c7dgh0sX6zo+9z3+6J9NHbJEJTSsUinBI2sg4sTvoWpIoip36zxWgQcLrXAZL3Un+v5DOVCEe1yFZ1yVYCDKWm1SlUHLCe69w4e44cf3MVb94ZoNWp4/WJDIQf1dlsFg4oedgML5pFQYps3MTvNO58XD5o1H8IlWvBR5PVksevBlS+QZARnceAKMBk5BSw4a8U6+nx9Dx79BqXnmuZazqJoc+p8HsF8+iMAhAwIBxG+9lxH3ye5xcLmIxCA8EvFRmaggl/+mfMFHt+fiimmcSixxKY7s9DyTRMNC3UGdA86PIixItH/vElXLK3vSXJTiTMR+NzmVj8CQPZ3jwVAvrGX4dmNIt643MGZjoF+kuXyCSnYxK4F15LfV2jC9IwzpSFeLkHWWfsu0/eeml3Be6rngA0DDet7KppzYQlO/OIeLLlazhhCexYSNTd0PfI5NHk/eKlcytB8sIeHjwMBkFU+w6c3q7h6Jka+w+QydvUJvJlEQxmbn2rO4tI66fngXw4H4PvhNRYIK8QnzYOTBpj7PGIU1wZuxXgsDPQpRMIVZFElVjEZhza3RmsiB0Vvs8Ehtp3FWb8nAEIG5GkAEm82dR38GvJ7zBOwYB4BX4h6mefTMgOueb7H2dR9JhfCYsDPAP0JCHZeKd8ooRfLN8t8vLQYafdMEWBFtYb2QQKQwmqF4/4c1x+NBUDacR6vv3AB57fYrYUAyGyxBuc6hOsFcg7sW9PGmZFdmpuBkCUajdaJr4N1FL+PzUYW5cWoqlrIWDg+65QB8bw3Zi0kCOXgWLLDTBktlRFyCj1nsZTKGHDQmuvsKyo3tDkR2odYDB8v8YOH99FNZrjQqOF8u4ioRoYmh/Uwxbpoa4sAhCmLCh+h3IWzYMKS5MGeVePhorXiZIbcN4ZzOz/k7WBzmXJEx2Roj1tMXS1jRak+u2s2EITwc3j5IqVPBtRNsql9ENzLi+hPUjzoLnFrb4CNzTaunanj4kYRqNT1fnk/CTTYBGE61EkN5WbG6BoyXpvFPtPTfBRvYJHc2hsSO0uocPANl6gdYzQcohgY0GKYEJsclCBx7efzZvhnPC4LBW/g5pqsMCWRfjcG6JDT51lWCHE8nAqAcATB2SbP3My8qfwMBB7ziYpVgiBKKNUUoueT9RvBpZsXozUztzljjELmc1irNtSQNJ9pBdnsCP3jI535MqBTKZwtbZTBOkOx1hD7Nu4PsGLjROAjj8VyhcFwZCCr1kSxUkdWKCntTA3uAhPo5uiPaSRfo9WsolWpoFqNZegmkCQQ4Ht8HKzxX+6+gzcP9wGyNFpfkpi4CeMh0KoBrTJ+5fkv4G9f/byaNg957r77Hv6P734NX37nmxi/ch7YbAAf7VHDBkxm5gVhEA3Bw8/9OEqfeA7rYqQo6PxmA5/pPIPH717HO7/yG8D3b7mhH7wI7Oa4lLCUIVhlxMUaluu5ZG4bnYt4sfUJJL/wBp7966/iILfCPhZiPKYuSpg84jhb4Swi/MyHc/zkO/eRI7hwKg0CD0rnPABh3cz3mTKgh+oSpgCsl1jRSjCbYNg9EBhhI0I75ZHYAAAgAElEQVSSerdP+b1Mkj7HVvoGR/CzV05lF7dq2KqFqMbME49k2CmHOdQIrt0CUnSae2PskPGQsEPa6Eo+hNwsdYDBNLhW6Hn6Fuo6qcvlCjS9GRcpl3BibLpGXK1qUipNYczMLwRPwIIG7LBLpELPwESQi7B7PMF0EWCjUcN2rSD5HTfmOVVvq5WkHHwvfABVmDpTIRe5tJ2kkIopro93cbyc4vnOBWznW1iOl7ixeITtzjYatRZSyvWoJ8QKu0ePMZgO8Wde+JQrfha6WVbA2UFOzWN+bVQ5X2vm0p0IIHwnNSoR6Cwlc+hTvtSbygx9abuKZtEyp9V9mhPxm5mSxTwBiDadiXUQNAwpsGEz9NMomo1FwjxBLghF+zNuUoUZY+RIjwWcQB1hwQ41/aw56iJTMWBKeCBFmguFgo01YIE8B42TLP5VcEUx0mKAYiNCHFVQDMrY3R/gxl4Pq6iMFxop6vWqzEpkPxZzigBsJBDXE1mYJbuu9HWsmNW9PgFAPJB4+PG69gdd/cnXZYHMHGsxS5Sj8aA7GQRmm68Hy+o8yhhuha7YGyfB4vpjsaaOUxSKiWPhRZaJRvfecRdv353gcDTF5QsdAZAKD/FiVd1MAhAaFzWMh7LDVabrp66va0WEzhvFz8p7rnvlojSV50+9qmNH2Fkgu0NAyuwEvtfdxQzd5RS93AozduPWK5SQR6tQ0p9NxopybgVyaEaxmBGCTH4OGbspy+n38MfX7+F7Nw41pOknnm3jTCtSIcCuEtcRwZ33dniWi+/PSwKeMJqZgA1/htd1yWGb+bw6HbzmfF0vPdChTq7WFf8swOw+GEg3luDJVGj+LAtHf+9oRi81GwIgSCYCIPSAfO/OQDG8Hz/XwUvP1PV8895qTfO1XDAA7/1kZmZOrTUnW/KSKYvrtTk5KvLgzZ+eyWURYV1T/wwriME1ROzgt0KJQMH+JGgu6tpIXkpfSUgQsjaAS6nHKsDxwQA3r9/EHzxY4tp2GZ+4soGdNjXbecwpRyCTETIMwqZ7U2Lhi3IvweJ/l8napwDRu0OGjAZvJ+XxYFsAYzHTmuBn8k2jZOLYRMphWVQq8tNYQj3zHMHiGCyC9PaGmW5TF7O8GD4WAPnGwwGCMIfPnm6KAUEzUoSqP6c55Jb7h0ngCBaMAWEKndgx93xShucBLZ9PeiD4mfi+PJPtn2GuLwKQE2+VA1MsEvn7VPi7nHoCEEk1KGvJAc1OW4ynmGIyTv2eBhF6APLxix38xNkQUbt2cu/9M+yBkN0PN3/IMat+rXGdsMDlM3Qi0XPrn/JiD/p4LwwImz9HEpjxWO9d79UNlfSf2QCk7Xlq8LEAZupRLkApl0pC3BsuBUDevtsTA/LGxy7h3CYZirWKG45gYYJisJiqiLSmGPdV27RMYmX7M/1oW1s0z7I5SpbT0kK92qEQ+hQlUwGwuUXWk19KpCL2J6AguOFwwWrNwkSUTlnW2tKZxMZMMdI10HBDt09Ojmb43r076I0nuNys41yriGrTPE+YZFjQhB5S3cA0q4m67pKN0CjMIZ5OLmrPkzVTJyO7J3ytVWC+B80/UmPSDZxkwb9YII4Kaq6oWeZCKsgCeUnmgkw4JY3OpK3rp+kDFi+eW7NZRi9FAQ+6K7x/7xAbmy0BkNMxqeqGUpqM8bPmGxkTz6iTyeF6IVs04/nghiWyAOXZt5yaf4uvJW+rFs2TuN1SI9Z0+FI+UsSyPLaUUUuCECBftPXNZDsqHdgQkgRaHesCEqp96ORg9L9rTgwnC/TGTPBk04utiLVAJ/22ZJCS2UhgVGd0wNAG86Vwz5AnRHMrrBFdWifaf8loMywipmfVMYXGwM7lC9SAu4zRu/wN9PgkqgMgDx79nhOLPuZ6JJOVriXDX1MpU2uhVGuiUIr1JxPEKCXj5xkQgAQrNBt1tKtMMy1LIqjY4zDGZuMc9sMl/tP3fhdf3b2J9TxVaqU6pS5dTxpTNmyjAJ88+zz+6U//IrZLNYwnS+wlQ3ylfwe/1vsG9qY9Ax7TxNKwRlNgzH9mJsvabgJvXDW2ZG8IvP4MPvPqT+DoO2/hg1/7X2z2h0z8RPzsTjGlBDgTbOHf2P4FXGq9qPStarmDqFDGRlLFV954gLf/ygjvFmboZSvFE3OCuYZx8votlmjVWvh3vlXBl+6OkUVLJFWmkFpjhf5Q1rP8h88Hr/2STTrOWVnMkS5m8piuZpycfoTZkCyIxZ77Gt0zbLyfPgjI/7fgZy5uCICcakRo1CqcS4nRLEElKqBdCZHmzcTI661Nyk88dclV7BD6SdAEIHroctbx56bCxWn/LeckNZxe+0RCkC7NAKZUAuk+OZwqEljhxFR2vrXwnT6SIMS/eSVBrALc3x+AaTybrQY6ZaAZM7+8hIQUbJJIiqKuKtMDJGOzwVJKV2GCCQvsUoC9RQ8fHe1ho9rC5Y0LWI/mSMoBDg6OlLrASeoGZKhnDBTVu1lrmmEvXatQXy9o0qHBcmnRsjJZGc1KAGLdFqPoeYgU47olRsw4FZuM3ERdxoudCjZiHpamCebgQemKnd9ByJQGuYkzxPruCw+yslHOPMRGHPxXiBCFZVHaeTf7IJlPlBbFboAABqnLvAEQPVukSrMUDVh3e+7M8qTkNWFWZrYAUdzAmib0CuNoiwhXIR4+6uH9h/uY5Yp4uZPKVFyLy2JAOFdCpjZJsAwMLFjI8lTUxkmONa/3Rap+q9XRfeoeH5qGm6yHM0OTmWFBLq29G2TmD2qtWQ0mNFmDL/p9VCsNnDzsuYlzPbJLTX07iwt6ZQhABv0+3r4zw/5gjCvn2/jYmTLq5TxQbojKDkl7Ms2jWLINlsBzkboMfCu2WHCq6+okOXpNd+DIA5JjShpBiXmD2F2Q5tJtAGgxfcgSjGgO5ETYJUEaBwIGwCYHFM0S5Fdr1KMYlagkXTfTirju2UxIkwne/2gf376+h0opwo8908Tpeg45xjMykpAMgECLzWFgKDvXnM2/MADB98A1xS/eT34GrguyGir0JzYMyxfo/Oy+686/588StMmL4OJu+f088DQ3I5cTkPDgha9H6V6+wgm9eWSzMeaDY6VgffejvgDIa5e28eyZSIBIHWZK19SVfTINvT8cnzROPAPm14MGlJYrSnOSsZf9Sheny+eTn0URuu79m1/NZhH5LzIg9ntpeOeAPX7PEyYuZNOokEMuCgRANEcpzaF7OMStD2/h9+8vBEAowSIDwuKMAERUdRigQqmQM1nzd/O1fcysNvjQ9hK+VxaFvA8egHhg7r0TjM02v4x5wQTaHACxwsn2ZTLcvA68lrVyCVPHfhGAkJ1V4SMp6RhIutjdC/D1+z3tA5/baeHKuQryrTLyc9NZKx48sgYG37OiqhNK1gyA+G4x1wvXFu+9TZan/thkTR4E+rXIa67nam33RPdNHjiLLPVMKKdts/Bqcigcixf6ZrBGo90SAKFZOh8UsBj0MRpMBUA+PJzj5UsbAiBh07w7J4wKjcbOs6FrzX3fnYseVPAz8kzjZzk8PDxpxtHzYoWvD2yhZMylPS6fzJ7xc2ds3zDJJv+bT5DxjI8AooYqGgNSZLd9tUJ/xPjwiRiQRgQxIBe2S4jLeWRRSQyI5CzpXFIP7S9O8mSF8BMJI8/3zVOndX173YE6w2IKlzRaR5Kf8udl9JYyxKSwbCSJdV6HNqxMspKS4nbnMpnnEJXLkuEKyC1dQ4sDiCsMDbBnqN8d47sf3UZ/OMXVZg3PbFQQNwmQQ2AaYJoxgpWNQRZJJuVV4tKSLaCc5mx5VUKjWjPZ9dHxSUOC0hxGD3NtCnC5FB/uh2RU65VIciDmKmm/cgEVGgy3oldhqmfqpAnlpIP+GjB4hvd7kZVw/3iJtz96hFObm3jubB2b0Rxp2TyaapBQcs4mFb0qLjWs3x/qelZrDb0en716u2OyJUYuDyYKsfHnHZMhfY3DzxoUbQ5ONbIkSMof5YXhHDA2dEvG+gtwLo0JtkGy1kJbh7zH7IaZzIu18Wi6RG+USK1SLxAAFRCXI0RklxIyUWOdYZy7s6aCxsV7c81w3yCb65UL7aKBXaWwLSw9LHUpktqjAihFUKwam2VzrikqIRZSCmQB5a5UdNgAa86i4HBYxRRTck4Zd6mKcq0loF6u1pGn57hE+Sa9unSRrRVg1K7VNbi4VKqhuXUKpVID9VNt5Eo5/LdvfhX/+df/TwzJVCgNzpnLNfM5E2AksCuFefyZxnPo9Jf44/u3cHewh4PVBCuCBurHeGn57/x+m1ZrhtXpHIXeDNlmQwE9INB54RwufemnUXzUw43/9beREaRo3keR2lWL8C2FKNVq+Fzx0/hL+59FI6nKD0ioFyUBvvr6fXz1r45xa9ZDQsaF/hExF5z9wH9SqSX+5ldfxBff6SDOc77LBOvOCNPWAElhhLSw0phFjhEls5UqyGmONJlhNu7L/8FhheNjTkvvSZXB0CQf6W3qn7XOd6+MMtBfQPCly9vZhc0qTjdLaNarmK0L6DMTOMyhFRewLtjmTuR8ImEJbXPgFxkQf5gpDk0yJNMwW2fDOrmixh21qi69y5nmejRzky0k6iY1oKhUkil1QkmKz+73KRaZHTT8HfO5AyBBhK1mA2witioWtTjLcprg6Tukvmhnx18Z9tTjuo0zy68RhAGu793FaDXHxy49h8qKi6qExweHoNeELEK9WkU9LoHkPbv661asjsqkP5SpTdpLpiywO7/gUfdEF08JlhVg1qFWUVqq6j1Q9rE/WeLWw64K4QvtGNukmktW2Ax7fW2SPExJE6oQl87dusn+fpCO9JpXFSzZEqWIg4moBbVCnCQoFwgDMpiSxcVYdAyXMvr5QFB7jgBVWMSg5HJ8wKjnc90ebbKkdklzxwVR1wV2eh4d4Z3bDzFc5/BKJ8MWY3ibdTEgo8FAQERDzQiSGJfnBkOJWKdMqRihUDIPCAsHyqF6/WPzfMjQZlpPFfykExeLExBs19coaU9He1DC/85uCn+Ow+u89IFdZEZDsmjnZ+LrJeOJUnP++M4Uj476uHi2gZfPVrDRKCNfbSvxKDftOwBiEdFkBtUd54wDl2fJOGb/Ov6g9xIlHfrIm/ExoL9loc4RQSv/nd8X5VyMp4Z0rQU+yO4RiBx1j9HZbGqjZ4e3mLOEFxWOjTpa7TbWlOMsZrhx9xDfvXUog/vHz5aw0whRbbbUxRF4CFg4WDFE8MO1owPHDbXz8iJeSwIbbiRmEjazrfdZ/H8ZEHbdvRyFBZixU1bo2/fOBWT4e/m8+8KSf09gQQ8I4xbX09EJAPnO7R76/QF+7PJpXDtvhR6v/3RqnWMCEO4N6nbOLCXN70cncgk3WZrFFj+HPFp5M47yWeT3GSMz0b/7Ivlp/4sOeCeRIADh5+C1JKvo9zcCQwKQfCknAMJGCwFI/3gsCZZnQF690BAA4fcQgIh9KnCfsK740yZ07wFRMb22uFy+HteksQYGFPk7PHhSYQlrFvEz+aKDxk/JRpRiZH4zDp31bAFDDmgQ1n1zEiwWQdyjdc+THvYO8viDu8dYZCt87kwLV89XEW5UEaOMo17fnvUyiytrHnkAIqDASFYXr+5ZO15DJWBpppGBMV/Y8uf5ZVIrdmdtXowkUg4MEoj5DvXeoU0MbtdsbfEfNVYcANG8CjY1hwOMhzOlYHkA8smdPCjB4jXzIR2ebfJMBXfTE7bFsUZ8X5KwVCoCIB68sznB9eUni/OzaC93IQ2SlboodDW61EQxCTFfn+tLvioavR2Ty24th+epc54tQA/IYJyKAfnh7SNJsF5+9ow8IK1mLAAy4HTm1VIeEDX+XIKcmidOQu2vFWdPNZttvT7BfLkca5Ccn5VjZ/Bc8hp26fW+mU7oo2VDS4Vj4iGLrjnDC5hQlQ91LtO4zN89TXiPC+qqcwq6Z6uHgzm+feum2JdrrRae2YpRapLhLyCdmkSM2yebwUG2kjJgPrM5TPQ2FqrVk8YJz25+VgIQL1FK+NwzJtixc6wX+HcsntgcKRZyJ4NIKWfmvWQEumfpJqOp9kP6XCSLZPPIsXUpn7kVzzpKpkL51965vYfTO1sgw7ZdXiNfb6rGITDgz8eVis5qKjPkx2KgCAe/xYzAt8YfU5q41mmOX7raSuCawS6abfUkBY7XnMMBy/Q5TWdqLvAaB2wm8Tyv2KBczfSamcyWYwH4JZBDJolRqxxISllNmqE3mGL3eCAZ0FY9r+jhqgYqZzYHIrUmmgYQFvxeaIMnuY/Z2rJmRLtssld5NNlc4TVzjQLPiPOzVeOyGBAao9lUpieEUlI/PFbqlhyZ+AkmM4KjirwfBBtBZMxHud7UvJewFCOKq6rBRwMmbyU4f/48zl69gNw6h7jWQLXdQI4+D3eOPxz18Pe+8dv473//n2HO+kihSR5U8JtYi7FeDBDc2wPevKnIYPsKLOnKZ1wLrMjwI9Y4ajQQdzp4pfoc3ju+gf1gAJRjUDNZ+fhVnPr4C7j3nT/Gikib8jkyjDFN6jb5nNRlYTbHs/eq+PS9Z/Di/ArO4BSiZYhf+9K3cfvzBRw8fKz6VKCDeyibyOo0r3BuVsK/9/XP4WKvzX6PxilU+DvDJaJ2gvozK6yrC/RmXaTFfTFkrMEot5oOe5iPB0iGPYyO9rEYDyTHSmZTJZN6cMl7yOfEK6P43yXB+9euncvOb1QkwSID4gEIPSB1ZvoVY6NilnZQqNPMKLWTaLcn3WVPy7Ij7LtW7KDwcFcR5uK5KK05ofgje5h9Z0teBrEnHKhTlaFIHUtn8H5i9l2bpjCLxICkWREbZEBKGRpxQZ0PAhAWy36mBQEI39d0MjkZWFSiLKNEqdYS1VIJ93v7uDV8jItnz+B83MK4x0QJ23S4MdAUWomLiiBjzvWiWUH3+Biz/khyC6YX8B9GxJJxGSazkwOWP2sdOgMJOgyX7BSw2M/w8HiCDx8coNXq4PxGGafq1LtaQpUHINwY45iTQw2EKQ/bMUwehJSc1Eda9dxavhWGyBEgavorGC040dC+MqczM5oRgQpvdpZFJ9MwFmRoUSKmdCcWx6ZJlx6UdGeJpvQ8loGZAXkNA8bw7vXw4cMDTII8XmwSgGxho9WUjnPQPxZ9yiKxTHOzMsJJ5dkUVB7OMr9Hocx2YWqdF86v4N9z8Utqs3ZRb07CYwldToObcY7F2BD26kk8J9eu72R64zJ1cowvpKaWBlt1G8cT+S5oRH/z1gQPDrq4uFPHS2djbLUqKNQ6Yqxy4x6jv8AYaW5GXLfU2OowYNc+YERhVeuYB583xvqHT5stO3l8lpaM76VhkbnijD5kobVGNEgxZg56sMI0bw9ti5PBx3OMHh8h3S5Lv8uJwvR+qENOOQbp5GoFqzRQd+L63SO8efsQpTDEy+dinN8oob25pQJP10p58Vb0EIBwzQnYMlzZxfDy+vFZtGJ3ajn4dZvU7UGEZ974JwswP8CQ14Sskfk7OGl9qr2ExTq73fy9LEh8cclDSSlYzgOSToaSYNHI+c0PD9Ht9vDGlR08f87ma/D3EoCIYXQAhOthzGFmzhAnFtYVrvw7vkc+E74rQ/O2FWNmZrfC3Jgf+bDcpsnPynVioMTWV+S8aqZdfqLLZu46JT8EIHG9puKMsx0IQK6/dx1/+HAlBuSV83UBEH6PByBPMyAyVLqJ7gR9kt8wVcl5QPhe/cyTSmydXi+L8/sr5XAmJZtqT5S0iUZft3ZZYKkxogQ564Y2KvGJCd0DEO7j0l2TAZkeY/+wgN+9fYAkXeCzO00BkNJmDdV8FQfdngCITSy3LrNmQSgfHsqT98WulyiKWVtY44idbn4OX3ALKBYszUtgNW/vX2CL0hUBL1tb/CxkQFhg0IRue68xu0wion6fzyjZVzIgk1GCP/pgH+8/nooB+cTpHBo7mycAgPfWs00egPj4X76ul2b5fZivpeFwgH4HC3w7gO1g5t9rDslTHjYv7/OsIp9Pi0C2YYEm8TPJlvYNej8a5ssprOdiQAhAaEL/wa1DbNUjvHTltBgQApAVNfz9sbrJ9SivAWt8TZNT+gbZ07H3gc57vjZBR0wJVT7EjKZhenE5/8ENuq02mgIGBB/sjbEYZwoTTewCy+xUkzHicMVipM81Hx3LA8HEP362Ss0aNqzduC8Pjsf49s2b6vS/sN3B1VMNRJ0QK8YIJwECDk0OaTzmXIK55EZkQJj+pnRCTaW3PYxMs4rd0VjXkK/PIl57Hg23LMpkNudMFQtpoMGdM314ago8LywNiszpaDzGZDBU44RrSXub865QhcAvTvTmmUYAcr+7wvX7h9jcaOPauQZOxSmKrU09hwpIiEraT1lI+3PKgx4xpwSd6tAbc8d9KqAEz0fyKirXDL/0VKqOiiMBLLJ8PM94TThLit5EhtZsbuyY1Iqy49FYrAKbm6y/+DnTqKwaSsMEKWVlw2aUYO+wjyyfx047EoguRSEyAgzOi2C0AOtrFvguxIiNWZ/UxfXjJaD51RxHR0fa26iS4B7F+8M0OUnkOD+HAQtRUQqBZMrkULIs1sTM0gDTGecdUW1Qls9qTEVAKVYCJVUUhXIN5XobcYMzPnivDET3j0eY3D+Di89ew5U3NlA/RXM6Gy3cVww3PP3Vn03wd/6vf4R/+Hu/jcfLmT4/46JVzJ9IoixFDTceAjd3HUBQjJn9YyYqY0HaMYKzTZQ22yi1NlEPi9gf3UdC2fIzF4DtLXlL2e6eUyLXiI3BIBNCNQ8ld4zk7Y+B7pCdYsSjJTazTbyWvYpmfQe/9VeXCE7X0L/9QFJ/RQD7OSLc+5cJfnL/In7xxs+guKKvNiO2RVjJob5dwPa1CHEzwOHNFI8OvovalX2Bc8ngZgQgXSTDPqb9Y4yOD7CcDAVCJqOhFDGmTJidnO+++er3vBMAQhN6rVKWCZ0SLAKQOE93ix3KpB6FxDn/gVMrnY6dHUzrmlg0n3U7ratiC8g2N3WzXGIRYyB9J6vW3DYKOLUIW6OXbXPTIVK2ORSSVriUIg9S9DuCMh4djjBfF+QB2azmUSvZaPqEccIFA00qIFY2KI6mLK+hrUcRFswypt5zFaCPGd6b7tJ1gdd3LmE5gA5M5pZzNsgwGWMdEgGzDbfGHnV5qxStSg3bzQ6qhSIK3GApL8iAQw6ecsXL0wDEa+sJhoqKtl3j1uMubj44wukzO7jYqWK7lkOhbtGklGDxsOLi5Z8EN7wfA6VFGG0qUOeKLHXVkjnmuRRN6h/zkQ5mFu4CIDPq+0NJ3bRQ1uwGjDEhco0rovapj45obOYGTuCc2UwTqULJ3nBTXzPTe4n52mJ0s9kK+/sDxfAywetjG6E61M16TSkljCOmYZCRsyp28kx+IgBZaqQPpUzUcLKzRxZmOZoYAE4srpgSsmRqhzqLdEqR+LmV284Dw6X+UFYj4LkyvbRH4Px7f+9V7IY5JclwTTU6bb2n6XAkap1xjT+4NcWj7sAAyE4ZDQ6srLQUGZibDcCYSmMAOeCIzIGxXuoYK62ooEOFr+nTbCSdcCEETOvgvaLWkg91ifpTgfuVDpZHyRhxoaiEqxWlAJwQTuNoHkpw61DWQ9aCsj9uSCxI6LXiAUiAnuYx63fxzq1H+P7NI1QrMT7xTBPnNiJR+UxX4fsiiOFB9DQAsQPPpcO4JoJkMU7fzc8o9tKZ0L3MzDccCLzIgPjPqonDytu3hCY+lwTTJmWhH8liiv094j0tt5rSEROAUIK1OwS+cf1Agwg/cfUMLp+yCeMegGjfiM0YKmA0np5Ipjz44Pd4UMVngp9TrGHo2F5mA7v9TSlAbiP1oKTb7Z7M+xiPLX2Gw7j4ZbInazSIjaFplRrpcl7ggicbAcigO8H777wvCdZLZ2ogA7LdiEDT9GxlAI3yj7IScWiqti6hWE/X6de+ouaayRhYkPDvPQDx6Ux+r2XDgJ+F8dQsmgj82HzwwJxDL214ou35vBdxMfwRANJgI4HFmDO5Y3SI3cM8vnrzMebrJX763IY8IPl2Gfwf2XTPgPC68JpwP6UEi8V1uWhdf7/329+bV8NARHwCblXEOqmSH1xJFpefj5+Vn5tfx8c93U/NhsjnMBwMUHVFML+Xsk16QFg0ElRRc04GZDqe45vvP8YH+zMBkDdOBaif3tDvkl/LsXb8/wb4uDdZWp1fI74ZxM/0tJTKAxBjc+yZ5/e0Wo2TriB/J8EWfxf3DN4fgkrfXJEp2qXo8Xsl3WGTo9VRgy6fJgIgw8laAOTNmwcCIB+/uiMPSCUuYB7k0B/NlCTU4N5VsjkrHoAYA2kAxO4LO7s22Zx/MsWNfy+mnOxVRnlGpgZdmclKOWPONU8jC+y90ZOjAj8TE0JGgDJCXvvp8a6Tb9meyEAVATR3xgwPJvjm9evoM3Z7cwOXz9SR64RYFAtYzNaoz/ksZygVydwuMOEgQqZxUi7NOGaeIw4cMslHIH5lTQVJVF3TQs065/fiAFjPQLGo4c8wnYmSpdFwYoZ/NWPWlvRECdZTCg9eMf697ZM9lKIKFusIe+MMt3YHYgwudYo4XcuQVaw5pQCFqIga5XRuH5HKB8bme+bYagnWJNbYzNh8cvUUawJ+Lp4bYtfpa6uWVBtEjLNmUyFXQFSN5bdlE2GjvaWBvvyMk+lIDUrWXywyte7qTcltyE7wfKF5ezJPcTSYqkFIBoTnBoEou+kaRMc0Mg44JpAKrdbLmAZIoM2msEuJI1ji9TvuHuq9tptNnccDDsKbDE1NQ3aKzSCs1fCld4n3ma9TiWPkg7xUDRw6SPaI89+m9IJFDGxh3HMJYVxD3OwgrrfEblCetUhWONg9wuT+abz60pfQOB+g3MlB6bdleqsCFCtMA+U6fYJEuO992N3Hew/uYtIf48atW9jrHuL9vXu4ff82er0DZDPOBwuQHU+B3tSGBvKzKSYAACAASURBVEqmlYNMpI0ysFUBNutAvaSI42AyQG1VwtXJJuqTNfbjCUbPbaL72nmsRkuk3QSp83vKC0IvCRkMsiEEFMdDM7Vz8fA1FlPguVPI/9K/hfwgweLGA72OTD0834jwZxM0B8CvHv8HOL84BZTXaJ0voHO5KACyXmYY769w/NESy0mAh9OvIL78AGcu7ijJVMlXgy7mw94JAKEcKxlyjkhPTTlj3G0YsPZAt397GXrwc8/uZOc6MTpxTgAko8GWD2guQzm3UgoWF46ffK4i9ykJFq+p19b6FA1uNP4F2UHkRs0Hg4wF/yy7FB1+T6N9+kRDa+ZRk5FQksI3zALJFygyqMtYy0mrZixepUU87k4xW+Ww2axjux4qL3rNgV40QLnNwlOT3GgIQPxhUkiXGJNuIvLrDZFWCnh/tY+He/fx6cvPY7OwpTSFAhd3PsP+pIfueoLuso/+YoSXorNKWdluttEsVZD02KkdoVYsoVmto+c2BXVX2Nl2m7rvFCvODJlo2Ot3D3Bz9wjnzl3AuU4Jm1z8taauDwt0zrrwHRqyOaJI6etw5lqeFdw4VIzM6DmZCSg1GxvyKXC4nLqNSDXoLqIuOyqqsCeIGnQHygAv1ywhhu+puXn6xOQm8zcBqJtiqcU0JwhgKyzVgxYkK+w96uGDB3sYZwFePdPUhluJS4pym8+YkMEirSAJVr7aUIcyTWh+M5kHNZDs7Kk4GDD9ikbpOWJOZFUyF6Nr7XPyPvtuO98PNzeuC0ofWGSRFfCGYG6o3nujzY1yL/qbefgEGdobGwLNlInRAzKbTvHWHUvBuni2iRe2i5wXpBQsykjCxRiFihkneUCQ/TCpD9NCnM9plup98F48LVNS95pUMv0gYpiWYqSq5ZKACH1EYbGA/nAiMMFCc8Bc7lmCdlRBLV/EajRFv7Cw6+KmwPL7Ko2aGBBNnE0LmPSO8db1+5Jgtep1/OTVNnaaoQYRzlJ7PqkD9d4FenT8tGVysnyv8is5XxHXo9ej85D1GnXfpZa0URN7KwZaw9AZ2qx7SKaUhwbvBQMKvKeCv8eDQ25QYldiSjdCSbBW4z4ej3MnAOTHnzuHS1s5TU63LrglcRGAiN7VUFAbrOdBn/TqruDVwe9kDSogc/Y+vezMAK1JPfl5xKgFAfb39wV4ubl2uwM9n01OqHcGYgtHMTkb5kt13MO4gEqjbtP4ssIJAPndOzO8eqGF1y+1sFG1WQUT5tfP5+g0OdHYigrJU50XgmeH7yBRL+4lQN77QCDFL8kmnUTGXxdr8Mx1zdh5ZHa+Hzh43Bvo/tQaFjLAn6cE6/8vhpcA5NFBDl+5sYclUvypi9sCIGk1Lz8YAQgLFDIgT0uwmIIljX7uab+B+ZF8EW+Me+Uk5tYzNb6AEdAt+WjzMVrNjj7348cHWltKR6M0zgEQ3wiimbfeakpr7wHIajREMl2KAWEK1ivPbIoBoQndmLKJiiQBNPe8W5faJI/eQO6vOd87wYRn+nldCcD5eyg/MfkszcoW7sK/5/tj44S/i+vr8ePHukb8HP7Z4H3xYIf/zn2y2t4QACEDQhO6ByDfv7EvCdZr187j7EYoE/osYwN1pTkgtSIZMYsnVgFO7bzkR64RwcIxIMNu5xYbj2Vq5xEIgEgCuxgrGcmHxvC85v9noaqAhLr5xSgPZAFGORdB5WRqgDq/GNmzov2SHWUbcqgzjWfBIMXX330PB4dHuNxu4tx2GetmDmPt22tczDPSeykAojheJkMyXU3hKWud7XxW5E2TD3NmTHpgCgt6vGz/NZ06RxHo/qpjb0CFEk1rvEZW7K7WaqpxLUwHEwO6rkalPJFfmiOiAafsBJcwmRcEQO4eTFCpRLjQLuBcM8SiYElsZIX4rFI6JMmo27OKJc6zsOYs1w3vD9cYGyc1zrqgIoOvRYaCw/4c0+PX14J+uEKIaqmqM4X3jmuFAET+MViYC8EHAYzADD0ClHrVakgp3UoYn28zOuidmC7WOOxP5GfboJdQnugcCPXIgNAD4k3o0eYprS2a9XlvGLWrxlU5ljKDvi2G2rDhxmvPKFkCDcpE1USd2R5GWdZqPhETQhBCLymZZnp+9g8O1cQke8ZU1EWWE+gIqKbguqL5vNoQ+CADQqkpBwDfffsjTO438InP/Jto7IQICoGl9ZWpAOG+Tw8RENXzCGOGJARidmxap5vqx6HkKWR4v3uwj/fv3MTNO7fw7q338d7BLRwdPEJvNEBGv0azZOAj8tKpNYqzFTanET7ZeA0/e+0v43LzGoJ1Dt3eAbrDR7g/eAe38jexv3yIw9UYD+IQg2WGxeEIoJTSy7z4JghE5B+ioTMCPvUiglevINs9Bo4Gxn7M5ggGYwTDMU6HdfyF7b+EP7v9swjKGSobvG5sCqwweLjC6GCJxZSBQQFqp/N478P/DcvCDbzyp19DVAk172UyOBYDMhsYCMmSCaaDLnpHh6rx2i2OLLD0P+8P9XJm4YY/+/yV7Ewjj9M1RqZlWIdlxlWpa5XLFjK80FDNh5oLnElJTDfgDeeGBQ4Ucoc9F63vxmnDos9Dd8zoO0+bi0J0MbgsTNnR4wMsrWzJBj8xXYTFMU2YydyKCHas2Glhx4VMFjeKyWKND+/uYjyZ4+x2B89s1tAoc3BiHjNO0cxnJ3Q83wdfg7+LG5GMnvlU3R0VJaRQV5zOzK6oJUrxcBbDQ6nOfI69vUcqblkcnT9/DlWEomLjWlWdZxUwyrReSxYzXRn68z4AATFnqNdmuGJ6yArTxQqP+wscji2BbKeWoR3MMItCvQd2N0lTs5hlh1J6TPoc1j59xDSbvjMm/aiueeWkQ+KlDv5PyWBiS4liV8hH1XIok3XCcljHbb0mrw87cqKIXSeS77+SUiXKicbcuGkwzHDjo0d458N7WKxyeHWrgNZGW53uHM0uLEZpFkWIar2JRWZUMYEJe/+8ZgQcMqtzgUbWlebnidV5tHklfqoyZZr8ooFP006Z8bWGokMr1TqKnMgqBsVoQA27c2ZlMXQsIOixywUqSiQvGo3FfpAF+cHeEgf9ES60y/j46SLqUQ5ZqaF1XUynmDLu0Q2P4utYgWH0tXTp7pngIWAHtsWm8kssDUMAvInVAXSa9nyHnuZ7PTdrY52k43UzMgjCjvb2xQDoXhHgchMvhZIgCoQXC5gcH2Gvt8BHQ06sL+LiThGVWoZVKcJyMsaVVRnNUapikO8znM4xWi+UG84hRSwQvEnVinDzcPC5IP3ui0b/fOkgd8lMJkkyCYfvFPvv9yCQ14MHu5ea8Bnh79ccE+rWQcPpGItBD48Ga3zr9gDHgyFevrSF1y7Y+ua19yle3mytg3VsDK2X7viCnP/fPChW7EuP7gb5+Xvmu8C+400wYnplyzbnZ2R8pO+WqsikxNNJ08SCpAnSNdk+FvYVIL/QNNped4n33v0I395d4dmNCK8/08JmzQIY6MsicMPKprPz+tkmbsEAVUZKupAFFmuegfZAi+/LMxi+YPXFsxguV5DxeZbMz32/l56xC8v1RKDVabXFhOpeFYsKyFAMet6Ys8JyjPsPUvze7QOkhQyfO9PEpVMRgmaIaE2GwWYg8TXr9ebJ5+Deob0QxoCoyeWiZfn9/LweGPn9k3/6e+KLLja4TNZFr5FJfciw8Iu/p3Oqid4xpzNbWqOSK7MUca2u5325YkMEWCvoYozv3DjCu4+neOFME3/y2QbCqvlpTI5nhTjvvZo/LGinVoh7kOqvu3WsGSds75nri+/R751+jT0t1+Pv5Z5gwMuSE73Xwk/65t97qaKep1JV07g1OXzJBL0FBuOVPCDfv7GHequCzzxzBmebOQRVgDxznLeZTFkpQ7nY0JrSHjw3I3zZFb165rmP1upY0ofl5GCUwrDzSXXBgilNnJBNszfZFPoJ2WAkQ871Um0IbAyTlUBJZ3NLRdPh3i5WyxlKilq3+UtSQrhp9l72SF/CH9zYw/3hCNvNNeLCFIPRWGEbF7aauBJvuWffpNo+apnX2RflOsuYXMpzy/kMeD3FELiwD7+2xMK4ekbPWLb+kVkGBtQsVpkAhtPAfbFOjwN/hoU9zxmdB7MRmoUyxmkBbx0O8fBoilOlCp7fKqFeW2FZ4r7Dpq6FSdCsz9/Be8HGGFONaDKn8oDNNw4FZBQ+2QMxCzQhl2JLXyRzJfaI20hRdZI+59rWp8IF3MyV2cLYtJCyaXfW2x5qe4eXMA6XC2PlCjntO4ViGQOa0BnCElWwkeOMHwLpPHIh3/cMM6YyFmPE5QryzVgRublFipADvNkUoUy91dCZO5t2bd4LONenosjXOZtN6RzjSR/xsI8J64VSBQHZs6igEQLT8TGa1Rjj4wRJMleNyJqwvrGNxTpALooRVesCIHmuzzIlyXUlq6ZJhoN39nD7m9dR23gdr37+L6J+uqjPIasGwR794vSKh9z3AhTKOYRkRTgHrBjId2TzpricMxTWeRQ1Dy7DzcERvnbzO/jyW3+I949u4+7xPVP8MJmUAHU8Q20V4oXWNbxUvorXd34CL26/jlK+pjovZUR5GjDhVqxVb/wIj0c38Hj0Ph4kH+Kj4giPiplYwVlvgBWBB5PfCELo7WHN/dIloFU1eRYZDzZ4iT3Hc1wqn8UbZ1/AF1/4Il5pvojJKMP4cIlZf43FJMWa3mef9MtIZzJo7Tn+6Jt/H9lgFy9/9lV0XtvGOphj0uspBYvyKxnQGcd7tI/5mAwWG3GmSpHE0M0CsWa8fQU/c+lcdq4VgiBEOeGFkgAI6fJCsLKR9a6roK47aa28zaHgxSYA8YY/v5BFDTspBUEE/zv/vy/C+TB4AFKv1vSQe+BCAKLuMAEHOwIR05ysIyDEzmxoSblsYE9/MsfNO7sYTuc4f3oTV7YbqJfpri4izXHir3UQBYbcoSS9o0usyZhQoKGEbhBdIbJCzqX1EPWb7MSYBhYG/qBnRCZmbkhRbJ4OHaQJKcK5ikt2BdlB4YHEn9d0UdfRkDStUBRVyQ3+8WiOgyGnnedwJl6jjoloN59wQ4kPD1FOo+cX3+Ogb5S9Bx5eIuMPTG5OJrswQMKf8R1EFfYLKwxJ0wqIMMElss8i6UzeCjzePxYc7JxK6+q64OWAenDm9QOlOJLp+dbdPfzxe7c1m+WVTWBzawPlalkAhAlnC/pXUEBcaWAd2CFHcxlRH3W6GbPcE5Nh5GnGcgWkdUKsi8hnme+xUaE5zzo2BCA85MCUJRXHVRnWxCAtLZaTh/d0bKZndS3pQeGml65k7lOxN53JA0IvyPcfzbF33Mf5Vgmvni0LgKTFmsX0rWdIUoue9cW3X9cnXX/mofO+uwODByDvB19/0O2ZHIDA2skEeWjowXTrZTI246mS1cgEMe2DXX5S/Bw21+uLvdBndOlYS4KyUijvwX41j1n3GA/3xrixZ1LI58/EaNaAeS6vSMitNES9O0eVzE21jEluqWzyfH+KWdkkbgJJlLoKHJnEku+DDAYPKC8J8ACb98bL4SRrU6KWhS948OL3C96Hg4MD6yS6brI/BAlAEBSRS6ZYDvt42Fvjj273cNQf4OMXN/HyWdNN8+fYTVbRlC703/g1HFgyH3+fZ0F8kcj34vP2TRqWnvgm/J7B+2SHN58bk0N4Y7oxQ8a6+XvCz8nr4QENU5qWK+6tVdRbMXKhDRzrHi/w7tt38M2HM1ztFPHGlQ5O0VzLjh0HCXIeuovw5Hvh9fUAhF6V/5etN42xLb2uw9aZz53vrfFVvXpzz81us9kcRIqzRNGSAcV2EiAQBDsSMiiwgOiHA0RAEMdJbCBOEBuRf8QOZAeQ4cSWrCSyEJqWKJumSLGb7Ind7Ndvnmu883DuuWcM1t7nq1cWUkD3e6/q1r3nfOcb9tp77bVOQSuDl4rSZ4Iovt6oJnEf4Fwx891QM0xjs8imVuubCSU+EzYB84sZeHr4cF7xiwEl+6QEkLiO7AfMYD94mAkASawMXz2/jmcv1GD3QnHcdkmNEXChZptC9aHRpxiqekJHM4G9uUaTJDIAxASVZozN3qSgQ/0WJEFRNS+zOmkC0Fo7xHg4gkWzOTouswekKFFjVbbdQpbTtdlBTqGL0ezfAiBfebaNek/3Wtn7qwZ4k3AQ7v5S14GZ92YPNQG0AXUGXJh1Yc4jUpzMOuHvcO7w/fkf359Bo9mvOS6k/3EcTYabTsMEIIywHdKYiwTThfaAEIDUWwG+9MwFXNnwYbdtrJgzdOri1YAae3AUNHNemGul2IrpRSGNmFK97CVjLMB5nUQLjIbH0nRcpzcRA3UCNFJ/SooEdmR/ZL+ITwYFlQiZGCrVX4YAZjQ4EXYCQYwJ+M265P3ye0LtXMzxr68/wf3hGOd7wLmuI4nCTr2JHWaTp7qfMqMuFU16SknCSaWmOf+l6mkMYSvqmySfVgmmk+Hp2Xxataz6W2Uvqin9zoAkU22UZCkrwml5KgQhgKBKOHFu8bVRPEfbDrDMPbw3nOPJYImdsIYXthvotQukfl3WklRYKaEu8vlqkCkVAJuiL7pGtPpPkFnK/coewF7KWkOSpmSpuOQQ8exgBYgCOHTYhgJajWsseV5MvEiSq/JO4rw0VW2NhxTAJbwe+msQ6ARUK/Wl+nHYH0uPxZZboNFkYpiSu6RvrURNj4wL/peyn8ZyMBuMEEtipqVV3mwl9MHB5BAJ3eAtH5vdDbLasZiMBZxS7rWXLbGk+AzldQnGeK7RGX18Ii7crLLy/GdMW7g+mr0NASDkUgUNNW0U75mwgbDRRDkH9v/1PQxuHGEw7qP37Gfx2lf/A3R2yNBhlUlBiJgnmkoHg3H2hLCyXfUbsULi1mhsSKqZjWmR4EE8wA+Pb+L33v9DfHDzTXETZ0JWznRWlaYT+ImPl/3L+IVP/RI+vvcZtL01WAXPU1KoVTiB6ri0JCAFSgwv0wzL1RzzeIDR4jEGy/voZwc4wRCH+QmOy7lI9ROc5ozZKSXcZPKuBftcT9a6RVZRZXvwZ/e+jv+8+YuwpgFmA1ogkA6q1iLSGF/1y4vAF7scLBvheoI/+uZfhzef4LmtS9j5wmV4L9TENT1dzDAdHGNF0+3VUtSw4tlY7pmgTunRT33YJNlv/Np+am+7vLwR4lLPFwCS0qaefgI+UbfqNktJvOIi8vRkwKx8VAsOA+IqI6RB+1MTITmYJemtB7jJVApdpVLJkkbVasKbJkiWOvlzDVAUZYpWNjO0oXqJkMfHTWS+ynGTFZA4xaXdLVDRqymZ9oCdNCL/yC+TkeJnmeqHlPA9zSwzuBLke2oipwgtWWimwAwkDwyTUWW5kOZ9QZ062tRXV64mkWiyWKJVqyPKl0J14Pd5/9wITFOlZCIbbRlrqiHtjyIcjJdaAWla6JQLhMIb1/4aCTAk2NDSIq+VAMSU7/Vw14DIHJjk23Kj5M/O/pyHGL+W8UyujTQsjocEGpWKhkwSW8Ebr5WBAIMCA6b4vaJ0KkqVLS6icALcfXSMH12/i/mywCtrKbZ22MgZoLQV/PB3KF9KPjDNhaQitZhXcsA0lSJHUftNbKpY8DqqxjiW0UWWj4eUw0Z2Ryko0ttFU6pAskj8kixi1bjLB8znLGX3maoeCV+WVap4icUqFgAioGWVCABhM9xb+wkeHfUFgLx+sYFuzUXi1OWZ1K0EeTU+5hA3wa45VHltMr4UYajmHgE870mabWOVEGb1TKg2pzQ9S54xDxwJEBMNsjg2JkNK6sCoP1CqIqs/VSVnxVVbC+CEPnbRwGw0wI8f9/EnD0dIai6uXKojaGSYocSL9R78jY54imxnjqztMbun4gy9UYJpqEBCDvFC+yG4ExsQQQDC++Ca0oSB0tHMlwngDUAxAMRkQczvEICYMTOvkWxktwmLTdcMkmYjPBrm+O7tIU5GY6mAvHaxLnNS5i0N/7iWy0yfI8c7ovKKep2cnbd8vQJB7dswGVGTLDAVDrNZakJFEwyka5g9zQhvGHDFNcL1bdZXUVLAg87KIdq9JtxAzTMJQN5/7y7++FGEZ9Y8/MTzWzi/XpOeBZBCZRVwuSs4GoixB0Qy/dHqNJFD8GSy7wakcF5JZbgS2uDcUgqXBkxm7zK0OeFvV9Q63gt/n0kLjhUrvc26Ul5lD3VdUVcjAGEySIBBPMejJ4X0gMRlgp++sI4XLjelB8SKaZKqlBp+vla+dT8lhUf3KF23JuCRpEflBm56p0xVkdfAvc4AV6M4ZipqpHTwZ6yAmNf4DU8ak7knk5rGz6LyHrnh4oYOVdIhABkOpxUAifHyXhdffqaJ1oYCWVPl4t/Ns5cG81IpYOZ8MQkgkxQyAJX/5niavcAk41jBMRVGfoZUuJoqzCIAz9Eg2oBIVgrNGPAemdwkAJHkTqFeCeNZig8fTfHWrUNQEO2rz1/Gs+fqpwCkhhAZKyANC05eibwIS6GSy6fEbCU1TcoLlbKiVSaN48Lpns8wGZ6IjHqr2dUx5blJZgSBXqspzeZUbqLPF0ESHA9Jro7Y9DtaskmVIEOyyFol43Pk/DxLd5xnGb5z6xAH4zmubflgrOIHIaUxEIINxwk67baIDAhTg/RFnnWzhfQIEJhJcobzrxK0UU8tPSMOD/bl75ybhmIp51oFVETqv+Kv85k8pTtqEihaKJNCkieVoALBg+G7U+2oVjiYrSy8P1zg0SDCth/gRQKQTgmHak2koEmvSlVlIzWxon1GpT5/mVeUbarUz3he83NzzxOvLDbTUyiIWX7poaRBBGl5IsipvTe6iJUlwXiKiaSyirNkTVbCH6YSJTTc0JPkGRU/5fW2h8P+BA/2j2F5IbadAhvbPTRb7ImJpdoiSU82ejNqd+oVNTbHgl4RqxnWzm2gCGzcuHMTh/3HKFMLvUYX13avogEf0XAInjLSHzY5FOWtkrR/W30vKMU7mw6FqtwA4wkLJROPfg2N7rokBfl3v9GCV28K+KA5X3qU4tHv3UB6vKDFNgbxGN7WVXzm534FGxdJ2TKCVRrHKpg0JxkjdP2G+RbPAzewcVyL8D9l38a39t/C6OYN4KAPaxZL5UE8VPpTSfD9wqf/En7mxb+AK1vPCPBfLlT4ga0ZFAMRdVwCEAM+MksBCdU1RR02wnw1xGR5hMlqH+PlYyxWR5jnE6zcApFvY5LN8KgLLPbqKGouUmRIxhNJKLp2gLLl4yeDr+EX9/89NHmuEkjR7Kmq/JibMwkOKgRyDVAN69vf/B/gTE5wpbWLcxd2UPtzW4jzuahgzYcnSEmBXkXy98WoL306rIwZCqs5qzii3Lsknv3y+c3y6lYDV9dDsMd5xY4El14C5A7SWE1L2URBGnRQflgz4NwcfUrQVQecyezz4fE/yegsVE6Ri8xk/0223mQ5ZLOrGt+oZCAZ+1ibecuMP9MDjFlhNrqJ23flMB3nDu48OhLZ5Mvnt3BhvYHQzsS/BH5TFKtMsGMCKVMNkMPE1moHqThE7/I5VfMT/xwcnMhhwOBGNihbAYgOIs8fdUhlg7wxSCxZRmNTVBBinmhGlPfEjY5/kvpgsnherY566EsF5MHJHPsDlpc9XOja6DlsTNZmQwIJkxVhmdVk0qhGYjI3Usmo1HH4O9xQ+IxMcGW4vuYgl4OVmmschyoolsM100wbn4uMd1VhMb08Jpjg/cxiW+StwxorUlSVcfHwYICP7u4jyW0834qwtc3eClek/iSIk4BEy8SkRkjGkxluHiDMPlGqzy7RCBmQaeVKJmu1SUYiL6oTm42Dkh0i/aw6rGWfreYfuccSlJI2Amg/RuUtI5ljh9W2FZaUa+52VLnpDAAhBevh4YlQsD5ztYNO6CC2QpmbBCCFo/0G3KwNgDNcfZMVleC4KkOKvKijGT6RTK048PI8ueYYwFeNk3yeQnOjGkminHxm9njdQkEpS6kcUN/eBEBU84rYL9Nto9XrYs2qoX+0j7dvPsYbD4aiqvaJZzewtRHwocE9GGB2qYtx08Fm4WAvcuDGiWTpuQJ5oJukAg81Xrdx3Oa4si/pLC3BVN54jbwXA8D4GgM2TP8Wf5/ZO94LqSUG/JuAmO8RrrfEbNRZLZGMR3g0SvHd22OpgBCA/MSznVP/EONDwLljgnA20UtmtKLvGHDEP3k95FLz2oybugl2DYg3c4nPwvS7sWqgTaj0QlHjMn4ZtTO+hzwz2UtyVr9FBKKz1hIAwr1uMFjivXdu443DFFc6Nj734jlc2m5JVjC3PZn/BCBupewkdL5SHb6ZWdT9V7PyJptO8GTWtqGZcu3zy9ArTB8Ex5rXSQDJvysNR5vY+UyUXjYRqgcBCF9Dfj6lqrnPSY8Y6YbLGR7vl6cA5GsXN/DytR7sno9iQe+kp9WDIFDqrbkPBQnakM17MWNtrt2MIf+t806pJKZSwmfKfUAbu22pgPCZGGEBfq+11kQ0p2mWqmcJaGN+StQcQ9gOzzatgAz6WgH58CTGS+c7+NK1xikAMfOa18j5yXHi/Qe+qolJkq6qWppAltfHJnJeM+cL932zP/Pe+Tus4PB7BrhwLnKP4s94buS5JgCMkiPfw8xVyVpTlakCIF7J/ocUo2mCHz+cCADxAwtfffEqnttpwG5aWGYFQksBiNWwUabmLCeQ0goYzxoDquqkadLUjY7NTPgwqbOYI15MhT7FJCRTp+ynoVCLZOHDmnjHsGLWZP9MnGKZsp/EQoM8/MCTxBDlxpkrlP2/ohSbfdsAvsNlhDfuDbBISry028CFDlW2tMfRWk1hb6yh5vkiQ14wy8s5zH6DOEGNYh2FVj7Z08HnwmdFiq2hGPVPjk/jE7OH8vUy3ykkUKlYmkQp928zD5n4iGZ6vit9ShNLVKYz+0PQDBAmFobLHO/156J0uR3U8fJOExvrlowVP89hcC/2EmrUpwDExxKqrsV1Y4A674XPh3PBrjewvb0jMDl4KgAAIABJREFUNPJVkgkAYXTCZBHPkUbgixmxxCsU5aFvTFCTM0+AFnsNK3YIx8ZUbjkfRUWv6jFhXkRU6/wajkZz3Hm4j9LxcT4Etrc3BYAk2RIFVQPpReUTWLGq0MJ8Ocd0PhKxGrfli3nkw+NH2D/exzZpkFGKoAhxvruNWmojHk7ATkhe+2j0WCllvvbhrbIE0Wwq9x/UfNjRUmNHVpLog7W2JdYA7PsImh3x/nC9GqI7cxz90X3kI01OpGWKwXIEZ+sKXv+Z/wTrF1vEyFUVgH9qMlqmtwEidHvn94xAloj/AH+n+Tb+XvodZI+PgfsHsI76bNgEpgtci5r43N7r+Auf+gU8d+7jsHJHBDhSxogJKxwsFGi1g436DFNM5YPBv0j6s7pD0YA0lzGO0gnm6TFGqyc4ie5gsjpCmqdoupvY7byM9u4e/q/dP8H7o/eQLZZiJlqwpyizYV3s4Kcafx6/dOvnxAuS8ZhQ43mEVchKRIU1LERJr8eajaX9AH/8zb+NXmHhUnMbW2EX2WfbqL1YRzybKOCYT5FHM6FjsSKynI4RCkVQzWQ1jq16I6F93NaX9rZKamtf3aih5paImdG26Jpqw7fVFVcAAntAKpdz40jOUq1PqdyqydSol8iCqmQuh+PRKQXKGI2ZzYUXRoDDTVcOoCpoFJpO5TZcpOTzUlGjAOV7W92e/MlsTZKzNAXc2+8jgY0re9u4uNlCPWATUR1W2Bajq7MAhIN69t9s6mUDMAEIZWJFd4Jur6n2JhSrSr2BiUlWXthDeuoU6vEkA/mUzGCztEmOI4NEHnjM/sSFcoRNhsXQUbjZSeaLGUef5VIHjwdzPBnOUfNdXOp66Dls8pkJHY1ZBT2h2asTanmVlY2VZnjNNQmtiJkxlqEr12lTsuc4m43M0IZEvpDBVTX75HCtAAi/z2dmMlJ8vvw75wE/h+OxQF3kqNlLwqCEPRhPjqa4+eCI4ROeqc+wvt4ToMPMBSe8ZByp0e56YMVQAAZLsiy10udCwKZmmGxbg61kpaoffE7zuVZtqI4hLqwVt9Ac5HyOUt0gAJ5XYgWJbjw0IGQPiMmI8zOZ0WVQQk64oWCxB8RQsB4fD3Blo3EKQHgocD7WsMIqV0UUE0DwXoxogmaTNesq175KqqymI9k4acwKVUefB4hQLVhNqwIc9vyQfsjnRw8UyWrP6EZc6nNxHAkSJWNaPT+aFfK/eq+D3ua6NGGOR33cOpzg5qREc62LF8/X0Q4y6a9ZO1lgGgD385kodzxjtXA5VgnhAydBI9LASu7BVhUlBiqmKVcU2SpOJ19nso18HYMmU8nkHDVrwNAfOT8ZTDPgMhStswG/JC02e1IBsdjwOx6IlCUrIOwBee3aOXzmmbbcv871qtJJVZxKuYgAxOwlcghXfGezRzFY5WfzWvl5BjDxfs2BbyoznGv8OZMRBmwwa64UIxUb4Jc812pOOE6JOLHE0bvdpbocPWIs9Psx3n37Jn54kuNSC/jJlyiV2hIDUAIQVkBIwWpU/R6sfCggVSCngIqUFqVf8mdMGpi5YYI6U/Xg600ShK/h63kvnY4a9Kkvkipfca8xfTsEIKaPj4EAAQjBtwEg+WyM/UMLf3j7GKsyxdcubeClq21YnQD5PIftKbjggcY9g4klfr7p0zDXbsA6f2b6aEw1TQN1fY784rWbHhA+E6ViMYutiol8pua1vc01yYizAZMBkaxDhmKBhxoFTdgVQQ+k+QL9k7H4gFw/SfDyXg9fvFZHa0MrxZw3JvGk1D0FbbZV9dBVIMqceyajbLyxTA+IAY0mw87eOLNvmUoAA1uOAddYHCsdhvOTz53VxrMVEBr41Tpd0K8jYB9IkWAwjvHBgzHevn2EVjvEV567jGe2a6CpU5TmaNhqCosGlbMUoPMzpKdTqj0K9pQWRIpticWKRmRKI6YEapmu0GrWBVzwiw3J7LljYpA8e1nbIWMKG6PpTAAMTeNoZEnK6HJBPyiVyDb3zT85Dwzdif8+Wq7wnQ+fYLJIpG+CzABGThyPdmhhFDoCNtg7yD+zKIbHIJ403xLwrKoXlcCxAiAio+35WsHgM6z6dZ6e60+NRBmo85r4Ws4z/i7Hi+MgKlGlVrLPAhAG/KZi5VASPAEG8xTvnkzxaBjhYqON1y6tY2uTYFh7hfgfgwuNg7RKIeeiXVHSSY9mN1zFJuH4imBBew07O+eFRsxYgBQsnhtSra6F6NaNkai+p2GQ8IxQwKm0OP7MVG7NXJe+PYvURSo1qWw2/TP6owVu3nskVKfnN5pY2+qhVvNE5VJIaKQN+oFQHhexJQFwaqdInRz9+QCPDh5ivBjBCRy4ixXs3EbDqmFvYxebQRsZK6vS05BiYela5mjQ7JDVZxF6CEI0Wy1MDval8mb7DZR+Da31ba1+NDsI2z2pfizvRjj8o4eiJEV2hzDPihQnyyHcnefw8a/+Mnp7tVMAIqpXpz53Gp+QnkQ2ToXkqj0BSKwcv979Ln5/9SNYj06A+0+AwxOUkxncDx7jt/7jv4svfPKnYOU1rJY5VlEmjd3JguaJpfSjsOdDKFfVf6IGTdDBf1M9zPybEtaswBcrLLMJpqtDHC9vop/cxSIdw3M62Ou+gr3ux/CtnQ/xLffbKKYx4mKFhLyuOEWw3sHPdv59/ML1L8NymSCi5DBB71OrEuOtKD6JGSmYDobRe/jev/wN7PhtXGxsY81vwd9rwvrZHrLlTKoeWTQTGd7pyRGm/WNpSueQmcID9xRlUGgMLT1xX7ywVV7ZrOHqWojQK5HQ1wGuKDPxb/Wa8nbZNiIble2eal7zZ2x6ET5lRS/hG5/NMorTbNUcLaoKVeaOF8GJz9BXMvVV45e8v1HNyQp4DOCl8liAfMx2pyeonItNaEGxhftHfawKG3s7G7i41UC76cOrd0RCmP4K5stcl6ke8HOWs7lkUxgAM6ANHFuC3fF4iPl0gm5ns6I0GcfOp2oo7U5LXDYnLCcz0GRT1ZxOxJkAEPJnV5WjqDlMz7o9G6DAgCYrbRyMYjwZLhieYyfM0LWZIVe6GmUFCbgkiAh1g5cyfmXId1oFqDYuE2gxqDDZG/6OCQgN354HsGyApLlV9C1yTE3zsKE2mTKw+T1TxbIba+JbQSEt2RwdD/snE9y6dygS1VfrS6x1qW1Op2LyvpmN0gyNz34bluXF0ViBFJVHeJ3kk3IT91xtFpQDrZLxXFS+AHz+5rCSjLVFAKgGk+2K0jSP9f3YA8IvNmwTgBg0TpAhGu+2JdKcctDMF9KEzmD/+w8W0gNybauFT11uoeVbpxWQsIxPAQjntTlIBdmfCVj4uQIMC82aqueGAg9q2Ot9E+xr5oslTxMkUnGO10RQyAVLOgmfE58pjX4iusBXPSJ8hsxOs5pT77XRbLdRdwIcHj3Bm/f28dZJhKDXxrO7ITqNEn67gy3XRydWs8lhTakD2zHQSoBZngiwMdlAzkGlR6lgAa+ZFB5Dx+Iz4JdZ46YyasbCSPaqfKkCZB5qIgxQUQG4V5ix5Pu1ztGxPoAVL7AaDfFgsBIAMppFeO3aFv7Mnn8qFGEqFKRgmb0mWlRiDRXNx6wTk3EnGGYAYQJgMy/4OgOs+DN9vSpRMWttXF3nM+0tkjlXCTTwvk6rvU4mAMRza+j0mhUAcXByshAA8oPjDBebpVRALm41xWjS8msCQDJKMNe0IVzHW8GNNJ1WgZvJoPN6jReL6WcxgeXZ6sLZ8dXMugJ8reBpsz4DUEPRosIaTxEZD/b80ASNEpthIHMmnQylAvKtOyfiB/TTF5WChbYvFCxSgMzzZ0CidCk9fMx+bBI0Jjjn+El/XFU5V9Cn88y8RmiHQpN5KiJAaqr2vug+x583uy3x+RAKlryfOnE7kszqIEkXGnDPFzg5HuONmwN81F9JE/oXrtbQ3lRpXwOUTPVFAnHKo0fak2Wy5iZwN/sjr4W/Y8A478PMK74v14+phkgQCsh8NiA9XiodiOtOEiozpdzKflEZUYbtjgCQ0C6lAtIfLaUC8s6dYzQbPj5/bQ+X1ykfDvFdqtm10x6Qdn1DngXfzyjCEZDpPODqz4QATy47AYh8JvsGskQCwpQV7FL7BalSSboMm4xZTRNqqVtKf+YqpYkqq1TqGcEs9ipewuXBceoppskkzj2zl9w/HuDNWyfI4OETl9ew27aRskoT+qj7BY6LVIQ56CllMYMcrxCw7EaQnWZo0HKhGnP2F0rMMJufVqvMnDJ7nAGQvCYBsUz4VTGOYRCcBfcNl/L2c6HzmTnCmMdQMHM3Ry3zcDyL8ebjEzzoR7jS7uH1q+vY2vBQVIYTTErIGVYpjBL08XMKaOZ/SRDNvkPep6MJIfZ9WH5LfMMIQOgATvoxfVjILiA13BWzPqUjM5ms89TBotq/2cdhkpZGGt3ES7JGKw6/xuSOVkCGM1y/fV9o769f3kJvrSuKmjRz5nqkbxp7PJvNNpagWWqK1C5w79E9vPv+OwhrPi5f2BMKVZBY6DQ7aPh1tII67CzHdDhAHlOVK0VjfR3RdIJVNEfd1+cnlLhGB25Qw7R/KD1zoOyu46O5tgWb/R6tHurdNZSph/3fvY3lg8lTSV8maIsUx8sh4vY6Xv/6r2LjItcQZURVqJBJb+0FUfChAfqfMgZhT0hp4a9sfRv/MrkO+/EJ8PAAODhBORjB+cEd/Kv//vfx7MXXRaJfsBmDelbwFiXiCZkfJbJlKZLS6YJghIbE2th+Cj5IU+V/nBMMyGya264QFQP0s5t4PL6Ok+E+8pWHNfs57DqvYv+VFL//2h+hHMWI8hgzS/tHA8vGz2/8NP78ja+gFocUmNTme1ZC5P6YnFIrE/n8jD1dHvqzd/Hdf/Eb2PXbUgHp+i2pOkY/34HXyERpM1/OpR9kcnKI+fAY82FfVNFMMo7jZwA057ac+V+6slNeWQukB4SbRVZ6yGiHyE9OlzqJWGKmqyUPR9sVZE2FKJa82Xhm0P7ZMiEXiGzcdNSuOJU8tPl3s7lIdthypUQoZUAqbTC7Jk3oqmNNt1YOBDP+BCBUwSI9RDLo1KhPHDzpT7EsSpzb7AqPmvr5Jc0QLR8uawtVSdVkZ/lvw7EcHg2EO8oqVIP+ATYlBmcCPkRxqHQl2OCi4YDNKKlGrf1GQ7T/naAlQWDhUPFGjYzoqcGNkJraVFw5u6mZRkx+T+gQNKCjNn1e4niWSB8Is0ub/go9O5Kmb8muk37BSkutJgBENPwJ2uiNccaAj2Nu3pt/MhvIDYbvwQ3VHCwGSLBJVgIBPt+qL4KBMl8vWvRzbUzna/j7Z8v/PCRDbgQe2TykEvC4cvDkaIJb9w+wyhw8U0/QYgM6nebLRKRmxYsk00xrklUAhHryogbFDUyb/iXT6NTltVTXkPHKlYrEpnmuEgJXeb6sStkAm7bJPRQTMzrvFtogzDQC78/0gJhDndUqVkCYeaY5mXhXREsBpmzq+pP7c1HBIgD5+PkQTQ9I3YYcTFIBSZTuw2s/C8JPex1QnjrU8tlwTgn9h0IOrPxZxSl3WJ5DlWUxvHsqnskBmihAozKXyfhS/nkWLUDVMo4Rx5WVGVE/IQWr0xaZxnH/GO/dPcCPHs3Qa7Xx8a06trwc9XoL9zsZ9pwGanGB1C2xCmwJMBrLAt5SdeRNht8AEAaqTytpui7OBl5SwaoOVJM15r2bzK2pECnw0p4Fo5JhMt38PT5XGsGxCuYkSwEg9/vJaQXkE8/s4NXzmok0wZyA1VS1+fnc5zPNshpAbt7XBOIMSA1F8mlCQINCExgZSg0PV+WDh3IvrD4V+VNBBhMUG0qXHJZUwcttBH4L3TVykS153icnS7z39i28ebwSAPLZF7axt1GXeUgJSQKQeD4WAC6JksqVnp/PPdnMN1ErrCivBhSa9c7XGFqQHKlV9ccARr6O92LomgQGSiNUIMz3Y7Or9qAVAkDoA8I9nQBEAM98hoePUwEgND39qQvreHavDrsXwE09OL6CGu7XGoTrPBbwXWXDTHXGgAv+3FRZed2mQm7mGJ+ruUfuE3ytSG7bbuW1o9V62c/qNZUnFZdopbssuO58T9Z7SqdqJ0S+WOD4aHAKQFgB+fwVUjq0QmHmC9/TUIcNADHVbJOAMOeLHrJaIeB+wHlvqmkGlHHPNNU2k4nnfGZQyzHPUt13OQel4rxYaEX0TwEQZjLrLkk2mQAQNqG/e/dEVDk/f2UXF9m83bKQWjYabkPOuNzPsd7Zkfmva1GBFgGZoZF6ViZUGyYBWaWXPYqUjiwVr7DcV9Um2Rsqs0WLioTsq6o14RRLAR+Z5Yr6ofRxsreNjtnJCq3e2ilA1bmniSxJxNg2RvME3373AcbzlVCw9tZ8+N02gnYDrrXCk8m4SoT4ct6SUsQst8wVUlUjypQryJbxLSvqh9gy2BJ7nK208fNNfCLnLq+3ok4bgQFTpZNnQmXTOFZ7AFbvCAQ4H7lOWJl0cjStAP1pgu/cfYK7R2Ncbvfwiaub2OjSxow9G1pZImhQcEHTRj1P8kQpljz7bbJK6O9Eo+DKvDgpWTHiOZoK8GPvBdcp34tVSvonEThw7YkiFCmPYmOgcQf7zXgfsldSzbMSApGYhMmW0JMxI1AW/xY4OOhPcPveY8yWCV7Z62F9oysMCPKRVHmc652gu4msQUGYHNdv3cSdO3fQrtdxYXsHHb8m/YY0XdR+Ge6tK0TLGWbTvlAH640AjaKLmE7b4wGsIpVEIivirc46MsuWeeSz2TxoSOtAY21D2C+sgND5PD1M8OgfXQebRGkOTRAqzfwCQEYY+Q5e//qvYevyJqi/JACECdmqIiAApLovlYZShSjlZZWowcN/uf1v8E+KD2EdTmA9OkC5f4Ly6BjNHx3gt3/1H+Hjz30Ky2wl1QahPHladSDoiEfc52nqR+BRYjkrEI9zrBZMQFX0K9KwuDY9C2GL4BsYHSxwdHCEw8UtHC9vYJo/kcvqepdx3v04sksb+L//4g+RpzNhjZxYKSbZCtZsiVfOXcIvH/0MLv/4PKzK0F0pZ5z9+lnyX2WaXu+5eHL4PbzxB/8bLobruNTcQsdvIrA8LD7TQPiij+VkKGpYq9kY46MDLMcDzEcniEk5r1QtTRxsEq6SIPvKM3slwceljouGT4cINsLS1ZL0I2pcNyuFBQUB5Nnz8OFi4M8YABsAoqodmg3in4J4RMVKDxRjFmcoJvy93FKJLqEKlJWkbKWyw9+jWRIBCMEP34uLjH+nVnmj1ZQKyNE4Qmo72N7oCACps1G4tDHNAPEkrA46LiiT8TCHyOBwKFxUNjyx0YqZncV8LBOdmeplpiUkI8FJhR0TkJC6RSNFgiZuEJTjpakfOf5zNj6mOfLKyEyy2BV1y2RcJUjOK+m6NMdwWQgIsYsMO2GOjUDBgRjbWRqwMmtH2srB4aGMc5SowYvhSHPMzYaqgcVTab2zmWoZezbnFSpZKX5TlWMvibyGljKLDS9YeagmW8LPFsqdY6PdrKHdrguSJtf34f4Adx/3md/AtVqBViOUCojj5KiTy50RCFFtq455ouBG5DSp4mQp+GHDuoxZofMnofcHx6KSTRQOL2lMbE4nN5Ple9fWCkjEBkRV/mGPkAQQlma0OE6T0UDuVTLyli08X/ZOrG1uSCBDqhQByGQ0xhsPIwxmEa5uNvHKOQ91p0ARqLwfAch4oq7LJuMpjalVwMExPEs75PUQQPB6SAHQypbSHvh/OSAdzTLq90pQB14CkZUq+zCYEhWwynSSvi2dVlsCLG40vEf2brCaQ0pZJi7lI7x97wBvPhzJwfjJi11sUo48bMiG7zRr8Fc5NlMGyj4Gtqri+LMVat32acBICpaCLaXJ8IsyovK8zqx7A0BML4cJsMzhxus3FQb2OPC+pDeGnHECwEqVh+PR3d2G44Zw6fw7UQDynZv9UwrWJ6/QzFAVYXgtUtqNadqpgXWaaFBtAnEDQExFjyeOaSLl97RvSueMyUzryuCGrJ4C7Hvh+4u4hKUUO61MhEqnqyRk+X6UkqQkeC3sYG2DLrx0mlUA8qN3buMHJ8kpAOHeRQASthiZFKKxHgatCoBUctUr3UdlTawy+HTurYCFyfpzjptgzuzFZ5+JyT7xdewB4fM7C3AYAPFZSBDJPqyKp8/AhjK8TPzwDCAAc1Yx7j9I8a27R2LU+tU9NpOGcNdrCMsa4Kh4ApstVZpakyD8TPaaSMBS9QeZ8TaA11TWTbXXPEdTMdGDTBNVKpdOF3RmtxUUSkWXPQwVANHPszEl7cZzsXluGyWSfwuAfP9GHzcGmVCwPn8lhN/SRJHZXw0Y4PvIeFMus0rQGMBqKmZaydE9x/SA8GcGhOh9a8WPX6YixHHiGSH7QKmKZpK0qICokeHlzxnwmgpIw7PhWrlQsCjD+969vgCQn7y8IwCEKliF66Fh1xEtp0icBM2gJ58l11Bq3yYDTVPFrdFTC67I6uYUDmHCxyqEU44iQUrZ9Mqhm5Q2PmcCPZ7RnXYP88EBEiYgbQ8xXZy5N4rTORW7KMiga+1sxVHpdBoY9/sRvv2jhxjPFIBc2W0iWO8hcy1MJodyP2Y8pWm6qlxy7DmOnWl0KiMva7jy0+HZzvenfwOfjaFfmgSdAcPS61fRMwnUpCpyxlagqGTRhZKZK7AmeGDikO9BZbie38RwnuHbtx/hzuEI13obeO3KBtY7LEd1lermM5HmCXigY7hWP0qsZuqhRolfgmbGQKRYqWGvDcsn7ZPS87lQ4MI6r0OfJZ9BUKTyu4Z+KA38TC6sVMWUPYy6t2lV0sRoJinRaIYyZvXAVA9LHPWnuP/kSM76Kx0XW+c2UG9QxlYTgmLQKP5nIR7Hfdy8fUvW4rmtHTS9AEECaYCmue4irBQhKbtvsXc3xSwaIC0j2G6Ja85V2EWK1WSINJqKLC2T0Otb55GUFsY0tG334DJp4wZorm0KGKEEb9jqYPr9PvrfeiCVfKpV+UzWWo5UQA4XfSy6Hbz0hf8IvT0ak6ralQEgpFxJnlO6A7QZhPR8kxyUcbOBv3buTfyOfQP2cAbsH0sFpNg/xPa7B/h/fvW3sbd7TapAwqwlg5C0J5H3teX9RUmtAhxZUiKeFlgMcsTTHKspgUjBsFRAwWqaY/QkwaQ/xSw7wtS7hal7HwscorBytJw97Lmvor5xFf/sP72LtDVDPbZx7KR4WMZIB1N0ixK/HH8RX33zVZReqTQs0wOiRRD9T6hnFmprFt59+5/i+vd+H9eau7jY3ETHZ+zkIr3ow/9KB8tojGwxRTwdKQCZDqUqsprPxByb64LzXOayMB+0smv99N5aeXmziYsbdQ3gcoIQzaQE0kMfnHJfmdmQQYf2L8hGS+5pXT0P+D0uAtl4KzfhWl1pV5Qvk0yJUK3UyVPoM4GLsNnGYpliMmeGiLK0NnJStwg6qkwczWP04jNZrDQCCoMaHtM1crwQ05nzW13sdAL02P1v2TiZxmIKaTJUUvKxnh6ukuGoKGKScYFSUfgMmBnk30lFMwE+dbnNJsdMhFDISkezztJIl0q/hhiZVVkNggn+jO/PjeVU4cfVYIloPYlmsrCmqwKTSAQLsRkUaFlzKWnz9w0dwWSGTNnc8E3ZmM7VQ25kQTMeCQqZbdKKEjUdhPay0nK7HKpUcbACWRDD4TGLb0JR8uh2ulhVEr9s1mSZPMMsmol6DBvdVnEuUrdYsTHNQrMRotNrYxYl+PDWA+yfzKSX6MUNBxsba3L/sfhv5LBKZqOU10xuMWX6xIF1qYZYImIRqooTx1+ygVmujuLLp94aHMuk6u2QgCbQw3A8Gsjmz0OBGwafmaGXmUwkvyd0rIhNwivYlDOkGZhHRXJLKFjD/gnefLTEyYQKLC188lJTmtCp6c7DpuXmGM3UVZq/I1nXyhlZsmuLSHqk+Kx4bXJvaYLNzU01GaQML3NKZxpwTTBjVFRKykIwQ5uxt2RVeQmo5CzfI6UZEZtwSB2cx1ISpsebvdVB1vCxY1Fqb4A3BgO8f0Kn5BLbH+/C27DwYtFBuL+QgIJc7zbdo9mPRGnpVS4UuVnls2DoBeZaTdJgfXNNemWoGiac68qgxTh0U4OdQJ1yzwzcRRmldDEe8TBnAK1rgj0BHAsanYlaW65GhA0CoJJSjoUcQtcfjfDWQ6VwfWyvh9euteV1Zj2YINYA7CJ5qm4nQM7Q3aoKzSpTsMX9hPfGNW+SJxIAVi7XGvSqKRlpT4bWOJ2rpLfZD81BzveTxruc/OWaNEI22iFqLTVdOziY4523buDdKXC16+ATF9u4tEUlFl+qiAysC/okMMlTKYaYJnEmI0wVgeZdJsPEzzMGaayQmjlvMuvmGTLI4JriGG5u9USRKk1LeSb8ciih2mDDeCTPinudVB09VwAIVXaM4EZtvsQb90Z44/ZQTMI+cbmJF8/X0GrXMaEQh6/znuNCHwHh/VqqHKXj/LQB2wh9GBOy3d1djMfacMrXmgBdr1EDV616TMXslCkyVlrm8xhZagl3utHzpMLN+azV5wTzeCn9UaS7UHAvrJdwsxyP7o7w/VtDPFot8ex2E5+/sI72hvZ7cKzMn6aSr6pBHeHi88scrmfPG94v+85MT5JJ4vDa9flo/475uUmM8ee878koE3pwq1WXvjhR/hKZ/FBcublHttZJwckQ2jk6dR8noxjv3B3g+uMpenUbr17dwMWehXoALNIcTthRxUHkaNc6mM70uRMYM7jis+U5RiBAwizvS6s3gaw1Al9TDaBr9NkKEX+HX1I9I1XM5thlcl7w/FMw54o/TpLECBwFwJKkqKh+3Ps16efgYf8I3/9wjPkceH7DxjOXA1i9EP2lAv0rInGbI3dtxBmpu7YIbYzSFU6iKV4v1MiX48z7iJaavOE6YT/BnEavlbAB15yCIa3g8vVnH5eLAAAgAElEQVST6QiNuvZBqmdQilXMfjNlfiQr7SFrtdoSs3EfkwqK6LbyHLPQbnVwOJzjBx88xOEswe7OBl7a62CnWcBurms1sKrkG4VEAbp0KJ8spOJBWhMzfGGTohxsxqb8P9Dc2T6Vt+Y1yZpgYL9Qg0S31hLPislkJP1OMndzJloSoQ8GDe33IkCRNU5RnSpjzTggpehOxuQOfbxczFYZhrMljicLFLaLPZvXziSoihNleQBJq1Nd1E7x8N4j9I+Osbd9Du2m0iYX8UKCXia0Dxqp0JO4X9FB3ItzdC0f55s91Cmr67rYbwHh8Rwb4wR9L8cyKLETtpGRceHRGJO9uQGCRkcrIPUWHPp+tNdw8H/cwvLWSKjsvsO+Zk9VPosUT+Z9zDp1vPjFX0GDhqNUfDeN2VVzttCThIJVqV+dYWGJF6EN/BcXfoBv+vdgTSNY/RFwPETx5Ahb3/4Qf/Br/xRra1eRlZQuZ5HI0j89GnZC/i4GhwQ4Am6o+FliNS8QTwpMjzLc+zcLHF1fIRqwWsKkcYbUGyEKHmLi38Lc3scKjCVytNwd7Livot24gN/7lQMkn1jD2ijD1M5w01liTJ+hkwn+nfIl/Idvfh5ObMMOFGgRhJwCMPaFCKC0EHQsfP9f/WN89N1vCAC53NhGm3Q5y0bRcuH8bA+xPUUazU5NCU+ePJIekNViCgpZLBYqw28kvjUpacH6+qXN8spWC3RD910L85Q0DmZSMvjlCrav2TapOtjawc5KBReoBCPeU28LlmFZlZByWpXVcStXXrqcm4ODjcYmY8hFEdZa0sw2I5eTxnlUAaJBDhmQvpqUsVdEOeSeULG4EfpegONliUcnYynxXjq3hvM9H63QRZzmAkxIx+KGIA2QFS/YZO8laPX0nqREW/mEUN6UmSlBahVAkTKlbDBLUbnggcHF7HHW2lq5oVTmTBxzCwFJ/Mwi0SZozWpr0M2D0WRdqN5VpjwwU4yiFMMFndFzsGewbS0xGCvly2SETAbNKK8wwua4M+CTJkGvKpdTjYT3Ta1s8c9g4/BM+lPMQc9KByc7tcJns5GUQaSRtrQwmy0xnczhWnRnDQVkLFfMSjBQp9oJtcZdcQ8mvape81Fv1hCtctx5eIiD/lwAyAvrNjZ52LNas2Cpn47nPBAcGb/xPJJKkcjsFpU+NBcjaR+sHrGvhhS3LJfXE4CYIJiGmMtE/52KkIHSuUgh4vfkmWXlqdEW/2242MargY6oIitaARBS7QS0TGeYjIb4weNYKFisgLAHhDK8s8yRpvGmk2GZqr8BKVA8lMUksRJTYOaV+TJef7NeSYAm2itA8GD6T8z9cI5wrZkqlpbAyc1UvXkGVtqsTQ8TT94jmy1RsjxOhaF5pH1HrLRt91B26wjI950M8d58ifuDAq3jGa6e92H1CgT0udreREj5xiTDGuenzWb5TFTlqNBiKgWSca8qSJxPJqPRbGvygffNapKp2EmGAyUaAekiuQQcBPXcG3gATsZz+bvjPnVH5+uZVBCVLFYXWx3UOw0UBMlsvBv1cftwjh/cp+/ICq9e7OFTz6/JeJrEgAmyTQUkiar+mqrR02TXT/motgJzzi3+rqlgmSoUS/amusUKi3oCaN8bx2AyU1BoeOL8PXnelecF79sqSVkN0eLzoPIQbBwcTvGjd2/jrVGOF7fr+IlnNnBhoyEeFXFWObDbbBJUxSVeozG1M3KyUoUqVFnEBLS8b85xXoOh0ZgMswFgpn+F+zEzl2wMp9oSAYhS55xTAEKjQFY7/v8AiGSLhxO8d7DED+9N4Dk2Xr/Swp+50hEAMoyWkkQyoJqBnKoIaVJFA1et1ijIULEOU9VggoAqdtynDYXmLAjRdUZqE31XGtJHRgDCvcsAkHrXRZbkQonl+cE5xx6p9a0tpahwH/MSMJP9+N5YAMjDOMJz51r44qVNbO2pES3npFkL4oVRmY7y+s398TmZYNpUQThu3FNNIo2/x5+ZOWWknXnffO3Zaio/czZh4ynpsA3wDJW55jGLrQDE8l00ej3JnNecAjUXOBpEeO/+CB88GKETAp95+QKePccezwLDeQQ7aAsVpVUPYNk+xtPJaWbfVBP42QqqeHaqLwjnGdcn/84zjvfL7LCpwPHfvDc9CzWbLr0JlMZdUcZbQZrsW1mMeBWh3dw8pXAaDyQDQDhGj8d9fP+DERYLC6/shnjpah1liz0V7PWJsRH6cOJC1NqWbomTYoXIZmKsAAXndjPT9KpCBlRp4lwTSpINzCZUVFSbAM4/A0DMHk6HcFLJtDqqFa1YZJ7VW6MsKIpCVS1697CapwItFNIRyjBIRWvgaLQQAPJwMMf53W186vlz4s0S2zURSTBrmEawnE/i6cAYilRlengwaE4zORNFjpZgw3Phr22cUQFURTkCRVM1ZA8J96v5ggp56n1FQJgm6s1jeXomch1pX5bGShoshlhUQgH0PKM9QlrYGCxiHA6mWOYFrgQFuh2O3wLxImKUBjdsSVBrB0C8WOFo/wDr7FNij+YiQkI6kmcLs+b9gzsI2WPjeNjq9NCpNUTJzGbPkQhlxBgHJWrTBFu5g6nHNbZCzw2RBA6soC1ywKTp0sC1tb4Jr9kVAOJZDRz+g+vIp0lV/XClP8iTnqYEB9EQjxHhpa/8FbQ62/AaWg2gLK0BCKRKMQg3IOS0NECwwGqe5eCvXv0Bfq/xEHaUwJrMUE7mKPeP8Nw33sNv/aW/h91zz4nqljCsGaMIuFFKVfUotRHcKFKx/4Q0dQu49a0If/x3h1gMlJ5YFiUKd4mlf4iJfwNj9yZia4TMom9aiYaziW3vVfTsTXzz372O6S99FTvDBEVZ4La/wr1ogvLeAV63uvird38K6zeb0hsmVRBWZarrcmi+GFpornkiRPD//u+/ibs//EMFIPVttKk6xjiNcf2Xu0i3V9L/oa7oQ/T3H2NBADIbi8iSkZGXXuaqAsLKnfVnr+6Ul7cauLzO4N4WXw1mUH0rQ0jZtLAjATcnqxwY1Fsm8iNdhhn2umYrhM9VTd7EbE7cwKhGRbAiJi/GU6BqKhbFpUgCnWWciaY336vJsj87cbJUeH1ExwQgPNTF1yJUPXIi9KNZjEfHY5SOgyvnt6WSQzoi+Ykn04U0ynBB6eGjvGB+SXaSUm6h9hBIFoKlUCrhCL1EN1gr0+oGF7tk8VNVYeCBQUUP04vC9yTKm1YHLNWMeC/RYiqvp5yuluKVUqNl5roE7JRP5EI7Hi9wPIkk679RywWAJKkG5WZTkHKtqxr8UiavAIa4oFqOlmYJpaShmfQDvVaqXLGPgsQ+giveO5utCUCY7VytFnAqdR/KvUm2PaJJTYqQVY8Gg30dM8LkoqCPhwZWBCBhQBleH3Fa4tHhEE+Op0gLB6+cC6QCwg2cACTPKbXL5mXSP1j5isGm8oTqJVVZnAdRSroLaVJV/wo/l4cMJy83LEOlYfaEevIma0r1Nj5PycYI1UufNZ89r8Hwp5nJlqxWXPlnOJAmynanKcZL0+EIi9lUjAgJQKiCZQAIKyCsmlCG1/Y1g0QDLGkcpTxklT0TaefK4KnX0SxaHC30sGHmk34xmTbWmgyvyfYaCky3Vxe3aB4YBoDQi0aCYMo3TyPEBStpnlaHCgvLMkO50UFGCUjHllLo29M5Hk5snDuM8MVzHaxfa6Pvl3hYB3q5jXOZjXOlg1bhyMEwZs8Jm8DJ/67oLJxv2vukqlNy2Dkqzy1OvFXVj8+P/VACnEFFGWJvHvqcZ6kAkPmMlTiWo7VBVzL6FXjjaxSAtNBmxt0LUazmiIYnIsP75r0pptM5Xru8hc9+bEOuyXjrGHqkoWUtJsvTBIAJNHjtHHMJ9jxt8DbUQlMllfKzZKM0+84x4PXrGChlg/MqijU4NQCE78uAxAAUoW3lbN6so7vOLJsjGvxHxwtc//FDfP84wsd2W/jcc1vYW6+L6RYBCJMEgcsMqtLLeI1GOYoBKL+0oqa9FGZ/M/Qkrchq4sNQXs33+NrTgLLmquR5YWNWSQqbCgj3pGiRSqDOe6T6IPc80pf4vPke5XEfHw0LvP1gJr4QBCCvXesJABkw65WpL5GA/1pT9nKCAF6LjrnuRUoPVfEABuWmQs45wp8bCpmhxpj1wj2OlZpmsy7VJopbcJ2I5kRpo7kWiroeKZUMsmTfS5VuSWBF8f/SipAvIpzsL/HmnTHuR3O8sNvBl9hgu60+VYYmxs+VREilUsVnwnnEL7MmzJjL/k/Fnkpgxfyc92AqdcZXyqx3vX9NfkmyK1Lz20aD/he67zOBZdseFnPy32ti/MfEUN0tYecrHA+X+ODRFO/d7WO96eJzr17G87t1eHaK4/FUGpe5h3ZbddittlCwYu6R8UrlaqvqrZik1tWh21Sr+CfBh3kOPAOEylutd0NV479JQyK9lQAkockaVZTYTyHmkUuhStbD3inlUije9Muqzk6O6dFigu+8d4JobuETFxp45WoTdtOTLDxVr4qwRCuxsR420bcS3KBEaZliLfOxZ9XFIVrHWoU7XE+9VjQBQVVFVfvSxIRWYjgPTYKCc4oVJ/77LABh8CRN9qEqk9GmgHueVHUroRihlUsF28NokePt649w4/EJdne28PlXL+HaVohZxnNZle2YUJO1Winayb5SSV+TqjZfLCU2C8KaNpjTNb3WOp1/jGY1sauGrqTJM0Em+y5VzyozZe6vJc9v+olVaqUK5DV5ymuQmINGgmDVWJ3RGXelpYWT2RKPD0eYxwle7AU4t91CGo/E58Zz2gibPXrHSr8bqyyko6+12rDyDJPxGFG8kGTmISXku02hYhV0Bw/r6GysCW19UaTSWzPNImFEsEex4bki6uPNluiRObLdhlvW4QQNMavlOUEjwrCzBrvWgDVxcfSb14V+zdiCfZeh7UoFJC1yqYDshytc+fQvo9k+D5fKkCKyxqSEAg+2JtukuUrfjXKwTBGE9KvAdvDfXXkX/2f3AaykgLVYoohilCd9fP6fv4e/8+f+Z2zsXERe8pwnALElZhPgYYCIgA+tPkhQXzWrU7jqo2/M8b3/dYhsVQoIYvI+c+eY+3cx8N7D0LmDDBTSYdXOQc3qYst/BWvWBn748h/g7n/7i9h122iVNp54Oa5nU8zvPkZzNMV/lX8FX337WaT1TMCGE1DBzkLYsaXxvN50MRsl+PCNd/CNf/z3gdEQz7R3cbG2hY5XQ6myk7A/2Ub2EoQiF41HAkCGh08QjYeIZyOhvXFeck9j9d60AvB6ra9fOVde2Wrj8mZdmnYJQJiFCxlU2hngK6VKsl2uZv7syh2d32u0G3KwaOMwkZQGLNwQJcNW04Y5ZnEMjzXPFYBIqbqkXngggfgyVl4wezGkcrBaYlVqdkJM66RszfdWeg0rICdULxlFovt8cWcd59s+3HKF2SoB+xeIdrl4+Hpel8kwS/aQDW815aDzv0Z1kETCUa/s4il9ZlzdQ1X7ErASBsI7Ho+mwstUUKMVEAFmorcdiMGeyZ7RKMuU6Tn4ki2CC88upG9hfzjDYBLDsUts+BmamIuyg2xO1SHAv/N9uVnwgDJNidxM5BCojB9NVp3lYinrV+Vtl5O9ytIuphPWTNBo0sthIRNcaE0rNtKp/JtbskJkSQWERkJKdWEthzSUJgpfAQgrIK7viNkUVbDuPjrBfJnhU5c7AkDk2SXMIkKaxSXIYVNqSprBCMvZQjYJzgmqfZUO+4cCASDSEFdVPjhvqHhieNPGSViaoouK61/JFXKi8z5MAMNnZBqhjWIQcS6rLXSsZxPl+kZPGr7H/YGYBNKI8HA4ER+QT19po1f3sCg8qYAQgLAjTOg+pN/RACtSTwABN6sERdXgt0kpYgan04nyH8tcmyarQ9cEVMKLrOR7+X71Bp1sSSMhR1c/Q30oAoSUJZyu0Kcwgu8gi7VBdokScctHXHPQoELNIsaH/QluLR2sLYHPtTzsXO3hbpji8XiCNd/DthdiN2igbbtIlgmmvA/SGRxtUDTBK0GjcajmtYQZ8VohB5WY6Bn99ErG1iG9TuxUGUSxupHI/UQLVUNis6Fy/XOhgig3VBMczBzTy0RoioupVEAO5xAAQtrLJ6/t4LVnmrK2tTKkDaz8UnoeKYdabT0NKCq1Pn4maRicP5wLnHfmPqVyZoTQK0My/ptjzvmvVDINHJJMAQw/V+klGpDwS/cariN6BdWxsbUGrw6hR/YHMW7fPMD3Dud4biPAJy93cXGzKWNOeUvZ28tU6I4SNC9peFbtWa7Of02aKKg2Mq+Gu28Cdq4BA0DMNXG+ihqb66LZCitpXEdAoWaz2QDKYD3BcDAT7rkA/1pNAAj/zecje+jJADfHEADCDYMUrFcutUDu+GhJio3SdTm+DORUxlT3YaOoZiocDAgZtHLMjC+MZMkqTwZTlTJrn/elyl2sYDWEqkTyMJMnORtSSj1ISQ2cjbSnglMxzlN01ijRSXEMDwUP8GiJ6aDAW/dnuDUZCQBhBYQVFM5JXqNk0Ctpco4Hx5rPhNdhAKFJLknAVjnYnw3QzVnD12sSRXtIOEamZ8xUs5TSGcjZSUMvVmcJbqMF91FPEkT1TgtBqyWeJgQg7Nvsj1e4eRTjndvH2Gz7+OQLu7i66SEgZXSxFAoWKyCN0BMfDQpxcP9ioFis2Fxuy37Lqm59jT2eGoDLPKzkoPk9qRpY2m9jQL0B3rw/PksmapikO1sBYeIkSSLMF1O4toJhjgEpWLx3sihMX2k/nuPb7xxhMQNe26vjY5fq8GuunC0+bCyspZjXsR/wSTzBg3gq83PLqmOz8PXzRRSjFMotEz9m75ezw9K5qWvfKDEqAJFkZBqfVkDOUrB4xnP+knqsczo7dRjnPYTMwHMvEp15G1Fm48d3T/Dje4fY2Gjjsy9flL6c1NOYguBDaJwVHYwJMgJCemwxliAFiwDEDjz01jZQa7SULueo2IY0y/s1sCeQrBGZZ2xoB4V7WLGO5Vp4TdwTSXWv12gqalTcVODglEJGmqPtYpEspSeCvWJ+UBMVtUmU4mA0RZwWuOhk2NykJ5VKxPt+F7VGT5rvC4fiOY6ojDrsUVxGWExniKI54jSWZ7OzuS5Jr+XRUKmIWz0sGy6GSYTjyQirfIUuz1hWgkMHblagNYjkeSe7XbTcLkqHPaY+bK+Gem9d5HcJQNKbK0x+/6HQnqT/w3YRkmLGHpA8x8PFMe4XQ9QuvYZu9xVs7u7BZaJZVA8VCIg6MoE9G8ilSlBVCxjDuBYKF/ivr/0I3+juw6ZCFalxNAsejPC1330Lf/vn/hbc1iZgMW6tqE4CQCrQYRswov0ggm6olMW4JSnx0TcXePMfjpDGFF2yUFgZlhhg7H2IY/cdTO37hIiy/1iWi1AAyMvoeF3c6PwzvP83/jK2r76ALSYWrQI/xgL7x0co7z/GX05fwq8ffRmZn8Fv2QiaFAXgWk0wPV7i4QfHGHz/BPce/xHuz7+HLb+Lq81zuFjfRMsj6KvMGp+vo/i0izSZYTEaSv/H+OhQKiDRZACPDKGKIcKYUtZ6Rb+1fvrSdnllu4UrGywzkiPK7DNQc0rU7AylpxuESLwRLdPWnpNYAnEekJrpl8ytVfFyK8qTASCSzSHvr3IDJwAxpeqAzcluKFm/lTSwBaKUlMUxovkMKyjFi5lAHngsyZPeJPQn8hazAmPqvToBNjoNdNwVrDySwD5zQoSkEFUVEFPql8xmtekzcDPZuGa9LpnUhTTE6sFDPqUcyp7SHGTTrQIdbkDSiOlpwEIAQgMm4bYxGJMvPahZ2mTwphUWpRxIZtBvwLM1w3k8mmESFwhdFz0vRtuKxd9ESt9/CoDwIDJVHOlBqPjrDHr18Kv8OkLN4BUColR9iVxpPhMeOqTNMLM2Z+N9FcCzxAwCI1LqQjYFx6Cjs2wcLBezgSxg0NPGjM5TzG6TuuRScs/GQX+KG3f3MZmv8Nln1rG21tUyd8GgwxcAwqwKr5nvJ1SkJBXOqxxmzJqGgag4sflNStIkAbNPpAoEWF1QxKuAis3p8nzo6cLKlnhpFFgmqjJjnrmhRvD95BmUtmzkVKmgCebm1ro0fI9O+tKvwQoIZXgJQFgBWW8GYg7Fa2zYKRYrZsZVhUoAz0p9X3i/vMaZyLYG2N5cl2uYTcYKiNgblGaS7TPBiAm0THZeDuaSZpRs3GfGW2lezNBxHAlA8ijD4bAPh2X6LEfAEqcDrJoBkoaHZZ5gMy3x+N4Q708oZe3jtSDH+V6Ag7DAbmtLjYisXKqpNVbSogT5IoNX2EhDPZx5b/xsA0B4WEnAFKuEceHaKPlgpXFWK4fM5AW9DuKYKnp0G2cF4SkA4f5BYCtqZ5aF8UQBiHCySx56bcnwulR5WUykAtKPXQEgw+EYn3pmF8/vqmwpr4+/J+NeNZ1zfbB/xlQCTqsWle/H1taWJBq4hvnMDJXGcMJlU6+ACJ8JA2TuDwQi/JI9zAqrxmetvHHtGa8ADZgpnUj9/YYCkJot4JUA5N6dY3z/eC49IK9daAkFiz0gOYnBPIXylchqmvE3TuVUuOH16lpUaWl+rnp5aE8L79l4lRi6jwl++Vrpb2PWvOFLDwgrIAQgepBBkhIMyMajZdVYqnNV1H3oZl01rXqTMW6MSrx1fyp9ZgQgL+yyYhpgzgDWV9NUCS4CY9r3tGmfYJPziPdDYMd+Cc5v0m4N7UUquFWQaOho/DeTCQyY+AxZAVlJsMQqwUooWAQjVlCK4AMrmuJPwP23KNHstqW3hVlkApBkOsN8BPzw3hQfDft4fqeNL1zcQGdTxUPMvOSYc/zMWUIQzZ9LwiFVhT7uBwqk1CvEPBPTG2LWuyYdlCprgKsRajBZwtXSFQDiuhZabd7vUqhXvl+TwF765OR8VADCLORwmuJOPxUAwh6QTzxHuo8rPSDzJINX70lQVvMdxFVSjTTYWCriuSQdsqXOo+YGFd9UvVISXnMFqVRik2pIoc/W7MscG76OPzNO9hwjBr00X+N9sgIirs7zKVxXE4P8IgDhWBCAKLjMMFjO8d33B4giWyhYL+7y95nMoo0JZWxTrCgwEjgYxwtEpNp5gagTEaAYA1fulzs7O5L44frk9ZERYACIzi8Fxlx7JqEwm09UzUt6ckgJyoSCJYbM9AcJaWbKfipSkUkz13OfSpW8F56NYtya+7j1ZITrD46x1mvhUy/s4Fw9h1up9UmSgGcp118l185xJWJmwjVOUizIEqiH2D63K4kJnkGl09IzgT5WnR4WNE6kAaBk2h00amvV+T6Rc1+YFCI2UJP1OFtMKzqtNgfLnlxV7KhkNZyOhO7LPZZgndXD6SrHOMrE3b4XT1CrlagHGh8Gfhd+rSMAZJUtpMmBZ+N8NBYAwqrVdEblskwkvbnVdQsXxTQSCfJpzcJxGWOSLEWhbLPTQbgqMIoX6KdzbBYeLhBUdVrA+XV4S03iOi6dz9vShB62uyLFG78xweK7RzLXfdtBwLiFXlYU9MkTPFye4MPpQ+zHI3juNWxvfBb1oIXuxibWzvXExNSvaUKLFCY+F+nfID2JfRukLHk2/pvXruObncewUn1ePDLc4Qg/+9tv4m9+7W8gaGxIgzh7caQCUtGwpN+iksDl96TCwQ8j844eIUmBD/75DO/9k6kkg+lanpUJZniIY+dtHDvvILIPhNJrg32+PmrOGs6FH0MYWLju/Q7e+Zv/GS68+CqeKUMsrRz3EOPWcozo3kN8btnEP/B/Hu2VL8n/w9sT3HjzHiYPRwgWFtbsGl5pruN3bv9DfLR8FzvhGq42zuF8fQMtty6fygSqdakGfCGUSsx8OJAKyPj4UJgXi3GfHY1yY6J+mVUu82cByOWtNi5u1ESKlvOKRk0EIAFdYj3NwOlhq41cPBTNIUcAwmyINCRz8VTce05uZsmadQ2Ame2QCSrZa+Vly8bN0hEpFiUzf+SQhtKXwewz9Z9zZhNEjlUNn3gIMyNgKFhRYWO6ylRj3ANazgo1J4fHrE3YlhKm+VxdYJoNNVlmbn2mBEoqDw8+mgkyoyaHDu3qRaFCe1h4OvPvQnWim/BsLoBIA5JMgBmrG3wwJgNqmkeFZ84FKQGd8k0ZXNEsiepN5InOVpSTLbHurbDmZUhc5QtLOfeM0zk3PaFFUPu6WZe+heFoIBxLXnu7un7HU1UhBuiyqVamZXJtZS6AhEh+Oh2eApBlxB4KNRJiyZWBOA3VWJGSoMdyQYO3kHrvNIBicFnjpke1OwdHwzmu334sWapPX+mi11MONN11uJlx2jIo5ZeA21UivQsEIJxn3Hhs3xPTs7VOW+5bssp0A6U6UyXzKL07hZbN5VCsGdPCp9KKCwbI1bgZ0Mlx52LgZ4WOL3QSZnpMBYQAhBUQ3jeb0I9GU1xerwsAWSMVjfIMeSY9IAQgkhmloWEFQPg55kDpVx4TBCD8Iq2LP89yOruzAVYBCH/XBCYGcEo5vWajLJxTAKJ0MmZdXdTqIYrUxtFoIId2mTBopfRzKf0f9noLt8spmqscJ+8f4KMHczS31vHJdR8vdxuIOzVkyxyZnWFpJew3RjMMEKY2wqhAkFmImwrE+ZxMhpaHkfRpECBNI6HoWCFL4BWVLC1gUYSCxkc79BmIZI6YCgh7WlgBYfBo2WxwVC360VjHRjjnIndLN9u6rJF0MZcKyPHSlh4QUwH52CWl8pkqo6lemEojRSIMAOFzF9pUFSQy2GWiS7KNVSOsBEgVj12qHFR6qyoqBoBwvZ1WhTKlXGnlwJaqDYN7fo7Z67LUkQrI2kYXblieApA7tw7xZj/Cs+s+Xr/UEQDCCgj3MmbgKATCpA7fW7PMmumiGpkBIKRgUdSA12xcmrXyl0rQYKoGZytEIv6wUKUwqmgxo24AiFZ+SjRbvMcck3Es1Wx5LuoiAU4AACAASURBVDUKUDQksCEAEerabCoAhD0grm3hU9c6eH4nEACyyAvp4TLzm2eCBtZKi+T4sHJrfGEI7Aim+Ll8vryn2Uxd5U3yh9dh9nCOtQBaS2km0XIuwRUpWMlKlQOdGivbdUz6I01MBDUJdMJmXarqrGQTgETDEWZDAqkZbowGeOXShjShs4n9bPLCXLckoipDRa2OKSgRc7ggAMEt56JRTjJVUQlKq+qHCYJN346pZpvqFn8+n5ayx1lWgd6a+uWw6k4Jbc4Q9gR4HB9Wye1cTMEGkwS3TxKhYG20PLz+/A6ubfnSAzKOYukB4TlQD1zZv5mhFroolWoYqLG3jl5IdGXf6pwCCUq6a++XmozyiwlJXi/3ZwEPDT3vpbrWbJ7KIrMJndV4AfJMjmVLASBB0Dndvw0Fi3NMkpxJgslijj+5McFi5eJjOwGe23UVgCwLdhugVndxEkfI657EHhaNG9Ncev/Y38AeCpM0IABJ2XjOZJZQpmcIfa1mKg1LgTsBiElUsU+F56BU5tlMv0rB89FQldotXUtRtJTMufFQIbCV891T011WQG49meDWkyG2Njt4/blzOFcnnaYCLBSf4JlcaIAmlPZKQIUJTvqtRNwvPR/rG5uot5rifG65Ot7CCun2sMwSBSCUyg58BF4Xvm9LM32aKXimeSb3EJ7x7MVRSrnuadyTheUivZQZomQhdGY+Vz4fGllGKSTpW9oetjPSugmIM1E3cxxSCOnJkWNVkjJmgUKPi+EINcZQWY4TZseXcwHprc0OnChBOoswR4Z7qzGeLMZo1xvYanTgsZqQlzhyEizLBM/abfRsD/18icJzsVE7J/tlELZQb/fQWt/SCkhQx/QbR0g/HAvliuyKUChYvgCQOF/h0XKA69OHeLg4wXrwInY2P43FMkHC3hiKDNSb6G6tYe3cBpqdhoynJuuYhKZvlyVGm//LF+/hX1w4RDyPBUSSmuWMxviLv/0Wfv3zfw219hpKqYBo47n2e2glhXuXgkWVwWXahGCDJoVplAsA+fHvziRJSvnduJxjWH6EQ/tNDJwfS/M5k8U8U10rRN1bx4Xua3CDFG9Nfgvv/a1fw/orL+Nr1jqmyPAIMe6WEQ76x9jqT/DXo8/A/c0J+neGWB4ssGl5eG7zHC6sr2NzrY1ymuI33vsfcSP6ADvhOq41z2E3XEfd1aQhe8+cnRqcLzWRB0vMBienAGQ+6ksVxGI/N2NlxlyJCirpOWPD+vrVvfLSZgN7vZr6KFCajQ/ULUUFy/KVQsWAi5l9HkY8NCT7QU10HkqVdjQ3AE5cTm6Ri2PDnat63qyAyIKUTJFuRJpVyMBGdcr0pTywCEB8ygCnmM8mwm2TxkM+OfniQ1RQwoa4eeFgvMyFj1h3C2w1bfSaAWiwk7uBBPf84ucKRaYyieN76iaqhzvvh0hZDkPKT9arMiaVpSpN8kqZ7LS6IYHxeCIHM9+fNBLR4GafTNWYTmBmqF/imyJZL70WPhQGJkHFeWYFZLBIRAp4g1nqlovIVsBiNkShU7GhW4zDMskuyPVZPKwmEuA2mUnsrUnTIpOa8rq8ELRt/DMku1Jx+Pn9xWIiCFyoAAtmuTzJ/Mwks2Oh1QyR0mV7PheXzjzj8WfDYqkzW6LDJsmAGuMeDgczfHDjAZZJidcvtsQJne9L+V3RvRcpXTWo5JuRtkTjRtIC+MW+DqpLENitdXsSVPMQkXnAfgdyCpeVM3qp1SR2vjAwZLjD6go3UdlQU+UfmkDMjJ/JFjf9UErBcZ5IDwgPeQKQyWAoIJgyvMYHhACEFCyjgkUAkpY6P/g7BoAISCItoygxJ0++LMEeEMnoRgp8uIHxoDfVMzlwqkwxX8fr5xzprTWkZ4IULFZA+NwJQAjk6g0GPaw4HaPdXQOWiRzApENZ3QbC7TUcZxEOsykGt0d49P4I7a0eXttr4tpaDbN2gNmKPTlc8wlCx0I3CBFkNvIFnVNzoK6ggvfEceSaMRx4zqER/VnCAFboqTw6kwhpiYB8WMrE9siXj4WmR2DMIIYVnXhJ6VcFIAxMeTAORkM52Pl3Go1yDNrrzJLVkMcKQA7mpVRAJuMZXr+2hU88qz0pwo2vgCbnkKFcxiulKpk94LRyUAVIbJAzFQveJ/cVfi6fh1QORNXOgCT146B7uNBjsgzTmbqI89lxXvJQ5VzVxtSauAPnGcv6NXTX2vBq1FzIcdKPcOvGPv7kaIYXtmr49NU1ASCsPlMAgOuEkqqktJoKBsdL6KDkARjQWvVNqJKY9ruY4JjAzNwHf2bGgNd1SvdxS8lqswmdFRADQJht53I7PpwJwBQQVq8JDYv9Zdzf+B728AR35y7evDMSCtZnnu0JBYu+QLM0E9632ecZyGnlQLPpKqyhcr+8Tt6zuslrwkGqFYk2DJsvrYqoN5E+Y23YJ3hhtpq7EpvQV7FKtftNF+1mG4PDYxkbJsuSIhe3blZAxBvBSwSAGArWzfEQH7+6jZ/cWzulYJkqub6HVkUEIFBEo1LAMpVaXiPH3lTIDR3OVDoMANGqggJBUzkgaOT7cmz5c9OEXpYZNjbX5N77J0MBIFIJIw+diS1WyW1GLstTChYByHY3FAoWAYjvZBjMFoDXVGdpKlC6GkCzt5HPQKryVX8T/91Z74jRHa9HFSI1GcZzmtdXk0pZLpLUWhnRM46v4X3RU4kJOVZAGKTLmed7IkpBAGB76jQvAS/7yFiZadRP1yCv7Y8/GmMa23h+x8OLewHqrRDpIodH07a2g3S+kr5R7qX0eFlyv08KNBwfia2mupzLpFxy3+Xa5DWyx6lJIFcBEFb8tHqjQRKviZQUUpv4etMDQgDCecd9f2O9K+M3mUxPAYgkNH31j+EZzDk5T2x89LCP2/sjbG+t4ZPPb2OXzvTiOve0eZ9nIN9X6LucHxGp70y7kw6WyfNmpYOMEJ5bIvEtFbAAXq2O+Wopf/LsZFWsSDw5FykHzjNXq81VUkvEIFYyPp1OT+6XvXW8dznT0lwq40qvo3+RA5sN7paP4XyJKC2wlUbwXNLpSR234VhNwA5Ruv8fW+8dY1menYd9N7wb3n35Va7OaXLYmdnl7mwiCdHLJUXRoqlgiCAIGZYoATYMQ4BgGvYfEmHaEiEGw6ZpkDAk2JQYrCVprihyuWE2zc7OzM7sTuqe7unc1RVfDve9m4zvnPur7hXVxHBmq6vq3fj7ne984eTKPkZ1iRIe7h9IymKxSDAa9EXaJmCIsqKZ+gP6biYAJM5TXGiu4YQdIU0WmOQJ7gYJrCzD42ggrwDX53004GMlWgecAH5IANIRBiRsdWA5AYZ/uIPsxlhAtTIgDqp2ILJ8ApC78yNcHt/BjckePtT5JD7x+GcxXs4xyTMczSbYHw7RH48Rx5RIcrxDG9vnT2D9fAdRkzH/mUwx/9WPvYc3npjKoMCj2ViY1sp4jL/xe2/gv33+F+A2mrCcXCVcBBocmSI69IckWZK0pWCU4JkDCpmE9c7nJ7j8J2MFLn6GadHDfvE93LdeQd+6hgxTAR+27QnbH4XruLjxAjJngq/e/R1c+e9/DtmLH8J/4q7jEkJ8F2MBITeSCeb79/G33u/g4n9zhJN5Hc+sncD5RhdBPUDu2fKszQZj/Ma7v4pr8/cEeBCArAcdhDaZ+hwp690VH8EPt1HUEwEgTL8a7O9hfLQvHpCUrJxt67yhRBP/lPWkCf3i6eLMShXbLWr5KUUpwCBY38oEgBSuLv5mGjk3RGPY5HBCWoXF3CVTPFUHTfTPB9ho4iWRhlOVywKT3W/pvkm+dS6onlpSTgMXWYDH7OmFDDGJF7q5s1ulC78lHUTpsER1TC0fvclSOjuRW+DUSoCVBjcZC8NFikakzIHZuEwxymMR83zZlZEitmRGkvKFU92yJmA8PJ+BzA5/J/8Z9HqyYMqiwS646P+VAuXfE5QZxkMKEtGjatdUO3J1VDn8LUlwMJjgYBwji2Ns1IAzqxHm7IOWw68epvDNMLdADKm5Zi3PJyLxoc+D08dF673QhC/qfPnS02Toc55KGTvMLj/v+2w2EoMer+toSLO4akqHmQKDeiOUCeKj3gAO/8/x4fKtqPDexlhb7Ygcr7A98YB8993rmC1yvHC6cRzDu2CsJ7mhjF3QkjnIuCANsZzOJQRA2S4HKbsMFk1e5dTXqeahS0Y3DYFT1d2TtpeuVaZpSm45R0O1rnOkFote3XCMBJD3ngUON9VGUBXGZVmkMjm81W6I9paSDYIFDiLkHJAL6w3xgDCG16RgUYK14HUi2ElVwsNOorlf4vEoN/MoLN+JmYYHsIvSYKRiKdUzsiFznEY/HlbJfnD6MDu/mi7DjZKSglo9EpB3+/49ydznhuwlupAJAFnpoJkU+Hp+Hzv3xth59QBhK8JTl9pY245wv+kgnibwsxzhYomO5WAlqKFSqHlQphkz4rfMiee7IxLJ0oPE52rY8GBTMslIRL5DaY6ocFDLbBnSpWlUiXTayYBQOsXzIQDhhm7iMfl9h70j6Y5L1GeiiUj1Touct2jbCUDuDNSEThnKs2dW8NQZjeQ277WwYqXBWbrthbIeyqxoZ88U6dKxDTVu2zBQmgjjHRfuMrSqNImSAeF/Uw/NZ0cK4ULlTLJGWJZIiPhs0WzN948FDIcVGgDiVZntBxwcxLjy3l189d6hAJAfON899oBIMh6jqmlcpFG07IhKVDHZtYeGhyUsODiFWob8LR7MiCmZY3PPVFqihR7Pz6QzkZkiAHmYAaF0sdlSM/juzlDM2iIvY2HI99NVBliexb0d3I4DieElYP/opY6Y0AlAmIJlm/ecxWqgcl6RsdDfJNJd9TzxvPhcS3S2DY3llEJW484f9n0YQyO/zk2Mz5AklHHoGou9SYx4rkCNZthWsykAhN1rAS30NlXVyEum2g9zzPsDASA0oVOCRQbkBzYa2DjVkev68HXUZ1obHzx+836YJoeAxFKOR3aNf0zzjc+cOV8FzCWjzpkxk4kWyeVQOP5+mq9pQicAWVtfkeu3t3sgAIQSWTYbHjahO/lSGJD3dqZ462ZPJFhkQOgBeZgB4YsWMEI/032aexq9d2zDUmLHc+A9TtJMWCkemxlqy+eP58PvCWpqWOb94rmZGTUGoEn5zcGGMZsnCnC5//C5k+AQSxt9ArJp0KFPr/SA8PzZnHrp7UMcTDJcWHfw1PkaGu26DG6z5wmOwiW6SxcbdhWTdIG7ywkWdoEoddBNHExCXQ/YtJFY2sqDvZd7UbU0mMteUuj6aobgSsPLyuU683fw/eMzZCRYXE9aTWV5BoMhPJngrmuHkWDx3ok3Y2nj7eu7woCsrrTw/KU1bNctFBUd1Cy10XE8vvqBhG2yI9kj6LulAoVTfznqgO/geMK9ZIm1zQ15lqlcGUzH8KOaABICkDRmU6QlkjcCEK3d2NDSxK6joz15jldX1+X+Mfaa10JqrZxSzAB9znOgisKyEUQ1pE4osuTD/hjbdopO24dt6RpbDbqwnFBieGutEJnjor93gP7uHrpRTeLamSwqE9MzqjCUsZqlS9xHjB3M0ao38ER1FdX9KTI7x6GT4G4DCNIcjy5CHFhzXF0McLbSRDva0CCYakNieAlAonYXeVrB6N/eA/aU1SMAoQG9anvSOOUgwnvxEd4d3sYHk/t4rPEh/J3n/y4SN4UVuFJ/xJJMOsXuUR+HkzFGbMAuMlh2IPHwlGhVGzX89k/t4juPjtFxI0zTBSaLGF5/gL/2b76Lf/jIL8CtRbArhRi9K76t6VeM+/cUjIgZvUzIopSO0fFk+OJxjrf/aIRrX55Dsp+iBSb2Heykr2KneA2TYkca9KzF+E/Fi9BpncDTj7yI/cEH+KMrv4/d//o/R/qDL+DRaAU/jo68X98qhriOOW7N+/jYfRe/9s/P4MxOiArDAJwCRc1GwWO0Hewd7uDXL/9z9NN9nAhXcDpax5rfFOWIhM1wSlArQP2vrMLuZhgdHYj0aniwJxPR6d3kmAnWndwXCUBMHSxe4h+/dKY42Q1xss1JnKTYmGBjgefrU5PGYWVlSgwTL6QI9nRD4APHyZgymFAmqNJ8pR4RLmj8w+QjPrwsDvk9ZjNlp0tkA4lq9M0Go7IldrRCeZF50EaPSe2oUqUEFKWhuNLA1dv3JV5wvV2XacINdmOl++ELK8I/0h2MdQMnw8HP4GLJ8w09djwX0o0XNoexoQstjvjCa2SfLbGBSqXroibZ6G4oEh4yStyLWDSzO0EalOdtumX8XF4DXkszcVQ2tkkfzVootNvBaIk+O3cosFZzcLLlY1kaNymxkiQPGTroyIJPIxZTnLj4cOPgw8g0k5RRr9VIEsAIxMZDTXSqhr4MBaQZfDEviyZJw1Cjv9lUpEAm6OTCTRdcuYGSipXOXOlx4L1pVlfg1D0UXiFsRehWceXaXbx3axcz18ejdRcntluoVznlc4KUc0PcCK5PPWWGbDiWtIvZgibXSJ4tytg0aQvslcuivpSoUJXtsSYOOKCySDAeaQIRj90ro5PrzJ8vpRpzgp3MkyKQi55byeAH7MhZ6B/FaDUcTLkowkZ3dU0KmXQxQTwdoX+0j2/ei9EfFjjTaeKpdeD0lo9JxgI6g7tMhObnoq6FlYY1mI6okZuYgoPHaLTdfI7N86GxqVO53nzGBbhKR91CsxWhdzQSCRYN9UwskkKS5kSyIEGE/f193aSo0SWzxE2qUZfnOwsrMmzwe3d38cbOCIxWurhawUqNHS0fJ+bq1eA09XazJQZUygoZW8pj5NRibmxjyhwcCxN6d6o+ZolGcx86C/lemvu6tQbAHPy0wFqjIT4QlzmdeYaVVlPOfTqdg/PIBrMleRr4AqZUZ844UL4bnfaKJHGxWIyYisINejmFFY/xwd4UL18fYbYo8MhmHU9s2qLtVomSDgnju2qSulg0PSx/4TEYxlOZDZUFmfVH1rDScyAFQEXlffzDe2vMxWaOxjJW4CWMItSPwWeU90TkKJLMVBEPSKPFXP5COppkQDgH5DsDDyeiBM+fqePxM10pNEZkn8hOci2p1Y/XLx2yp94H0yWX4WUyo4QRx9rBNQUd3wuCPp6HPlu6dnL94tcIltiFjmMONcyxiEtpLFXVrs7v2b/LiPNMZXaei1ZXZV2M1OR6GqYzXL4+w5du95E4OT6xFuHJsy1Eaw0UE0o4NIGO143POdcWrpvaCfeks2uKVXrjRN5aMsTCKi/1/eYaJXGik4muy+WaRGadzwt/H+81pa38PTRSCvNSZDrzgamIBwdotNoiwaJnikb0dBHLHBBNwVpIDO+10Ug8IB/bamH7XLvUxi8kYUt9Rg8UAFKYleBWG036LJl7Yr5m1gAjtzIgimu5sk7qKZBo8nKGi3Tjc/UwCaNQDsQ7ODo8XvPowTu1uinM+8KZI/JsLAcp3ro9xGv3B2BZ+uGtNp4+24HbcDCcxcAMCMisRRVZM6XYXWrSGCVVZr+kCZnyY9Ns47lpN1wj1Hk/6Ss0gQZGCiTgq6bx3MVc51HJ3KhUGQ4yoq02WcsxZgvKe8qhuFkislIxAEvQRojxYI4vvHuAw1mBR1YtPLcdYm2lhbiU8fHa8TkR1lRCAQyLVwZRxIyW1WGjfFe0UUhztIJe/hEJaPls8XtlnyjX5xqncUd1iaTn88VZJjwXAl+eZ6OpfrA7d+6gSba+jOI1MjI3sxHUHPQXC7z8zl3c3EmwsbKKp074uLhmoRLWlF1OVMnA62/YZuYtLUoPK8E/FSIyFJTJlfUaJrMpajYH8DkycDavOHA8XwAkn5dayEHRHZGBpRmf0xSM+RUvy5zvWgWDw1vHgImfMSKjZ1totToya4QBD8mcaXaxevNsF8NlgX5coD9bYqPCUI5IZNZUu8igZgIViQMPkc4W6Pd7EissTX/6PxcawcwGXVpR/+Du4AiHgz7WVlfRdAO0KI2LE9zMJ7izHKAGFxeSEG7k4aa3RDwa4Um0cLMboRu20QnaaPgN1FsrqHVX5b3p//5d4HAhjAeN56F4QDSVkYMB78U9kWBdn+ziXPVx/O2nfg5OZKNS9eH4bLJq8zOeLSSOeJQvMUjmkiTXG01loGkyy/HSP6rj7U/yxlhoOj6GWYx0dxc/+W/ews+s/2NwFpYwIEyZqtqohJo45fKfwILLyGICEpramQA658BBzgFJcfnPp7j96hxeHcijEfrOZdxdvozdxTuYpgOp+0TuR99TtY2trXP40KVP4J33X8Xvvfd76P/cTyD79Iexeeo0nkOEF4sWDrDEyxjgfczQnKf4jX99Fh/5E09qXm46Vr0icmzHcXFt7wp+5fIvyZDI7XAFZ6pr6HoN8dMkwoDkqDR9rPzoNopuivGRyq4IQEaH+4iHQ8zHQ5kRZXzLDysMBIDQkLrdZrGhAIQdOAFcvAFBJAuMbAK+So14ssebNp33UWm44qZQalwJQGTjLlQ2wg812nYudAaQZDSzlB0+U0SYTZafYRJmlA7V4kKlErpYT2IL1+7sCrW81qrh5GqELuMFvVAASI3DzUsPC5M9dFFXGkgSO9g1Lqczqkk6ECORLMbUgpemWKFsEy3MjV6UmwjpL54rbxZ5Mi4QIptwdKEzUjN2wrjQGQOo2XQIQJjHzkWFAGSwoBQMxwAktnXoGDX/9HewI8MXXAcNMX3JEWmEPDDcsJOFGAiJ+PXaZ/Ky52ki0qyIUbnzqehvJQ43ULrbbDJm8+S9k4Ja4ntVwlLlrAl2y8pCjH9frTRFpgMfUsAGTigA5J0bOwJAnl2tYaVLWV0ihSo9C/SPWG4Ou5LDiTnZe44xp5fXGpLuQdkakTKZCSaayawAmaKrnTIZnOdCNK2MCTUSOYYX8FgZJmBArcV42pjhFDpgynYSYkr52qAXo9v2BYBkhYXu6opI77LlXADIsH+IL18fYjSxcWGtKwBke83BiCA9sRDQLLggfd18qEtddoJK2Qg7VAbM8dh5fMp8aVfNdJt4P/h1GssNUKc+lClFoyEHwhG80CukQ91EGuBXZFgg5Q+UHxD0EoBYthYAZBIoDxyPjvDG9Xt4/e4IlaqHZ041cHathkoQwZvqhs1OJTcQGlApCeBixNk08hmczUHZXJ5hFKvkas53Kk0lVYvAl3KWGnP/k4V0LflzBdk+nmeyRLNRE5/MjNGZhY3BZCHZHQE3RQmJUABCNsEAEK4RBCD0G7jJDPZiIgDkmx8MjwHIh8/XpMA0Hg5hocrnk+dlTM6mI8178XCRyPfWAEcjxdDOujYtLFuNs0ZGZNYNY5yeT9WTYIoZHgvv697ennbzHRYMlGKEAkC8iBtG5RiAvNZzcbYFvHC2gYvbDVgE+YyaYZMlz+BW1f9g1kJd+x50oCXTv0y60k6vrjkGiJnoYJ4jI8eFTS6ZHB4rgyUYkcqOKFkpAb82izpHpJO7t3syjpb3l8i/0W7oGmhTp7yEMxvg/ZsxvnJ3iNyz8KmNugCQcKUmAIQDv/jZCiAUJElhWvq2OMTWyNmoD9Z3WeNm5X7YWpirfEmZS/5b5C0VguuJsH/8w4ASSmMI0hkIwu/JrUK8MAQg9PcZAMLnstFuSTHE0QPFPMbRbnIMQB7bbuHF7TY6m9p047Xl71Xg9FAMctmIE7brmMlRMGx8DEbaZECXYTeFMSwZELOvcE8zkdJ8rlj7mfvLkAxeBzKF5prEtoMT3XVZMwlAqhULcW8pc0BeuXuEtXqI59YbePxkA06dMfsJiin3GAdWYEtTiiEENDTLelQ2GdnlN+BD3yNl/A1AV/kcZxmNJXresIuik2fYTKSMXDbl3mEjntNfodePjGin2xAAcjRg3LambHF9JgAR4sFSX83+/R6+cnWAYeLisXUHz2x4WOk0sCCoKfclHp9p9PHZMu+jRK6X56UgSZ8jieEtY/HNPSEzwmdLAbCCF1532kgo2yNLqIEHbKo+GEvQbOmzsLNzH81WS8+VQQWsiRxP/AvVRgWD5VIAyK37KbbXN/DMqVAACKXn3HtMoIxPaSAZ2LRM7PSVzeA6njPwgIw/fbBVDZ3wi1AASEGPpU+/qs4EI9CQQZBOXdj2CjuYFtUHOv+D94PvSOCUEqtyvMGYSVuuIwBERw5MZJYPBypL49VxJShnf7zEME5xIizj0pmSxY3VYnCP1mkB5wcNmHo1laAZziziHk0bBWsSqWfokXEsHAz76E/HWFtZRaMSSPx7MV/iZn8ft+cDbLXaeLK6isFigssFmU4L59MAu6tNrFQ76FQ7qPsNRI2ODCMs0gDjP9hB3l+q/KoEIBWmnrG24ST0xQBXRndwbbKDS9Vn8Ncu/TRcpqiGFbieRuWLhW1B4JejCPhgaILWbLkQqefR4RD/50+N8eYLfD80oIjs1Hx/Fz/6W6/hp6J/hOpKE1aFzR266woBHg7ZkLAEJFUCEYJH+j8KLMcF5qNMwM2tb8e49505grUMaWMfB/b3cHP8MnbH17BIuD9xHALlh5RfrWC1dhFr8yfw7t2v4xvVL6L3Yx9D9rFn0Xj+GVxyIzyFGh4vItzAHC8VPYySOf6rV9fxs/9rHc4wFXmb1fRYbghzdH3vKv7F1f9ZwhROhKs4VV1B26uB19EAELfuYe1HT8JayTDuPQAgZEAWTD0bDcphhJrcyrXCKD6sH714tthuOgJAQt/FLGUcbgGfDAFHxVfr8sKKtMpTEEEAIgZUbpKOJ4uNUKjSudZuITuyZuM2HRL+by6wSq2rNKqoaFwhf9YYRA2Vazp6ZsOlcdds9NxYubEw8eP6vX0cjibo1AKcXq9jrVWHG0SYFy6sRLXh/GwWVnIsZZdTup6WbmxyLOWkdpUDZGrGYwKUFDVqdmY3QTp30hFdSjEtGwmTI1go5xSlURbgycNoJEM0J2qn94EkSAq/YilpJNzc7vdmOJzSfJZjNbKxxKtSywAAIABJREFUWWNnQw1y/Nm4TIuRgT6crk0NpcMIxoqaESWCNEfCHOqEA5Pm0tnkJkctKrPfCTrG46GAENnUQz0mHouRFZgOsUqXVOvNv6+XxQIBCH+GfyqoIuewvNBGs05kHOD9D+7hrQ/uYup4eH69jlbLReRlyFioLTlFmfQj4Fct2Es9l3msqT1+GWhgngef7nRSpnN23spJr+ILyiXbfDrR7qDIUMqYVDMnRDbM0Md0wsFLlMhwVgX1qgpARoMlVjoB5jG1tJCIUepl8yTGYjbGaHCEL7x/hMEIuLi+gmc2bQEgY0bPMtkoy9Efj/6jAMQAbPE5lLIxs/nJBsV7RzaxvLecVMt3KqrpBsSNUDdkRtYyP5tRihkm49L7I4kmFTFR9no90fyyE8JNg50zblAERu1qhPHgCG9cvYtXbw0EuD9/pomLm00EYVWkZ3K/s1yMqeIRorRyWbICTMaibp4DxbIUc6assbiIE0lcabC74zqS1e4GrqbjzWeaae9oZ5IdtBrBMkHLkhR2RQEIfUmJDuHi0MERi5nRSAAI5wewwxp2WrrIpnMBINf3Z/j61T4m80wYkBfORcI68NoZFsMUJHyGWKAfR86W+nQWKIbxc93KcQqTkckYQC6Mg6Psglk0tRDWQYz8Mx2nx3p93k9ecx4Lu+1c66T7SNDt+gJAgjrBiIfDozm+89plvLxX4NJqBR8+18S5jUhkFgtGyMoAjAQ2ZyKV76aRjpl11XRb+ZybgskUvgbE8n7z/eU7xmhd6bJ66kHTlCyyI5YAEM4B4ZpLAMLuX6vVwGB/9n0AhLHrsn6zGElSeIuxAJAv3uoJA/LpzQaeONNE0I1oKERSPl+GxeZ1M3I3aWrUG8cMDZswqlF/MJGek95Ng8FIs3j8xx6D5fw46l3DPiwx1VPuw2tAAEIgnsWJvCcGgNhcixt1ZJznU7NgLZY4vL/EN68c4v3BAI+faEsKVtRRpsYAEP5Oevl4zQ0Lxvfb+CDNMyj7h68DHLWBZECUgkDjWeI7bCTND7PkpgHUO9KGhjYAVcZJAKIG/gpYSm+2VoQByfwENd8RAPLmjR6+eWsfG60anlur45GtSBiQOdPppgWswkIRWNI0Ok5UzGnmr+qE+BLUUupqjsWwH/wec08mU/U7aVJlKZejyZ/+Dw6HZTXMGNopzd+MqKfaIUV3hWENQ0xjSqHVTyLeNhnyqWwX19A7N+/ji5eP0IstPLFZwfMnqljtNgWA8Hho8TT1hNyjku3j19Q7pAlduuaqCkNkcWWMrlFucNkzMjI+X2K6Zn1QsAkTSuNHB2jmGI84D0tl3bU676ctDYdGk4Z6PS42bYSZcSqImp4AkK999yZu3FvixMYmnj1dxYVVIHdV6SENjQJyzBVPm1Oi1gCL4TLdL8sFFKZZcQxAQovJeRwY5MKWuUZswqmBnc+9E9TkfeacLl4Lmf3FrJIUMgWejSFZD1mzcGDcgrJPJna2MFvE0txiXDMTEqnMsPwAR7MEO/0Z4szBujuVwAWCSNZL/Cw2r5QV9IQBmXIUAf0/ZJbYXeU+Ek8l6lnmNVnA/qAn/hV6V3nN/MJGwqbA0SHmniWG9BNBDUfJDDdDMtMV1AYJJvUI7aiLdrWNKo3onKDeXQGSELPf30E+Xgr7wY69z1AKzkqzmNaZ4iAe4MrkHq6P7+OkfwF//eLfhluvCMtS4X5KMEpgzI48z52N1tBREzlBcppLOMAvfOID/OmJHuplFlXBgKLhAE/+sy/g/Ns/gs7GSWye2UDrZFTKD1lfstFDJoSjIMiKGAACxKMc6byAW7Ww984Sd787R7AVI9+8hdvxK7i2+xqOhveRSmppBQ4YRuPBjuvwpqtozbdw338L752/hvGnnkFy6RycT30YpzureAQBzhYBTqOK1/MhvpXu4zM32/jvfqmDaCdDzqnojYrEC1O98Pq9l/Hbt39TwkS2wlWcCLtoViKpFSi/ogzLqfvY+rHTsFdy0Hg+H/YxONjDYP8+Zv0BJoOeSJ3NPmQCO6Qu+uylc8V6zcLJjouaSCsKTOeJMCBNylx87WTwZeLmKPR+OetDNjO/qhNly+6bGWzDTsjDsgABLqQsG5pqxP/Nn0ltTdTgf3NRNvGQ3Lz5YnJx0wGETM54IHGhVEYG2S1s3Lx/eAxAyIAQgDBZa7QsUCx0ui+PlS+lMBulqdycFwfuiISllJFxASGVz4ecciXTIWVXULwr/gMdLzvQsRQjjDBwpAPNBYKdCCNhMXS7GQBmDJhiBK0F0p3gArdzNMXukC9qjpWqhTU2N2jwFZpZPSWkMHkOpDQJLBqdk2L4l0n1bC2we72MxdStmwejQf1yE1WQNxlRX83oypoU6Lz+RmZiFkMu2LwX9HsYWREBiDAkiUpRuMjbeQWpV8Bv+CLB8iwfV6/v4M33b2FsuXiiWcHmWoRGDTKpO55wYaUG20Wt6WM81A1ONpFywBqvN7swAnpCStkSTMczASCioS744uXCgFCCxXvC4yHDw2tqdPsi56tYGA0ow2ISkSsMiO0USBacxr1Et+uL/IBdjVa7K/p+ZEssZiOMh0f4i6sD7O7HOLfSxvMnPZFgTXNbUnYsDh0sB1Sae8zro90flSnKc1QWrSI5LOOTebzyTokm2sdg0JPnrNGsH0uABOC62q1ybIY6cPNTqRY7TdyoQ78qhZUMyqShPiHDQHAXiiG63Qgx7vXw2ru38eq1vsj2fuBMA49s1UTyNoQmJtF/Uy0TbSjBoqdFCiM2IWjaKws6brYy5VuKvBnutPTd4jtAArnC4YLzBG2arqs1iY2cjUeIGKdMEyVj+BwP/XEsXT4CEF4vbniUXRkAQuAvKVithjB7XhYfA5CXLh+KTIkA5NlTPra3t2WNMmZwwzSy0GChYIpBYTzLApj/zfvB8+Fzbtgo3hNTcEq33VOpJ3+nAR1cx0zqFhkQk6pjpCm8nuy2S+qdAywXZCd9tKgZbnLN9LF/MMXrr76Hr91LBIB85HwLF7aY7W9/HwNSbbWPwzPMumlYYG3GKIg1JmYeC++HOT/KLkxjh0M2lYnWLq0WidS8MyBCJ6Hz2HnMnAXComI2SLHIl9JkogQriHQoXSgMV34swfrTq7uIkQgAeepcWyRYDlnGCdcpjSfmHx6fdJZLVkmGGpayW/o3NDzCUsMzh6GVvjRpalmFFIny3JeSLjIgXDf4O2Sys+VIt5rFLj/XclWyRgaETaB6syUFDyVYZAlZDBGAIF4IAPnqO7t47+gIZEA4B2T1hAIuXi+CZ11rInkW+HyZQtxsqnL9ysYCP/foqC/nK/tGaWzmsyZdeAEunLOhayl/J89f5ULqNxr0tYGhDUAdVMewBv6b/0wLYK3eFl+RFRWoB64AkDeuH+Fr1+9jpRbg+a0WHtuqwW06bOaimHG+kw07ciUFUVLbFjq0slFviqRapXxc/dVsbfYDA3ZN02ce6zvLNYESMSOvYDHL42fiEBktApDxeFJ6fVJhQAhAkpyqAC24OVCSXWcCEv7D67e3c4T/7zt3sDNY4MktDy+eb2NrYwXzTBtXxsDN68X7Iax8uZ8p26KSMR43gSO/xu9jp1nldAoIaU7XZ4seNxq3y7lhyVyaiWSJ+K6xcBwOuAarpzCqacgOGw5k8HkfueazycDfzUjgejsQCdZLb1zHB3diASAfOhMJA2L56iFhfLCsW1V9tmR9YUHvKtMks6q4JlPtwHnjbGTOZyiWLGI9uFSnRKFIOAXcpgU6zRZySvc8jdpfLNiwm8gQQkbps+lAnb80NhguEDBePpe9hNeKv388maDFVDImrPE9dX3sT2Lc2h8idXxsVWY4deqUNO74LBGAzMaTUoLoIx6xphtJzUAfJPcI7geUahGwcDL5Ik+x3zuS5q2ENzC4KIf4RaaDEZxaIKmKTb+KOLLxgTXFLJnDn2ZYWz2BWtBA5NcRBg1Um21EnVXYaYjJ/7uLglPQWaJbOv+DXlmyJ2mR4mAxxNXxDm5M76Nlr+NvXvhZ+I0AbpXvFhNDyYYRgJRzNqrKGjLlSlIc2LXMC/yPn7yBPzvZk2eDCoKa7SHo9fHCv/w2Xuz9GPaHU4xnS/E4VyLWrS20ul00uhzaSAZN5xNxyjnTr9KlzhipbVSwf2WBw5tTNJ4Yox+8i3fvfB03772L8WwgPwO+oUkFxdKDt2hhY3EKz2RP4ZXgL/DSxatYfvwZJEwS/cRzqF48g0fdOjZRwQoje2Hj23kfqwcF/skvr+LMmzZS9pVrrjIghYs/vvEH+NzeH6BTqWMz7IgRvVEh4WAhswoxoXstH9ufPQOnW8jwwdmwJxKswcGupJ+NeocCQMw+ZDwgwoL/6KULxWYdONnldHEP8xSYzlJUmONNPaldGtIokyqH8lFqZFgKaptZFRsanZurFFdMYWCMIidDGgaCHa9yaropvqgpfFjTbAAIFwBTVJjpsPHiwZA3LlriqVg6uL3XkwFLK40qTq3VxITOXKT+PBUJFv/IBrLQbjkBiOkwsGbnAsONkJ0H0agu1VwoXytNznxhVEaghkyZcFzG9Arly04MOz0LFlYEWJ7QpRIpXPoDDKjijZDNYzpFvR4KAKFuebc/x/6YpikLG42KABAuCmJ2JQXKSeEVW6hLHdRVoLt6Bl7IRAKlPWl64zApO8+laKThirIeOa+yE8Tfx4WC94IdTSPZMFI0FrQGrXIOiuneUYIl7BCj8cppvU7hIankqK/U0W13hAG5duM+vnP5BoaFjfN+gtMn22hFDqbDIWZjpnr4CCIfQc3GoKeUHI/P/E6ax41kz3NYLC0FgHB4kuhQU85V4XDLpUiw+LwJu1TVmQwEIHK/aUK2c4yGnPDLBB8ukEsxIqZLRyJG221f7tciTYVCb7Y4sZUAZILJqCcA5O7ORADIC6f8Yw8IAUgxnSGgwcxWSZzp7EqxUGqIufka8M3z4/PNYzPBDWZDH42YjZ4LAHmYYaNZk5pj1yHrmEt3V66VS/M7F8mKABACaDIgNPYxHIIF4/r6OqJGRRK9vvW9W3j58gEiL8AnH+ngqVNtVOtV0bNyY+ExCqvF5K7jgARqS8ls5qL3JwBlwU6qXfT28QIHbi5RuUwVETkDU+rmC7RtH236lxrOAwCySJAxdMKuYDReyHoSOCrvkI5bPJfigAwIAYhsyJ2WFOxkQOgBIQPylfcO0BvO8dh2Ex+5UBcAwnfK5PvzWeA/LCgkNa80XitjoOlrhlXl4s/PNEDQNCt4TPx9fqCbvTCQpTeK3yPvEDtpCzUPS2Om9GfwevL9lEQgZEhYJLg+OisNRC1Pzmdvf4LXvv0uvr6T4lzbwg9caOOx0x3xxQwny2MPSNhsybk9DH4MYFdAUvqfJLL2QfqWYdHY9eT6w9/BgAWVyuh6yHeJMhgm3jFpjQyINDk4dMuxBYAMD+aYp7FozjlzgmsN/9SqDArJ4c6HuHJjjs9f2REA8ldOdfE0U2LWGqgsbewdHR4DENP5NwCEz5wYn0v/g8TmlsNm1etBVl4LPGl22BqZzLVf2LEwlHhRmoSNIZxFM9+R6ZQNC/oTtcA3DEit0ZS5NZydQQDCApsSLDIg9IC89PZ9vL1/iEe36vjBs+s4fWn1eOMkeNaiVYGsaSQJE1zuKaYbL+DJ9zV0ofToCCAqI5V5/RXsarPCgBzeN2milACEEizDZjHpiudCAKJMloeF46IT1gWA2DUIAzI7jPH6tQO8dO2eJEK+eGoVT51qwWnYwoDklGCx4GyFmI6mx94pyv80BMCVwpPHGpTvzsMA3zxbIkvMEnnuGJluAhyYQmVAS7ZUrwGZ+DhW1pAMiJFgDcZMM6OXhDLDhXSXZcYRnzXPw+Bogj967Rbu9uZ4atvHxy90sLneFQAifsSlSjj5eSbNzkgoefycuG3Ar/HucK1m8WbWBWm+WYWch7KdCnBFqplSdm1Lg5D/po9lMtZZX/z5eoNFtSMNB5FJsZAUpYSGdfBtaXRCDJMEX33zxjEAef5cHY9sOEgclVLJsxRW1SeVKGvLP0FYF+Apa02WoUpZlczuUpDIfYighFJjMZ9Lk2uGIknRbbVlojjPh35JhqoI250ywU3TSpOsjPy1XbmHjP2mD4EyQwIQt+KhTlmwlUkKZmq72OlPcPXugbArj61UxIMnJmoK2xxI41OugetgOeHaFUvzl80E7u0cgMz6gyMaHE6CT5Y46Pek6cgaKfQDAQq8/ovpRGTO/J7mSht9K8Gbu9flPmxELTy5cUHkR54TIqhyfe2i1l2DnYeYfm4f+WEsvkYCEE7KUAACJEWGw8UINyb3cWO2i66zjb965qfhsSEcsklEBp8MiC3NXBH2cCJ6KFSQAEI26ZAAv/jiDXz1zABLppYVCcJKgPZgjB/6vbfwD1f+viTL9uIp9voD7PXG6I8YYMKQhwDNThettTZCxs1bAYpEQ2fcEGhsu9i/ssSEISdn7uPq7rfw3p1X0JvcRVrQk0bQYsPKKvCTOk4sz+D55Dl8KHkU/1fwr/C5R95G/OHH5Hvypx6B9fR5NLY2cM6JsFF44IjjcZFKXfz3freBH/kdD1nVFgDCuskrPPzbm7+Lzx/8IVqVOrbCLjb8NqIK5aYQdpnckN8OcIIApJ1jMjjCfNATBmR4uCdeneHhvsjipfldpkOqqiiF9ZmL54utVgVnV31EVR/zDJjNE7g0TTsFstJwpy+zMhCUGvFBZ4dV1OOUYJTGO6akcDGgF0IW23L4k+kI86U0i6/ItlgglwuwWdTNRm42TsOQzOY6zFA3H19+rj9OBYCM4iU2u02c2WigTaM1deZxJiZ0/oxoLJdarIqsrzSi+5RLsxvkkurUKe+cB0QZFZmFCo020l2jf0DTTAg1jr9WqEaXuntZaGnUI1CjgoKFHeeclF0XM7GYi4vxpRAAEIAYE/reKIZfcbHV8rFeJcq0tJBOUlmcKZGhYZm/g/SgUyGIYKfVkW4/Pzjj8XAehNCeWqTQpyKbuDBZemxSSFByVErODGPFgtZ4Fei9EGkUO0PlJssHltdUGCTaxO0E7Y22ABAyINdv7eHVd65hkFt4tFrg5HYTUZhjNhwjXdjwKiEqARMgOMMzkO67FD58XnJO/2WH1JFIV5676NwXZF3Ua7SMqQ/XDAZKoUwxSXpX5huUkj5hsvIYkxETcXRjycHUIMYQemJCrzXYk7EQL1PUG020Oy3YORfrISbDAf78Sg/37k9FgkUAsrVqH0uwbE4Qth7ohXlNeR6mY6ndOB1iZa6xRNGlqXbHy0WWx0+tLX+u3tAuHe8VQS4H9c0ZvF6wI5rJRijPoPhg7GMJluSE05vFAIUsl4Jxa2sLbo206BjffusOvnWlL2awj19q44lTdQGB04F6Ukx3XWV8+kxrN5f/SwtAMbWXZlXGNfJnQnhwayEGxRILNxcpIOV/dZf+qwC5ZPbP0KAEK6ahkTFdLiZTShrFEy+fQwkWQQcL91azI2CE16W22pWYSQIQzEe4cTDHl97Zw9FghidOtvHxxzo6cbkEnDxOOa5yLgO7kXIG5fwbA/h4ntp5twWoPMxaCcvGoZHjsQAQ0702EhRef03LAbJE/Qrm95u1zEguRZKQEBwG6K42/xIA+eZujtONHB+92METZ1ckXaA/ipFTtsNNrqJSVR6rPhNqijdFKeUhRvZj0rx4n6ThIIWgMom8PoyY5rmxmcFrrt12SjJsASCczSJrhFhIeL8jjA5jTBZTeZ7IZhGA8Hua9Uijvad9XL21EACysFL8yOkV8YBUWgHchYUJ35HST8dr/rDfRi4gH+WyWNfWIsGRzmqQAs5V1l3Wh/L95tqvnWr6t8YS42zkduo34JRyZe0piJV7stTZImFUQ0F5MEFlVAUbHEzBspcJenupMCBv7e0JA0IAsnaSMrVEfQUkHqVRUnbNJcpVpX8PN3F4XEaizHfXgFu5qqXh3PhCPF89LuYe87k17Ag/c0awUCYpMh2Qe19/qM+rSAEdF+2A0ac23IZ9DEDIgHzl6l00qxV84uwGnjjVhFOzELOZMExgFxb8NuWmZSHA7j716UxwLOXUwvSMh/L5UuyWEcSmUSRrRkX/TuWzuvez0WX2+QXnjtDHmHDP0XeRBSkBCJ89ekBoQjcAhAwInzsyILx/B7t9fP7NeziY5nj6RIAPn6qJB4QARJ6l0mPH6yKSpTIIhPdEQATj1UuFBUEDnxNhFyxNfDSMNfdW9VVqyAvvicicA7LUKusj68FzICNNoCsAIdC1gs8W/TOy/hPelWoJzr6otXwBIF//3i1cvTXDWqcLApDHtz3E0HtPH6Kssa32caId536YWHJJhiSLE0VYkDlmatp0ijCsw+O5E1RzXlnFl6j8lCx0s4WU5maHjZKZGsSF8eAwxURmnLlVlUDSs0oJssxbW+rgZJrQWddUXAuBW+5Jjoe7RyNcub0HN2rg+RM1kcLzXrJ5JZ43DhWWa8tGNp9TqhaA+ZRDnkcie+T3kTEhLOD9OCSrVzav+Rzx/EQhs0xErsW0sKkHvH94D8P5FNudLtZrbWz7HQkccp0QlbAu/g8mYTmoYvqH+8j3Yi4xIsGiz9EVJKEMyNFijFuzfdya7qFhr+PHTv51+FEAN2STiLIzSrbomtcBg5YBIJSRcalKcklx/cWPf4A3T0yEVTyCehtr4yn+089dwz9Y/3mRzSGg34cgkuBygaPeCLf3e9jpDTGeJzLQk2Cv6newsrKOxmoTnZNV3HzzCHd3bmJevY5rhy9jP3sfS2ssjJ0MvKaaJA3RSldxfnEJz6bP4kyyhd8Ifxuff+wa4mfPi4Qs39oEHjsL65GTaLfaOGlXsUbjcF5giCU+/bqPf/BPaqKiyWsOcspwcwe/e+P/xpcHXxDj+UbQkWnoocuGcQlAWP90QpwiAGly4OSRsCAEHzIThImQB/uo18ohquOxPN/mXbV++PzZ4kw3EP1xGDiIU0h8qpun8PJMFmrDFnAaJ//wIeUDRhMjDaWUYJkFlIWwbMbUzJE69qqyAfAfvvxGBmHkTrEY8VTmw99hKGx2HY1281jKFauZXSYkU/No28ceEAKQE2sdnNtqoVX1hQEZc0B6plpg2bQFelBarVGpspmksej4aOANa+w2hNJh4AvJRCZkWmiodpVpVzozhJOs5XxyS7p4XNDYQaJhlj/Prrpozxkz9x8BIDxX/sMHnvpKJqzQhH5/MIPnOjjRCYUBSYjbpdifg/HALDr5Igngy1MwRpyJG3yWyLhY9LIkKYokw3Q8hM1zK4tKHh+NjPzfNBDLYlkoEJFjKc3opgMuBfxSk8FE1lEWbWRWTJHmFC6mRSwAhAuek7u4cXsf3377qgCQZ9oeNtcjASBLAq8FF0TOv1D9Y1HhUCze/yUqjNAFo2wXco40/fO6cMFk55wARAoUxrrZ9B8VKHL1x+hN0hjFBs2HOXPnZ9IpmE0IQCgzK7BMRwJebStE72gK+ZW2I9pXTl5nZCEZkPl0pAzI+yPcvjvCpY1VfORM+H0eEAKQFMX3eWj4zJqCQ7XfuimbF84UFyILYcymDIFSKQyvKWd7GCaFGyEnVbPjljN5K07Fe3HMdOUp2s2OMCAEIHyGKcUjAGFxdfLkSXjBErPhHK++u4uXr/TFBPjRi3Vc2gzgUHu61G4uj0U8EEw7ErZMh3ZykjU70yxORIa0VB/WaKLdtMCvIfFsHGRTTK1ME5MKC50gQpUdXk6PTVO0G3UOeMFswsFVDuYzdoBciZrl55AB4WfyXAhAuAnyeSQDEtVqxwDk5mEsAIQMyJOnOviBiw3ZAEXHXIIPHpfxKMmzU8riTCFrGCqVyKXHUppj3boxOPPehFqoaIGkhZVo70ttPwGIkWMZrb+Rg/DnuNESgNCEbhgQNmmYgkUJ1lfvLr+PAeEPjGepzB+hCZ0pWGbtMSDEgA8+8iwSdV0qjhkg+lD4vSYxykjGGK3L7+O7xmuhklCadjON5eTiL1N/uTZkUgguxgWGs9ExAKkEClAJQDg1mx6Qa7eX+JPL92RQGAHI46cbcJu+AJA4fWDINl1lwyRJARfpviDsAN96AU5MSyuDTxwT0ctQELf0vikLLUVKnqBea5YSXrLtkDWL95X3aTLXQYYckSESm1A1516NU44DBEwMCjIBIIODHF97d08AyKNbTfzQuQ001zQhUADOgtJPzujRgpnX3QBR847z6w8DEAZIGMbN7HGmuOLXGbNtGg78Nwt5Akl+JtdfA0DkHpfJjQQgCoQcASBNryrvkt+uHHtAaEInAxJ5lgCQx07U4dZtxAWwHCyRUSZU99GgxzNWXw6PjzJOkTvn+r6LC16G9inDq74KZdDkGGwFuozOlXtYJgeJJJDrCk3vLPzZQ5FsBe6LEwEgZDz6I/WyKTCZC6BhohKlsPx9u/cOBYAwBeuZk6EAkG67LgBEmiRiDFc2n8fzsAldFAeU+pSBHwQN/BmRKXK/D5V94OcQ+IhPSpLGNOGK58yp5aw2KetjM4PPFc9FglEkHl+bAWzIEACYSc/skAdBiGYYIKy7GKUpvvn2HVy+PkarVhcJ1tOnq8KA0LNnmpLsiPP9pQpDmlXcf0uWfZnqf/PvuNfzeCtBTTx57L4rc+FhPo3FB9qo1+HV6UvJWHLrAD16fOcMkmHoiI+ALAnZFstBZ6UrQTrjKdP2ONOLoYYpWGS0alQZeLD8EHf2B3j7xj24YR1PrXniwWNCJ3dvghwCEFW6LMHIQ3pB2Kyg9JsDl8k6UslBUEKpGM+DAI4/w/rRDX1hGOhr4iAzApWlD7zdu4d7w0OcXt/CY+1NhNz0CheOX4XjR/CqdQSlBIvxxbM/OkR6bypsX6X0N7plXUoGpL+cyBDCG9M9VBDhr27/DdQZjR/wHfaE6acPwkq5+5UAhB1rOtOJagje8xT/08c+wHc2J2hlTsvIAAAgAElEQVQWHsZWimGewDk8wk//2T5+fv3vQ3TJIWtKSVHSYZOimLEwTZfoxTF2jwa4u3uInf0+JmOGNVTRXV9HpWqhP7qFa3uv48i5goXfR2ppsA03fbtwECQRVpcbeHT5BJ5JnkIna+Kf1X4NX33qCPETZ2FxttzaBnBiHdb2KortFQTtJjbgYQO+GOxP3XPxC/+4imhqKwChvCpN8OvXfhm3Fjew4jWx5rew6jPtTGfy8fjJvEYbEc78+DlY4UJieAlA+G8ZRNjrY3B0IM8i1wkj1+Q6ICTAD549XZxfi44ByDxh/jFgJyncbCFaWbM4Lfg1bqrsklAvypSdIBLNqFkwWYDz74wJPWNKVmni5CJqohhNF48vFX/WFF2mm8SF+OECTTaARON8+bksJvk1ekAYw0sJ1sn17jEAYbrELGf2swIF4wGRLmGZUCLSmd6+bFpuEKLBDn4QycAdi3Ft3OSYxS+xgMoa8EXTi6+do5qjhr00l0e0zFH3JMVpOB4xNOG4K6OmTy24eB6yEbuWABBuvodjmrumxwCEDAiCulxz3jh25LnA0OtgCmxKajgAkClF/JrMvOdARKY0DIbIFir3IWjk8ZHOFcM8W9t8sUc6cdh0IU3nlMcpRVauHTpeq7Ds7NEjwHsqC0buYJhM0FpvyVwLO3Nw884BXnnrfQEgL6yH2Fitoll3kc3n4gFZpgW8wJWFeRx7shgxrYQAhCCCVC8hrFynKh/cRGJ4PU+lFrMJtdcc4uiAa5ycX5m4Jp3esgDjNWP+tgEg7PzGjPSjXtWtod+boeKR0XOFAeEmyuQfAhB+BgHISzfmuHb9UFKwPna+hjPbAWacrr0okFHTTJld2W1X75AmvRjGjyZ0szny2ZZuU+kRMWBECxaNG6VczmzuXPDpAZlO2H0lE1bIBidyj5wm8QTNeksKK24+LB4IQDiwigCE2tx6ZYlxf4qX37qLr72n5tWPP9bCo6cC+JEHK1bNMK3+UnCUsZoEA1I4Uf5SSgupDabUkIXbmH4edhLbLSwpjUlnkGBdaupzGxteTeaB7OcTiZNdb7cFgND4SEp4ERcqLcgV6HAQFrtDPBdKsPj5IsOrR8cAhBKsW0cLfPndfQEgT53u4rkzoUjNeCwmScYUclLAzTREwsgITcea11C7dDrkkn9v9PdaZCowi8o5B3zneW95jfh3ZsI1JVimmy3m03IAmzx7jB0vAQgZkHa3Lh4QRpUf9WIxof/F9QkurrgiwWIKFhlYys05lZrvbq3TlWeex2KaM6Zzy89jMWzWUn4mnzEWXjxn9c9pqIEA86auqSz8eP78Pkqw5uzAJWpMNUU9AQiLwHRmozfui1zJi8hcakFuAIi/nAgD8sfv3hEA8pmza+IB8doh/NRFb6SMn2lCGRqexyxSHgZwlOCRQJfHxUKP74ZcS6/0CkrzSn0FbCAYNogFT7vFAojTuKk913eEiTQiMYtnsj7QiyCeDT+QpgEba9y3qmS5/VQkWAQgX39vXwAIY3g/fWYN66c0BpnPF4tQaRI8ZEI3cjIDXs3/NvIeRmjzOI4lPRLj/qDzTgbEAGcja5a8/PKeo9CwCmlslHsu0+L4M8KMhFU0KIlgDHnLlRSs+dFCUrAIQOqBgxdPr+HR7Rq8Juf1uEiGCRbzBeyqi8CrHpvpWXTWaVx2KuiPhvIMtTxle4zhXj06ysRpJ1MBJtdO2X8kNkil1rxmHGbHLj4ZNvoN+GcyGWNltSVM3O4Bm4oqs+MaSCDAQZ9kRfgZjOH93LdviAfk2VNVkWAxhndG2exigeVMpWyGcTHNANmvKNEb657J38Vp37yOwla4ZYpmCUAIfPizBoCYc263yEirrE/2oWWCIle1gzRoqgwXUG8f10cDQLgT85loBJQaO5jkOV55bwdXbkzQjGoCQJ49W0NaeSA1J0zQ4Aq/nK4+Q8XxBGDIM8jCvsZob3pMNWUzg6ughM3I0sSexamAgEZUQ+5VZcisMEp2IeceT5eSOhhVmygCT+czZIUAEEqw+HzxWZDPyDgXeY5uqy6G9aLi44OdA7x55SZsP8IjLcg+w/vFgp3DQDl8kk0hMiCJMEepSHjJgBCA5MlSk/YkqVMbOJwFRgmY1I2UspFJ5zUczcW3eJTHePPoFqyqjyc3T6E7A7x5hnngohI14EVNuNUavEYL1VYXnlfH7I+PkN2elXhB1SMc2CwjEwSATHF3foA70wP4qOMzWz+JMIpkTSIAoRdFZp3xIrCu9TQFi8iJBvKCgzDzHL/6kRv4xnYfjcKTzzi0EqQH+/iJL97Hz3f/Lmw2gJmgxcef7wcfDnqILKZhufIe8r8pA+/3xtg5GOD+aIg7wz7u3trDfLaLiXcLk/A+Zu4YGZUfZGT463IXUVrH1vIUnlo8iyeSx2Ty/C81fw2vPb3A4sK2zMvJmx1Yayuw6lUUTA7b2sDj3U1ct2JJVV2PXfwPv1jDubcqSJoQBsTKLPwv1/4p9tP76FYUgDABi8yQ1Ph6BKidbOL0j59C7sxFbjXtHx7H8U77AwwOD9BsNmSdELlmGQYjdc4PndkuznRDXKBRuBpgmhQYxQkKmS5Nalkf9Jxok7IY20HBwU/0D/AhrpPW98RAJAtlpiyGeCD4IyUDYLrUpjtkNvQoaiiQkNjFBzG77ELw66OyK8GCmb+fLygpOsPKzCYz7A5jzDIHzXpN4mu7kQfGO2Y2ddGqxSZjxs2Px8aXwRSKy5maNrlxmehSm9SgmX5e/rfQgSVrooW+6n5RTh5WYKEggBup6VrOFuPjydGMz1MdMK+sIn/OpQglWSsQD8j7N/dhZwUubraxTcMqJ5AnmQwdGk1n6DDjmnIvl3Sri3k5ZI/9Qy7oosuu6LC1yZBF0AMTbbLUgVp8oRnJqceshkc9Xz1udhCN7pwSFUrC2ANnKcqv89GvNtpimOV9XxZLNNsNtMiU5D4++GAHL797FSPHxdPtEKdOttFpOBLDu5ixQLAUxVtL5Jl2lPnHKp+hlAleZVRno1WXc5FijsOB6IeR7qZGcVIvy02D3/OwzI/nphrZMt+e0jMuhDRGOlSDasfYopcirMLikKIa9ac0HHKRnKJIEnzj7T6+c9jH+XYTH98KsXW6BscOUcwtXbiY+OLTqMpJ0uo7oWyK3VojEeO5PfzSGfZPu6bKkJki1nRDeS5SWHI2z4zFj7JR3MQFa3EZSmNZ6Dk8Kkn5GXXpsCyWMfzQlcnJATuJoxivvH0Tf/H+geT+f2KrhsdONBCud0Six8JN3z9qXtnZJbjXZ7zOgZ41B/tBjsy10IWP5pwGfE06+crpAqf3U1zII8ROgaFXiHyqHkZqjCewshw0KBPhlHYuhqSul6l4rCRMQBJ3AllUZYGKGvLffNeXoYt1r444H6NIJxgfFvh37+zg1nCEj26u4qmzgQAQFiHjMeOltaNJsKoza8rwhjIljsCN7wBNhsaTZWRZRkbKgoXvumlc8DpIl9R03cuZI3zmyBoYAMCfN+CHmnApQgNfAhCy3MbqWkNSsLi2TaeFAJA/v7nEha6DD52q4tKJphhZ5wknYE9EukaPEa8VB0OKylrkShVUPErHerI+m9kjJrLcdOdNkW/YBJlmzMKV03jLYA4W1YsFu7q8JxoO4lB6m7OLSYkW0/RSKYrqzSYCMnTZUoaMEby0scD7N5b4d+/vy4yYT67V8cSZGhpbTYS5qxOTRYajZnnpIHMdld0Y2kQomzJ85vk8m+aHeiS028Z7ZAC8kdSIn8XR5hLXSIJ9nocGD6j09pgNS7T4qkZ1MdNXxLDrMWQcUVhFBdz8hwJA3rwzwvn1Fj51tob17dYxgON7ouuQGueV9dcZHixY+HfK7qgEkM+R6fgZBk2+uTwfPX/+f702/IfriHTxY2UkkCnTo3urNvBYIPK8BKDTe2Gp35AMR+QCGQeY3RriC+/eQCcI8eSpNp483UK7QY9ngd5ohnSRIqI/sVQFmP3KMCtG0cD0JPErznTgJVUCfM7I8IsMznngq+LPmPQ/nosEDmR6f5Ud1OsmzGnpJRoOuD82kZRMJdt47Q4lxcp4jfsx/ujV27ixP8dzp2r46IU21lbUxyNRrjPuuRqNL15LYVzoF1I/C43t/Dr/sHHJv+P7z2OXPYfBqKUsTiWzKucz77pJyGRUPEEtny8NFlHVB6XABAjDoYYtaJ1CBklj/CPuqw0XUeHj5Tdv4Sv3e9jorODja1U8cjaUtE7+Hv480xjZUEhKgz1/D8qhzlKjlKMNKLk2gJcgwFxTCe3wfXnmeC58lygF4z1lJLB5PrlO8r+FAY2HmC5zNFa2ELbXMJ4zdCeW5Cvu+4fTVIJgCGwprWUz6mAww9Xb+/Jzl06sYPvEurAjTHDXNZdAqinx8aN8iipnrgwnWPZ7yBZzLNK5xL2ytmGTiglirBWpqJF3oKwD5R1b6vstYLNkxZnoKWyw8DohAs6kCasydd0JqghaK6g2u5h9foDkKofgkXGwpPaXvZOMZpFhkEywMz/C3fkhvKKOz6z/pMjumeZID0hIAMJiO1GzuVWxhcl4YEIvhAX+3164iVe2+ggKFxFcjCsFpr1DfPbPdvBfrPysJJRRgkXQcgxAUgUxNiV8Hp8bhjvRUJ5JQEJSAe5iiHe/+h5uXn0bt50r2Pd2MLdnUK5LKBTYhYt60sDJ5Byejp/BI+klLPM5/kXr/8Abz+ZITq2CjEJON9LJbU1Ma4R4ZvMsHqts4s9W+hjXK6hXAvy9zzfwM79Fo3+BzAUWyzn+9zu/joN0F12/gdVKUwzoUj8RPLFeYIDMhS5OfuaEqEtGh8p88N8xY/X7e4in6ucTln44USl3GdBzDEDOr1b/EgBxmX0sZg5HHn5SctWohlq7KZM++ScokyXIjvBBZ5Scdht0Sq2VqfHM6H+12Fd9Jl9YwkL+b80+1w1cXhhXuz6zRKfXSres7HTwJsrizIU8zXH3aCLDcdr1OjaaHrp1nUgaZ6Q2h2qOK30GQv3MNSucf6oeN0XSsjMxc8kiRWxX6vAroUYM66L2YJCikSzRWMXvFRAlWeEqAzg+D0c7VRJlW2aPy9+XKU/xYqjFve1ibxDj1v2hoOiLGy1s1RyE7YZOWh2NpRDprqyBex63PUaITidjVJhzXdLYnGUiC2HOYl2TVqRoEZ2xdhZz0qWlJp5yDP63doRLs9tDAIQdHxblwjyWAITAo0GdZRnXOMvmiOrs9igAuXlnH69fuYmp5+OZTlUkWE0OvkuYzMU8fQ6wieF4lFCp3pNdEV5TdqIkyUvAHrvkDwbzCTvCOQe8kmVxQTAm0iApKnVTMECEGzkBCPX08hlpIgCEwQIEamJorQa8kOLZYUIOQWyynCObj7CI5/jmOwO8cTTAxW4bL24G2DwVwbYCILZxb36ECqe5ikzOlWJXOpVQ419Y9TAaqoTPeD54Xuba6zOmDODDxa5u1novOFGawJbXjN013Su1QMwyZVek85vTGxUJbU2msN6sYnNrHYlVCAB57b07+PIHPYSBh0+daAgA8VdbEpnLApEblhiaqf3ltN9Yte0Nt4Jl3ceRm2KULlC1XTRQgc945yTHQUBXTSb3PlioB+Qoi1Flh3GaIfZTSTohAHEWuXh56Fzjs6zvgMb9cuMlmOXmSUkN/1uYo1aErbCFeTZCPD3CcD/DF94/wO3RGB9e6+CZ81WJgVTJBIvdWSmT0RhQzeznfAlHU99clYywK2eKPnO9zUZu/CHS2S2lcvJslmlmvAMCPti5z3Vt4L0yjQket8xmoRyHzRLG6loVrK03ETZY4HMqbPp9AOS505EwICyQZ0vKJ2fCgNjUdcskaU15UjaHUj1lzXifJO//ofknpmNu/s33gO+Eaeqw8chzkfcmZlc3k2eLDJuudYnIH8OQzAmLulzW+yqTjjg0rkgRNTlBfohaMsG1Wyn+/bVDxCjw6Y0mnjrXQG2jDj+1sT/gIFrVhGvIhQJAZSlydFfYCc/LdVMLdynJy0jjg4O942YQv64MiA6d4/ewicHONu8BrwVBOq8T3xN+JsGXNKAyndZNgMdGmgEgYcCkLY+jh9E7GuAblw/wvXsTnFtr4hOnq9g82Tlmwwj0Zc/zVcOsviP1fJlwEj4XfKeNVO8/fN95zOY5k00Z+vzz63wHBKQtmQilzYwiVdDJPwQgItGaql+Mz9ncghQF7FbT40HxcTrK8O6dMb505Ta6YVUACD0gzRqZcqA/ngsACR0bTjmIk5/H4zD3ST5P5mCU4SBG/VBRNkGGn1GWOOccGa4duo8KKBKWSNmGZVqaicVzqescfz7i8N08x8H+kcgvM8YD86Zxbkub0bE6d2I+TvEn37mHW4cLPHuiihfO1LHSqYuPh8+ozEiCMpY8fgIQlSQqMy2/Y67hNd/vjdJ9pSRs5Poro6Gpn+aa813jeRLc8tk1z5cMx5XzhrzjBBCisigBCBuMfOfqlDVXOcXbxSvfu4OvH4yw2V3FR7s+zp+kcVwbsP3hSI6dAI8VrgBZ+jUyZVKkKSIDj7VRahq5lEGZNY/fI9e8ZGLlHlAezv3d1fvFzzKzqcSwPh2AWuiou4Fqe0UUD7xeBUN3OLA0cxF6NnzWgmxwwsZeb4L3b+0JAHnhiTMiW+ZeR5aFx8L9pBZRBkpT9lLYxYzrQL+HlAN3kYjMiTOpPDa8RyMd4FzGXR+rZ5j2mLKe1IaoMtAq56dMlDJy22vCCzXelgCEgx39VhfV1goWX58hfr0nINMEV7Frz+Kd8fNUbtyf97ETHyHLHXxm9SdQ8xqSdMXfF7oeKrYLm89mCUB43IXMVFG/LYHmbz53A6+vDVApXNQsNugdjAcH+OEvHuBnuz+DzM3lfJkcJR1hrk9lg8TyHdi+AleRL6Y57Z2wag7mmxk++NJlfO1bX8Jl6130KkdYgo3bB14yApBm0sLZxSU8tXga59KzGBU9/ErnN3H5QyHS7RV6KpD3ZijOnUZRp5we+FvvPIn/7LuP4qXnDvG5z/Zx4xEbzxy08Cv/dB3RMEcaALent/Av934LmbVEx2ugW6mjXgnFT+OWwx0ZVdx4ehXrP7SJ+bSPCeeAyCT0A8RjApBdzKdMKtR1wwAQZeIzZUBOdwKcWwlRY2Z8CoylSMjEHF2phEjZ/Wd3mtnLrabElfJiMfKzGtbKxV9fGOkU0kxjNJmTkbzM+hLrlF6++MJk+D6GQ86aKBMtcmUI+I+Z1ktJAhG/mMf5s6XOmysHF7p0meLWwUgM5+1WE2dX6wJAWFCOuWmnuvnSmGwWVQ7FkUKWE11DlVP0+0N5saWbyIe0pJmZLCGdktIoyc8UarmUFYhRuJwkLp3qqUb08WtSRGYqyxE/SEWjP7khU+rC37VYjkTrzWuyN1hitzeTONRz6w2sVW1Jt5CYvlks94EyMVlAyuOZjbjwqTmRlGbChCgZBKSSMTHlSYdZozmZQsHjJ+3GQmgw1vsjHg9f6X4ZAlgm77CTGDCH3KJfRGUdBJkEIDTt05k5zxYIa74Uocz9uH1/gNev3cLCr+Kxmo2VjodmzYFDdiXmFPEEhZ3Bj5jopbngRobheyrxyEuduh9pRHNWRjDbZcY8j3O5iFE4OuDsPwQgAjRZ6CxVIsBj5wR3Dh6TDnGSoj/oCeCkZ2KepGi3u1hd7UoM73zcE3D37SsTfLc/wqWVjgCQte2AUzZgLRzsJUMZ1kkAIvricqZJkrJb6Ah4YPeb94HPr7BLpUTLdFCps9eXUTdv/hFmrPQdsEMsKVSM5xPKl8UVOyA0dOrvle5coV1/GkAZV91ZaeLkqW0BINZgdgxA6AEhA8IYXrdTF1DGzdWAADIgfL6km8wOVJogaNYwQ4a95QRJxUY9rKJVVBClFqzDMXaqOZYNHw5jSgnEWGBw8R7GWESFMCB1P4KdFEJbs/icLxUEyw4jHeRQZFfcjDhYjnNH+K5UVpo4VV/BLGUowJ4AkC990MPdyRQvrLYFgPCd5e/iMZvigfpr6bIsdW2hXE075hpjzc1A/vfxlGRthGgxWaa9lV1m7b6VkrRyCKDp2hOAGGaUv8uwDgQg/P1cJzm00nEDbGy2RYLF965XSrC+dDfH+Y6N58/UBICw0CcAoY6buig+/2SHphPGHuu6w0LODzTXn88Gi1J+Lo+Rz73p+BpgYthB/pwUNhJgoKlnDDVgEU2DNQGINizoL3vAgPAa8rg4h8ILNRmNAITDMxvZ7BiAzIscn1rnHJAagpUQTpxjIn6MB4UtiziRyiVacPI8DDvA62cMivweYThjTTESuVHZveb56j3NRKKoe43OUlKdPmWyuqYZAOLkGjYQVmvC4LsceOd6aLcYRmkhiycCQF651sfb92cCQD5+KsTaVlPuI687AYgUsrWmXCc+q3mu+xmNtjxGvfbaBOHnm8KJ32NYEQXA2oRjyp0AjVIiJIV0qvdJ5JpFyQ6bFKRqVQCIkUBN8gydsCGySAIQyqaTYYr37k5UguW4eObsigwibEQO2L6ZLXNhITmpigDEyOJ4jvx808jh59drCggp65T9M9fJ4wTK8r5k+swZmZ98U8n48uvTiUqWzXNrGocaC7uQWHF2y2nu1iafJf4Qx+U1dTDoz/Hvv7eHu/0Uz2yH+NDJKrrtmgzf417HhECCDVN8c4AiryefA54LO/OGTWfNYdZXc0xhUDIhZWiDAbc8dm1m6TgBNkwWCwW4BDwmCY1SYDbJ+GzwGLgv83jYrOXnNSnPDXI48wKvv3sfL/emwoAQgJzetBDUmqAMXZ4lDi2sNwSA0JfDz+8NdcaKJIWWhScDIYwvdrZQWa/E1x4n/ynbw2c0ppGc+7ura502Kh4E6zDClx4KMilBowm/qmMSeG3p0YiZqFkkomShAoFKgd3BFFcJQJICH3lE5VdRjexlQ641GZZGnWyGh8FihHQyQ0Y/y3As/s08X8ogPt7DmqtSVza4jWqBLISRVS/nCih5PPx7Ph8qk+NYBprZG7Al8thFUGsIoAs7qwJADq/M4P3pEEtrKQCEXhAG9+RFhkWeCAOyN+9jf8G5MBV8uvMZNIOmTAOnCT10fHi2C0s6vhxzoBIs3gf+Qgn6KXL89tMf4I3VoQJhy0FEWf7gCM9/4wB/p/43dbq4SLfUmsAOtcVAC3p2yX5wrINhR8iM8PmJgNHKBG99+U184+2v4rZ9A1Obu7BKrwiiCjZo8wpWklVcih/D48snsZ1tYA+7+PXV38atZztIVlso4gWKgzGcU1uw2038l39+ET/1/hOo2RHczMLlk0P8P5/dwRd/ZIpf/pVLePKahyTM8f70Mn7n6F8J49Gu1NCqRKi7CkD4T2gxUdZD88UNtD/cxHTUUwBCE/rBPmbDPqaDfZlfZ2SQfwmAfPrUZnGq7QsAifyKABBuGjbzfR2NgVPZDRA1G6jRaEyzFS9ArjntElNXatu9QDXSQVXz05kBbDZlY9jjIq3dCWphtbhX5uABAOEmza8RgJBK5AJrCgHO5zCL+VG/j3tHUzGcr62u4MJGC52apyauOEWeqd6ZAITHw9/JGFt+pmxshbIv8tK0W1LMUEtpQIdVUerSFOmm02NoWmbkS+eDBcBCEzYIQHjBBYAsOLRIs/g5nEgNrLEY16UDns3gS4pYgXu9KfZHiZzv2ZU62pUlBqKh1PQQ/gyvLTdfvtyiK451o2Z0HXWVjEZlsSVgTdJZyrQqdiDLCcjUaIoxrSxazLmxk6jFgHbgpHAX8z71gCTr1dhN+j1qduTe8GLxBa83a6hXQ4RW9RiAzDwPH2pxHgWj/AqJB07m7GKmSK0Unl9gGeuiKICw9FNwYJH5bKbu6IaSiERLrqtIl/QYZer3QwyIYd+MXIOLrWxAGYssTRNjx5NyLEnFocQlSaUgJru0Rp1knggAmY3HeOX9Cb43GOOR1a5IsFY2PRR5BfbSxWE+gUWPTVV105Rg8bMowRJds8OpzLrYmyLGSK0UZFO7rPSy6ezyPuv9VRmgASD8PSywZICRJF4RQGoxQADC+oCM2MMA5MTJLZkymx+N8frlu3jpxkBM6J8+2RQGxGnXxPBvCltuqmRAdLNVOSHDDZpBJJ20O/FQmJDCc9EqXDQSW2J3XVLG1QruYS6sxkrqouNVMU4XcLOlBApUqVNnoVsCkNlCQbRj63RlGfa1iI8BCMGIdGNXWzgRdUSCNRsfYHSQCwC5N53hI+tdPHnGF+qef1SjrXILn+8DtetjLdolMazsnMlzw2nBZeiC3LNScqnyrQedRBMHrpvfg0hqA+7JTDz8d2atowRLigSR/dGfQ0aqIylYxF1HR3O88foVvHTfEgmWYUC4RkwXHOa4lAnE3KR5bRiRS2CowJSDRbkmFdJ5NeyaKWz5DvB8TJCHkZzw+wXoUzleMiBq2OYkdAJ2XRP4XBGo1etVDAZjYUB4XPQg+NUAfuih3q5KclswHwgA+bMPjkAA8oObLWFACEBsarTZxGRXr2xCSYoQ18hUmWGehwGBRsLDfwtTm2tEq/EdmPXfhA7I8wmdsUFW2QAQfgbPR9btMm6cDAjfdwKplBs3NfFegGbDl8YNAQglWAQg7+7FIsH65JkI3XVtQEkxPdW1nBJBHrvGPisDxgLI7A0SmU6vZCnJ4s/y+02Yh+nIi5QsJ7hVVkAAt6udfD7LIl1a6J4ozbZS4kQTullTYttCt8rCMRQJlgEgZECYgrVSjfD0ma54QKp+IQwIAQgbM24ZcsDrKtLWMojEdKL5dTIg/GzKgwTweRqzTyDHY0glkVD3Un6/WctNgcwIasNW8/kzIJ8yGt5jDlallJupZfL7HRtr650yfc7D7v3+MQAhA/L8aaZgKQPCdCR6l3jvDWtJKZcykeoB4T5nzs1I90yDh/e1UXpXlEFTD4gBLPwa3zVl7vie6yBVPs9cK3n+9ICwqGTcsgA3CZ52xhgAACAASURBVKvRieU0k1OWnIUFrGmGNy7vCQBZa3Xw4mooAMTylb1ckHGGJewaG3wK0jMUDI4pE9/YBBamPFAwIe+Ipf4ZJgHyPnHd4f3gZwuzLloJ9jsVyPIay7uy4IDAKerdNQ2pcXww8jusN6RRapH5Xi4RT8bIFjORKBIQMpznYBzj+v2eKEyeObWGeiNEFFUl5p6/lw2LRqMpQ5rv7N7GcjKFTRl1Qs/ORKONWatkCapeqKwYrRElq0gpkmk6LER6qowoGS9lc/UZZEM2o5aL88EqLqIGj7+FamcVYWsFo36G5F/viSJA2oTiW1D2gHXbYDnFfjzA4XL4/9P1Zr2WnNmV2Io4U5x5uGPeHDkXqzjVXJJKbkltNQQIdqvbsGHD8IvhR8MP/gf+Ie0XG3ar0TCElmyppZJUpRpZrBLJIovFIjOTzGROdzrzfE5EGGvtb9+8LMuXSDDz3nPPifjiG/baa+21UcgT/LPuv0ClmCBW35QSkkJZAISJMw4j5dqqAVGGlza8BlL/zSuf4L09Wr5Hkmc1ChUUJxO88cMT/Jf1P5HsSQCEgINAg+9FUMPYKrkEQOi4tTZ51aaW4UnzBG9/9y28e/9nOC2csmOXAQ9VILM7OwRADtdX8NL6i3hp/RJ20x08xGf4N/t/intf62LbbiIjK3s+RXzrCv7kg1fw33/vJbARK7vQy457HWFeWOFP//AJOqjg99/uKEF+Z/4x/t3k/5DChuCjU2qgxsbj7N0Xl1CLKpKq9f7oGuovVjEbnguA0AlrcHwsILKaDbBeMiFr8bdJLpsh6Zoi+t1rBwIgz+wkFwBkzsOB+lSCNnb6JjAol9Bqd1Ft0qqLHb/DADCLEhxi3J6XhX62aNeYjokM7bD3LCInqWvC2u3ehQSLVfc+2ZwB4WLk4pK2cWZ0L2+AXUc5KR8+fozTeYplXsTB7i6evdJBq2K9POjmtWXEy3u55GTjNrKqPQiZdW4wBCB87yWDI5eNZXYwKCsfMj1c4DwclEmtWGZOP1cWkd+3Rc/rKwaJk9if2Lso06rXAhcmMltN0tHAp0/GOJ6uFFDd6NZQzec4G1mNisbzwl/dnFX0Rx2o7IDjupDDjT7dgg0vkLbiqxzrBan9lYqqBKKCNo/PgwBEC10BqGXAtWHJQ3ElAMN/qxNrvaUakJia2HiDRreOBsFnnAiA/PTjTzAtlPGVTiW4YEXy9F6rBoQqHEpwUiBL5CVv1rslNOvGdKUbk4ZRvchr4S9xDlQVbBgly9/JghSB88IDSqfjNeZ5oOC3azmAKPPI5o6ZacKV3WJQlKbY2z3A3v4OMkpbpgMsF3P86FcjvNMfCYB8+2pNACRLiyhsSgIg2XwmupkAhHIf0d8VBrumiWXw6dlP/ozXJEAcmifyWXBT9cPPwThfo6CYTRM3JluzehYGVtbZnvQ/nzvB83pDMEKdsDm0tbsNHBzuKdDano7EgHz3LosvY/zejQ6+dKODuFNXwb+zHeqHI6cYAkALiorVkix1eQ9n2wVOS1tMoxTlbY5WXsSqVcHVRQFNlHB/M8Z5KRUo2aM7FhsrUubA4ki6y1EeE+Q+czrqxWbAwHvg3PM+IGRA6IKlOXnQw2GlJQCyXY0EQP7qV0/EgPzW0b4ACPcHPlcG6C7xIBvE+TMcTMP+Y83FGJAa22Yadh7irv3mGjNWBgou+bPd3d1waD8Nov0g52fSutaTEf77/D8ZEGW48wyL+RaVhM+jIwDCoOb0dIb3f3EX37m/FQNCAMIaEBoJTCmLWm5UvL/JmTmviwHxrK5sQuUfzkDdzAtMWmFAyrOHDsI550waE6SkajRoYIpzigDEZD+W5WZdDsep1apjPJ4py8yAk1sNAUi1Tmcf9quYor6eXDAgrAEhAHntubYASDTfYibWzu1ruX9YQsDNFCgl87PBzwXtMQG0c6w8sFdN13qt5+2sgYpZg2zJQTM/g/cluUrN7NqxyeWwRiBFAFImsKnS+ZFuQKULCRY7oZMBeeFKTzUgu4fWEFdZ2I3tH5WyMcV2PSafYgDmSQZ3GeNYMshzVsHPPHdQM1mxMSgCaLElshjg8jMFesaWjNAZFFyyLteAUNjbTZpK0JVaBUmw1sMNfnl/LAkWa0DIgNAFq1rOLgAIEwElWYt6w1Q7e/k5HC+Xim03piAYja1ZJxl4/puiFj6j+Zj9qCwr7UygguSg2y/FxmALdEk2aooBynU4D8gcUEVBAML7Ze8IByBMzjw5HuIv331yIcH6+jMt1YBwXbDgOQKTUXbdSgqExAkBiKTXZQuK+TNTH1iyxxUYjAcFpML6cdDu+wDXDL84t6gQI8jlmiMAMcbuKQBRTV8AIAzgCJTpBIhGjHie4Z1fn0iC1Wu08J9caeLZa0U1Yma4YPsWa/6oAKALoc1fxlz8HJ3LW6ulUQJYpgtjtDs93Rf3Gq4N631kNYcCZaoZtBoQfhk7aLI4SpDTUiLQw0L2RquDrRpNV5RgnC/XiNdswDlHuZApUUpAdL7YSPa+zgt4rl3G7m5PEixKQq0OraIzkWM2mrDofY4SXVX5+csZUkqcUyaLaClvdUGsF3Tgy6QNv8TGZgbk+RwEiFZP1wN/H1Ei19FSmY2Nu6pNrXb3UG33kOcJzv/9QyweTSS8kuqDbCcBX7aRBOtsOcb5Ziw3199p/T5axZZqPcjCsAZEAISXw6w0zYgSJjWCDW+QYP3vX7iL9/dGOjsJ+LReJ1N8880x/lXjP1dXccWJBCC6J3bEJgAB4qSkmjSxITx7uF9SaVJZ4H75M7z347dx9+Q25tFMrleKPaMNluy6FG1Qzso4Wl3HF9ZfxK3NLbTzFh5G9/G/7f9f+Oybh0jZOJbgeTxB3q3jf/m7P8KXPusgr5GJZycQgiGaTqVYV3KM9nLU1lYs89b8J/ju+m9Rj6toFWl2kYgVqkYlNOKKAEixUcHBf3ELxZ1cxecEHwQeDkDW8xFYe+wAhAyIG0xJgvXtq/sXAIQSrEUaKWsl7+Qi/ZKtaVeJ1oNsDkSdKgsrFeBuZPNHxMxJpIXCIEZ6NrNMZCDpWUHfBKQtDbKlJGGRpS0cBpb8XQtIAmIaTcxtq2obFjV3XNi6iTTFk7MzjNYR1lEZu70ebu41UC9mWFBGklIcY4cZe0z4AcBsOBewsqW0fxWDUZDVJBfBnB2ug8SJDMjTg8U2Mb4Pf9c0oE+bMLo3ODcQvj83EDIHlqWeKXC3+zaKluNQK8fqNEpq+/7ZBOfzTK4/+40i6hkXOYNQ0zPTGYfZfy50BnUMXvNQEM9/q6A5FESKfg3dq5nx5LgyAJcDTsii+qbnGTp2FDaWyCQnAlZUSK3mAiGN0ANgtWVtRgWrFKjScjhOUWtXUePYgFmPkQDIOI7xalLA9esddBsFrGZzFaFzsecMcooUBJgbmALzgmXSKJfygyqpVeUxztfw3pn94PNjNoT3SKDpDjMOQDyDLRlHzOc5VbEY7z9Lt6iq8pMdbYfKiNI4gS5mO3sH2NntYrOYYTUbYrNY4B8+sCJ0SrB+91pdEiwCEEqwCECazG7AikddgrVNlxc1ILQJ5ti7AxolbPy3gxAGKxxrHopcZy7jcAnWlpIKyko4VVkMp/okqR0vJFgEIKs1s3Jl095FuWpACKZYhL4+HgiA/N3tc9HorAF55WYXUbum7ATBhoFrysvImFkNiAICSpVUAJmryHxeiSTHYlKCDZ5mxVxyrBuoYTOc4qSS4riWo1uuoTvcIClHKORQv5JMwS5/l5IO2vAWJPPkFwEIWQ8eisww8+8co8bVfewWapJgpeuxAIgXoROAUIJFkMC5zAw15yy/CMYEFLbR5yRYBG7286fMGQ9N1677Ye/BLoMYwflQ58G/m4zBgpbtxgCmJwR83yAAUUa7UpaBQLXWUg2IF6ETgHz4wX38xUdTPNOBJFgEINxfx/OVub4xy1YgmK2pCP3C5IJKgCr3ESuGdcDt/Ui8EJjzSiAp3B+Biw722JIR2pemzOobm82yOrt/HoJb1OvUdFsdTbPFglZ2Qq+KAYlpNjCfqgj9zv1URejj9UpF6JcByHBuPQV8zlNCKNC3sr2UQEqZYwLV4A7HfdF17cq6hroJ3g9/JpvS4JxFMw0FZ2KfmThiV2GryeN+zGkgaePGuqhzfNMYqLDXRKOFUjG9qAE5PxuoCP3dBxM8f9gVA3J0Y0fr0xNLyoqHbLJdp9ULcF/yAEoSuVALwQJbBrsK2oOVuzNVlmAwC3Y/97SPiPG1IIy1Gv4zrkE+W7ormjwoUQ1Ip2KWwmRACEAowSIA+dsP76GGCG88u6cakGYtxiqLQKdLKjhrbBTHQt4QfPue6+oEASNYLdaAjoppqsZp2qNc6rY14MD7lWQsyHz838XIXDRVVwADcPacDQxw7+J65/0qUCaDuteRBEsS4dES/887j/Hp6RKvXqngG8+2BUBWdMwb9VEuyUddn6/nMTOQKlMZMjVVS54YWDB2g3OLP9O5z2xzKJLnz7wDugMQAhj+nHNLwbLkyVYsbonJjSRYlHBzPZkLqPVG4zxlPzUWoZMB+cXHZ/jekwHa1Tr+4HpXNSCbgtlQyy48M3tfWbUyG879S9+zZCOTGRq74Iolw42iyd352X6O8vdMfpbo+WpPKltiz56RFQRzv5iuMzRqVauzTRL0RyNs4jIOrt1iihDRfAlkazSqxrwu8xzn8w0eDxdqEbCbzXB4uIdmq656W5M8dgRquDbIoLEImfVsYKJxxbN1jJRs2XaDzu6+Sdp5ngQlCf/OL94zAaZ/uQMp2X+OGe8/qTSVhOTvtro7kmEl7R1UWl1EZOF/MMLgZ0+UcDWjbyouUiwFQGbor8YYbunMGOGrzd/CXnEfKBqgZVdzl2BZDQgZK0qwntaArKMt/s/nb+PDnQkKkVkXb8majSf41jtL/Mv6HyMr0EHLCs0FXqSeJosCxAQfQYJFAMIi9JSqnPIcD8qPce/tO3jy6InUG6Xc6gGn8RTn8RnG8RDlvILry5t4cf0FHG2PkOQJHsb38e8O/wIPv3kNGS2Ndb5T+VHD//xX38Izp7QaNgCtgJH9edIMBRpMVYpYU+UQ5fjB6nv4efYWWoU6GsWq5HLVqIJaoYRGVJYEq3TQwLX/5llkWGLSP1Xvj5k6oZ9hOR5iNR/Jzvc3GRCXSV4AEBahsx7CAQjpKgKQQrkmqpoIlQgupiRJdLBlEhsVW/wMro1mL5m/vyhCBonGkHiQ6GyJZ1moLuL7mO1iqJvQhm5A5uTk7CJbJwqLdG+jbtnFNEV/MhEAmWUF7LTb6oRei1PM6HSVFVArW9aeAMTpYc4f1xNvl3OzkyU74dTmwuoElA1ib5Bgm+gbLX8mqpGZsY1lVExCZNaeDkQkX4qMQpcjyNYCFTWQKVpzunjL5kC5mhcOVsA0K6sXw04CtAsblGod65HBgrQN7WlpzT4FayEEIBgksltnoJpz+fc35Z3NwNuDJ8Z5XMCpslPmVc/PJ365nIHzQE6SJ1HrFd0j6yLqVdssp/MFUChjvWUjugKyUobWTkvsRCWq4t5xHz/58A7O8whfqZdx4xodWIpywVpMraA6jzcoJgx3DYCsQpNJOm/wefEPdcLsTu4BCe+N180g2ql8jullCZZ+L2TDTOpgXbwVQLJ2gk362OsCoS9Ama4jKdZZjr2DK9jtdeSCtZz0sV4s8OOPp/jpk1M83+vg9262cHi9JgDCIvST7VgAhH0tOI7qpcCNNWdhbFlZocnY5pI7sPBePaAwoGTSA7FhAYA4mJcmusB+AGwcRfDEs4mHkUlLqKXleNBAgQCEQbcgSgwxIAQglGClZ2O88/FjSbAoo/v9m1289syOGJDJaKj35xcBCBEnD1svQm+XK5JcLegeFQq3+Z6DbIVxtsZBpaH5t1OqocTu5uUYg0qOZqWKxniDebxUX5BKKcF2YUE04x8+t1g6W1uX5v5iPTmYESUA4XOtH+1hr1jHZNXHat7H9Bz4jx8eywWLRehvPF/H4eGhxo/BjNacgmhbXwSFHHPX5TPgM8mU1YBwzCnB9N/zZInJOAz4+3z01xjbYhJFdaIN8iIlXkI2+PT01PaQpCIA0mh25YJVrnOPjHByMsVHHz64ACBkQL5woytAPKLl52ItBoQSLO4nrJvyDDyDImqumYjg92QzGxhnXpODWwXmzBourau8J0uszwcBK1k7StS4IXIPsT3vsgvWbLYUi0QAQtvkWrOOMnuBFDkGc5Sm5/j0IfDXd/tywWINyJdf7KF+0JAEi0Xo3rhPSZA89JRQf4CK1ogy6UEnbPadBpo8UOWY2l4VrM/lbmQJCAa1lC3xPnnecL0zmOCYCRBkBuyZ5ePcIgAhq+oAhAyIS7AIQMiAvPdohmf2WqoBuf7MvvYOYymtDojZZF+zLNK3tWN7v86BgvVY4edSEuNykqeBlAVYDlg8WaXgUwYHDHhNOlgJxcMcC3fBogRLTAyb+sYRdusdSbDiOtTXajVY48OHs4saEEqw6IJFADKnPfyM+znQYIO0stl+e02NnkkwAtA6iQzoUBVgZ681UKUrJq+PzLjLx1y65Iyvzse1BYv8O/dzVxLwDOJeSQZEphOhuR4BCGtAWITO+Gg0XkmCdf98jVcOyypCJwBhL5fxZCh5IMfNmf7FRZ2UmU7Q5dElid4fh+vdgRIbpHEsec2urjCWwM9FUwpYLMMGtkwuEtzUQyJyruQo78Pmo4EInu/c82MmZltF5JMN3r/Txz8cD7U3/vMbPTEgtNnX3Ar9UthIUPu46jDcIdDk3NwfeS9qoFkOtS2ZBd+cl54UMUmrAeJFSMhU2V4gzxWHXHYNi0qJej2x1wffh66jyyxG7+gmUKxgPhijnhTR69DqPsd4tcLZbI3j6VoMyF46we7uDnboTJYZC8tzhMCQoHI9n8voRM0EGUdsllhMhtjM5ihEOfav3dC4U37r4JSxJteSZIcbq1X1Z+SmAGxAqrraOFFVBO3rW52eCtHLzY5ASJw0sf50iyd//oklai3mF+hcpMaAsBfIZDtHGRV8pf4ttOIWYrqSUoFAaRcbTrJeTQwICRfrhE42kvUDfE5/+uxtfNhjw86S1fyxR9lkim+8v8YfV/7Q9nBa+MrVMgAQqWSCCxZ7olxiQGilP68uMWpMcf7WCU4+PUVE57icc6OCfjzAZ8X7OCkeo5gWcWvzDJ7dPI+d7Y5Ayv3CXfzF9X/Aw69d5SaDiMmMQoRaWsX/9Gevobuk/LSqehj+l0rHyDi1qHYN2yhDGqd4c/MjvBu/jWahhkYhQb2QiP2oxWUBkDKZkNf3cfWPr2I1n2ByfqLaD0qxCEAINDdL1vxYctQlWM6AyIiGEiwvQqcNLyffkl0ZAwCpVDvqiMngnywIERtt4ohSifZKqW3wOrBDd1ECFk7my7pSzwBzYTMw5O9wgk3V4MeoxVareRE8ctIZYrfsiVA8C+3EjiQCC/zeYDrFYJljso3Qa7XUCZ0AhBpzApAyOzoyEAgZAm4+PHCUaSdLMB2HRnJsLmP1CGRApE+m9KlWt0xEcAjxe/V7ywOly0Uk72xKoSKnDYuI6IAQhUZDAaSpOzOLkZi72a6xWkzV3XRbbmFbbupn3XKG3VqESr2njZpdvrcMOFYrDPpn6uDLRcICIbcKHDN7sVmrHwczgzxUnH6mc5QycAGASI8sl43QCVdgyehqBrR2kHITr9FqDDEzooGFYhM6AhDOg3y2RJzE2D3aRafZQrmQ4N7xEN//4COcb3O8Us5w7UoHe71EmvbljBmkDaJCJhkHu5QzCFfnZ1LJlWCBmq4ljdAcYwZ+G9ySmOWPQpPB1VrPRwdkkJ/4wey0/2xihgNs7sjnQCq1zrkDC0gYvLBuYpVm2D88wv5uD6vZBJPRKZazGd7+bIs3H5/IhpcAhDa8BCC04WURepXuHSWT0LFfh4BElXI2dhRmAGxg14trPUvoQSuBozKdQXKiTTfYPYspLNOydaEglrIVHk4MdpQ5za0vBQ9HAhAekAxSyIB0d1qSYDkAeff2EwEQOomRASEAoR0fGRDPrDObTgAi161gZ7lHgFYrYZwyK79Chy4Y9SpO8iUeb2d4EU1Eqy0KlRJG2Rq1qIjuEmhUqhhEG2yKGxUzVuIylnOTexHscd4RaDcrZgetjt55cCYjK7q1ZlYuwRotzjAbn2A+iPHdT4ZywXqj28Rrz1Zx9epVvYfbpJr+3g7kydj2DgJpjhWDb9WWhWJGBiLWsM/WrDMdfD/uBZRDeoLBgaP2iPncGF7u7WGvcIDCBAAZEL1fBMxnG7Q7u9jda4IJWx7kx8cT3Pn4sWx42QmdDMjLN6l9NwCyZPaQjH+DAH2N6cTc9fieLPpk4M4icAbaXB/O7vK6BVwDGOI64Diov0DR3HUohXGmhkXArMni3GI8aQyvNSMkA8Iah5PjvoqOmVhqtGmDzsLVwMD2H+OzJwUBkMlmLQbkjRe6qO3XLyRYsh0PjDDjIQW7W1sTvA+OJ6+L9+DuSWKH5aRkGXbPYvNevC7ncjJLVuWTiUl5UgPTphM3CZG7YFHixp4JlGCRAWk2Spqf69lINSA/vTPEL58sBEB+61oF127taXwZ7BDg8u/MJjsDzrHjdTfYJyVIfJjoMSBXuKhJ4vX7c+FY8MtlmL5HO1PEe+DncUySkp2TLsEisOkPB5rvApDIsd/sKSkX1XLkyymW/RU+erzADz55gnoUqwbk1VtddJolzNapbHijLEKnVlWGXAmgwF5wnnhyT6BQtWYFU6AwyA3JO6oexOSsTA7sfa2c5VHRdJ5jcEoXNGPUPalo927PnbUTrAGhdIpflNLs7LRlw0t52vHpGN/54BwPh6kACGtADvY60tUzweZdyX3syYBYwFMRA8Fn4cDochG6GAXKwUIikOuB/+ZrnKHiGPP8M7nTNDQhtPoSspI6v+NMNrwEILp3ycjKAiAcgwpBST1COlrhg0+GkmDRrIUMyK2jGKVmD7O5SXAZwDLG4j5OBQf3JWNxrK6WSRntlbWq1oYSq2GO+Tq3cU4EfhSD5RbTqLYkTbUvMfDTmUpJXaujs3E5HakJbkQQsgKK9Q7WeYT1dIl2q4aj/Z5qH/qzmRiQk9kGizzGtWiJZpPy0h2x/pb0Y48LJpALOHnw0ORWmzmJBcVjq+lIACTh2JfNNc2L0PkcyBo7QORZq33bGz8Ht0+xqJslZmPWkxDw19Dp7YGmQeVWD9UOAUgD0aKMT//tbaSTlYAHMyAEEysBkBlG6ynmGRO7RbyWfAW7xT0l+EpMKMSUtZtjplFRpE5JW1gROmVUaZbiz27ewYfdIaJwhqjucjLGtz7I8UflP5DlMFiz5yCD4MNl+pRgEYDI/CO2Okm6xTWArAfMfzjFZ3cemAQdJZSKCQbxEJ8VH+Bh/JkK1q9vb+B6ehPNtIliXhAA+Zubb+LBbz8ju1zWsBDMV7MK/sd/+zIqlJCXK3JbNQBCtUOqJpAmAcyxzFf4Pr6Lh/EDAY86ndLiMqpxGfWogjqJBhRx9V+/gPaLNcXRo9NjDE+PZcNLALKeTYDclDQEIJyHrAH5nATrXzx/lD+z18P1XgPF4laORsxQJlEFpayIbd2QC7+4CDhxOcldTsXAXnawi7lexwNUlGHJGhZxYvF3POC3QN0kKFwAbGrngESUdNBge/3CcmuOLXxArBXwBclJzdefD+b47GyCrNLAjetX0Knk2GkUMV2utLkW88QkCtlGjfnIJtTCombwV8jMKYoOFJT7qEArZBGVKVBnaGN7yCI0mjVR9gz0ddjDtJikZvk5CnIv2fgWKgbOlHngZ9OxJXS5FQAbT7UBsCaEDMiqbI0Wd+pAO14jj+sXDNBiOtO1TsZjjTG/aqXQf4Ugbm0UuN6P9TfTqex3+aWMYaA2CWa40TqT4xkiriodhqHBDu+vqFoDNlhiNs6Kzqfjie6BAGG2TFHbaaDeq6sQnjUgn9w/xVsf3sVoC3y1W0C7U0enS/taHrxWAMmgWg2chucX2VgfP8+EKItTsntxxsPBoAc0pCvpGubf57PRphzqKgqpNZiSXI4+3iFbyQNLnZHF6BWw2K7R3e1ac7bxCJvFUnPzOx9N8aQ/xEvXe3j9oIQrvSYWcaLn1cAak6XNb88icqw4RyW/oQtO8MD2RWcHjdUN8cuZJr9no/VdlpRgsWJm1xx/CBAtM29BgQ7yRllNp3itjVpdhxQzSLVWU3bZ5UIVs9EQb/3yHn56Z4BmvYav3qji+YMqGq0W5iGDy+sSCEhTnJ8PwjhRD27BD521fB0yC3WRgaacMPRo8ODdA3Xe/2azCFIFmkqsFGh4oMWDio0LlVUOpg0MrlzmyIOlfbSLIptpsRhyMsKn50v8w4enGC9meP3WHr64VxEA4RrkF99Lhg/sXUCJwcSSHbW61aVxo/WMLQ9MBq6u0+f3TVZp48x75Nxl1tMAOZ3iEiwXbKg00x5o92gF6r6ncQ65+5HJPuZyjtq/emh1FNUmjo8H+Pnb7+Ct0wqe6xbw2tUqnr/SlYMg62MkQ1zPERWsBsFZGt6L78PakwoWyPOavYO279Ee8GodBwtzfo9/fA7OZja3PAC7DFz4vnwdgTq7tzMBRJkqs3x8XtpfZhO892SDH354ovoiOhV94UodO/stjFYpiqn14uC1cuxYd0Xw4fdAKZlnN/k8VLy8tYDVMqCWmTZWy96L/3dmyoNlzi2bkwYi+fw0X3l+lO196fhXYkaQyZtqYjVB5YL2/nyxxPnpOX786zN8fL7GC1ea+PqVCAfXjkJwEAXHMJ47FnwrgREkurWaJbRsrM3wgF+cW/y7j4G+GSR9OieLphzQmlB/Ec47u3+yUg6KPdhkUG1ge2xALN6iV+3qfraVDeJsg+VgjXfuDvGjeyc4rJkN7/MHiWx4p3S4LCZYnzFrzAAAIABJREFUL9aI2NehwuDZGBUBwio7Xtu1czxbDasH8focfp/PnV8c38XSumabtJjBncUJssFnjUffakBt3rm0xuTQel/2mAnOhwSbzXZL9SHcX3ktZ6dj/OW7j/BwuMTXbjbw+mEZhwc7oPuTgGnoM8KxNAtYc9xh8M8/q7WZGThI4pqVNDcAkMvPwvZAc8VyFp3B8NNkg7Gi3o+H70HwyvoJ1STS7CLcC+s0NA68b+4Rsxw/uv0A75wP8VKzi29d6aB5vYxmyX6XdQxkldgIkFI7k6zFKEe57K95RtEshYGj6l9L1ly0HKzplTTa2j4ky2zVv5Qx3m5QZ00uO5wPhoqBZkua+0TYv3IINsnms+E6YzNJtlXQWRpYvwKbse52gaSEZq1FIQTuPThFf5NjW6/hVoGJihpa3CelLYKMP+LI7OPPn9xWko+MgRIlrJ0a9RFtVtjf6WBTzNWEcD0zJy+O7Zz9PupVq5OdWx2rJyA8+aB9hACMIICxSML2EF31Aal1umjvsP6RMU4dD/7yMaa/HlgneDaMzrYaq/F2hvF6hkVm7N7L5VdxtXhVAIRF7QzeGc2x1QMBiBRAbChIUCkAkqkW6T/cvI07raFqfKOS1XrwrPrmRwX8Yfn3kBZzOWHJBUvMidWUSEpN+RWlsd7Yjy5Y/EGjgKhXxOonM3z6yX1kTMhGTDgnmEULHMfHeBQ/ZDSFw/QIh9khkozydeBR4R6++8w7uPc7z0l2RpMYhtW74yr+6z+7joSycBoNqHE2749MPtUWKsiU0+Ysn+D70T9gGtPp0wAI+w3V4gBEaH7QrOCl/+E1FCpr1X6Q/WAH9MV4qDqQyeBcieOLZH7oi+T7C/e46A9u7QuA3NxtocwitWyNNIo/B0D4oJ0B4MbhASEnOJ8DDxZmLAU0ag19IKkcBYkad9twNLEDk8DXajOYWUdl35A8cOOGx98bz62TN/+wuNYPIlKrfI/pPMWnx0MBkGefuY6dWowuqWYWKHNTh8m6JC0aE4Bs1QvBN5rV1Jr28BDiAlQ/h5CxFvUfrO94PZxwDGSIjJfSzq+ViRZDg6eyJtLJomN50FeeHkR80NICBwmHDlRqvdkJHBEG6wjj1JqXHbaK2KtHiMsdfS7fT5uS3FhmmsA6NCq2KbKwid4I1kPD6gpov8sMLg8s1R4EDamAfJBg6aALGy4DLI4PAwS+t37GIs9gMkDGhO9PG2NuJNLdbmNUOlUk7UQApByxD8gZfvbrTwRAXmtu1V18h5av+VqTnZsds7qkOGcT6+oruVs4+PyaOCcY1HhgKxAarIV9Q2I/Bw/aJeUJACQNhaPZ0v36NwIg9llW4M2Dl8+ShwY7yff2egIg7DjvAOR7n6zw2fEpXrjawVeOElzb62AeVcyCOltiurJrd6mLB3r8vzK01L6GzsCeHfRA1bNWLjHxwMqzpQqYQ4ZS38tMw+sUujL7tJxes8P4RA3V5PvO+oam9eshAJmPRwIgb90dCoB87WZNAKROsLVYBtmVFTBTHshAlnOBn18uW7A3DxI5fqbrt21dG2Dye/GgV3uA1oBlgw3c0kefci8+hxDUM2IJBdGcTwQgOrjJ8rB25qCLuFDDdjJANh3jwWiLH3x0jsFkilcpJbtSx5UrV4IlqmmkvehaIGBtFqFsfGbAItSESWJpcknuPzywee0MNiwbZeuX2h1vLMp7ZbKFBdtqpBhcji6DR/6dhyTXKOeEadNXKFWK2L2yL4aqXGnh7HyId979JX74KMfzvSLeuF7Hi1d3ZPAxo9yFEsvVDNvMagccuLp2nfeiTG1mewr/7Swg79cLnSXdCWymB4k+z3iP87kFTpJ8BCDlQa/r4RnsOgChJTqBIZ1zOE+S+RQfnGYCIJT30ano1Rsd9PaaOJsuUc5NwqZsflINzlG5MrK8Hho1aM+RdJLMoXn827/LYaxtj7q8TpSNDwCQP+PzMObQQIrJh6jh5rUaiO6PhqCDIgEIZSzqGK8aDCCbL9A/HeInHxOArPDiUQtfOwR2DvcvAmhvDkgAws+wrr4m0WXfAAcZZO/9fOH3/O+euPMEA++HhhWS5CoAMTdE2r1yD+b3HHz5umKQxu+pVop1kMUInaQpRcBaNXVrrEdbvPvJCD++f4qdUkkMyEtHddnwjuYr5AXuGQzetlgF1ps36Zl2B3oKqGOTYEluFYxVnB3U/3MD5nyWCuYDAOG60voLjWBNHmSBnpQFbAZZKmHATvFK8pGB2FgQzNqF1OZ1/3wqAPJotMLXbzX/PwBEct7g+sbPcxDhEiTW0DnAdtbA16UC7zD3HWTpfA71UXwdr00MaJCpcu91wCyZH/faek3r3RJ2Ng58HjqXaN/NAHoZC4D87PgMLzY6+O2rPXRuVVFKbZy4EByA8ERXvBEV0KgGE4WY9Y4bNW8lY8SAla+hfMrPRLLKuvaSGTtwfLNKWfFDieYiC5PaKd6JI3R3elhurJkw70msScXYPZoMic3nmdppqjagmjSY0BYAOVlssK4muBFv0Go30etRNmdzltbeLKTgmPVP7qNaY3fxitQaSmAOTuWe1m3VscFa8QSD8madLR0iTOnsWSmhwBiFhfCXEg9K6oXnrHUXFTCZzTV2zV4PSbONeqeLRmcHKCdImj2MfzHH6fceIaMTpvqHbLBMV5huF5hsKDlbS2r1xdKr2CvsG/PB2jPr+Cu3q5yMhYLdSy5YTGalwJ/fvI27zaExGEUL4jGd4I3bEX6/9LtUaJsES8l1Y1SUi+W32AOERgf8XRX20uo4RtywBpbzt6a4/+AB0pQNfTmGVayjDUYY4BTHyKIM3WwXnbyLEmtRsxwPi/fww5c+xv1v3EIpj1EkuIgjXH9SxX/25ztyOCMotAIQKmDMlCgq2DqUBCyf4M3CT7CK5wF0GOtRixI04rLmU/OVAzzzJ7ewmU8wHw0xPicAOcN81LdmhP0hiqHprWK5Ukn71ucAyO/f3Muf3d8RAGH8t2ab90sAZK0+BE+tJj14UrCnIDbVwUIAouxvjUE8R9YOHgbTfnh4oOIsByc6tc6+4HnzrkG1TC9w0u/rguVpH6xjbWM20DJbZLh3MgKqLbzw/C30EqBZyVUDwi6izMjbIcxiypnQL4uQqUfl10TF75Yta7U7JmUQxWrMBR+GDpa5uXgw2855yY2OLj/sCiw6vGgbjm0GRifzvhqdrgLR+WQK6hZJe3HM+N5kYliYG3FRpDkGyxT9pdHQ13dquN5LsC3Vze0p6J8ZYGvTZFM/ZfyMmRFNXynptexQTPDB++amwutXYOWNHtkXMxR+WkBrWXyCL22uqV27Nqrcsrz8PI1NmhkAkWtWglKxhkKjhEKNm3FJi8QZkHEa4dXGRhmrnZ2OaNhN0OTyYJJ2e/k0Q8Vnz891GQk/oxaKCP3Q9kDXAQh3CM+GstBcgWMATzq0t5a94++xANkOKwtIuBiY3SgxE44Mvd1dMVzsIM8u1LzPHz3I8MnDx3juSgtfu1bDzcMdAZD5aikAMt+YTaMHWX7AehCrupMAaH3+e4bdgz5lPC512/ZDUUHl2uSJDE74++ohE9hIajYL5VgAhPI7AhA51nFjbtTUs6dMHe94hJ99cB8/+2R0AUBeOKwJgHDzFmMkZoJUsAXkdj00ZzDL1gWz+MEOlBIgHZAKSJ52quZ88WDAM4z8fb4P75XXTmtJfgaXN58zQSu/+Bk8vKmZZ5Co4JS1M1d2kEclbMZ95LMJHk9z/PDjvgDIl6538eVrDdWAMBh0IGDBLmskGMgFN7qSZZO59jybLKcyupeFolReh4KBEOxqPGJjnmw9k+2htbI53SkBIk217R8+D7hX8ftPgQ33wRJ6B3syTShV6jjvj/DLDz7C33+6wkt7FXzlZlMAhOYdZG9pfS0GpEjttclkLs8RZy+9lsX/bcGdZZ99PPx+/Zn42uH/1ysbD193fI3vzy6bFQNSpftVTQyIsnVFs6GtLaf48BwCIGxU9uXrdbzxzI4AyJPhFElg7bxhIhkXz0izlqJYsqSCMerGHrpbkvabwD7xd3ydiNkIyQg1yg1MollU037c+05EqNFwgm5rdCbr9wU+CNAJpGQHGbGOLpab3eBsJAByu7/Fi0eNCwbEA05PzHithkmDbV4xqeHrmQzIhcQ3SEN97H2NONPEc8iTC/YMCJ5oH2/zlsyOJ+cEyFXXwNoJSpfqsgVtlZvSrROAFKMU23GGX9wb4iefnaETx/jyc/uy4SUAGUwXyOIy8m2uPiBL9RVy44anTIbLQFkDws/kdTuQ9YCQQTfnNceD92eMhMn/yORIox+ZQc02tb2BoYElNsgQF3DyZIAyEw6hsJgOa5Ibsf9QUsZwMBcAeTxe4xvPtD4HQGw/tLoI/U6QQ3MNcB7YPDY2jP/2pqIOQDhvnoIJA3sOUnxOcb54l3bfA2y92PszicZ1wfUulih8NgEIr2k9n6DSbCLalPDDjz/DTx+f4IV6G9++voves3UUt1andRmAREFWxYx6kZbRTN6G4n6+P9kuTyzEHHMZ0JhMkVa+ui7WYZDtq1UVuxQop1qYtI9GPgQpDSYTymYDzD+MFfgcHUzxeddZj9GoISvFSCp1FNIyHjzu49F0hkWpjGeqEVqtBjrdJqLcpJ1mlsK1C0wm52r+SQCi8WafkOEZVpMxqpQeFbZmlkOSgAEwx5smQVGutg8RTUtC80qfd27RzT2eKfDhaCRThGa3q14mze4eGp2eAAjdsNKzIh79xX1sxkzYbLFK15hvl5hu5mI/6IhF+P9i8SUcxIeI2aCTDAizz2IIrHaU16Zu6HLBopkO0WiOv756F7ebbHgYq8cQWC+9mOGNOwV8u/BNMxW4+D2TbukPGRUWp7MuRB0xI7PnFQApoFArYv72FPePHyiRx1i2HCfY5FvM8jkm2VBJ50bcRoK6xpD/JgB58wv38ehrz4oB1tsLgCT4l/+hjTUbsRZMrcO09Zad6cWKm9OepNB5H78ovK1+bcZ6VNTbqwECEDbcLOLGf/UyWs9UxHgQdEz652I9FmM2JBzIAdcVOJqTIenrCRntMf/ps4diQG7ttT8HQMp5CcW0gHnBNii+mJPT0Ysvet4yaWhKsHSwhG7adMPiawhAnNWwLIcdeAIfdHUKRXaenfNshV8w6zH8gOfgirYODao4oaeLDMfjFcrtXdy6eRXN0hatBOrrkMZF1IqW0SBjQjs4BtTaAIvcpFg4bIEUN9FmqxUKeXPQEepyZnA6G8tJiZ04CwHQ8LpoHaqNObagSZtAyETw71x8HDMeVpPxUK+lExM3FR6A6zEdGAzgnc8JQExScb1XwX69gDw0fFLQwEVKoADbLM1lzJrWKePB5kx0HJlbUOTXo0w8AUkAU4TtVngfa3Py7JZnpQ3quzzINne+n2oyAgPjAKRabiJPIuTlXJmDEsq4e+9EEqxJFuMr7Vz60N5OE+sldbQsumexpgV27PnhgMNlRbweO9TLaDWNonZGzLOznCf88gZg6vNBloCyvtlMzJqC4ch6OujvwQHJAQgDqM1qozlKKrW3t6PDdjoeYktJx2KBH9xfC4CQAfn69TpuHPQwQ1kMCCVYi60tLM9Se9DnGXRb/L8BBC8BDl6bB5aXAytfB9Ng82pBcTBUoDtH6JRerBQEQIaDgQAI4zFSqaVacgFAFpOxAMjPPx2j1aiLAXEAQkMBTyq4zR+zyQKfco+xgGG1NrtXvpYAxDPscnzxTs1hnF0SxPegfNHBB5uEMXD3AI5BVr1mQF+ynmIRZwQgIZhntq99QO1xGVsyZbMJHo0z/PB2H8PpBK/e3MHrRzUcHBxc1JtxrC9nOFm8rbkSGTuiJo4hYKHUg3Oe88CDPB93/3+jmSgItgQAQdQ6FG4/teXl+znNzLkrFm3q0lJqxSkDKqC735NZByVlZ+djfPCrX+N79zefAyBkQAhAOG/y7RLFSkvX7UGBBXE253ifDHy9yNnBkD9P/t8lflzDvg844yDWjk1BL0myLs9Br1sSA/IbAIR6aMmA1nP88iTFj359Kok0AYgzIKeUvwXwxvXbaLSCda09EzF47BQfijkvmr4Fv3/eJ/cI/7mt96dGJbw37w5PJsfZAiuot8CNTjYOQNgzSoc+G6C1W3pOPMwFLGdzDNSI8Bx3BileutoWALl669pF8odJANsrba6a7NJqjPgc/HxjYO3PhEDBn5cndez1pnNnnYPORLHOTPrQpMMSTgT3BswsM+lBtMu/ZLdcLaJZaigzviosUYqzAEDGAiC75aJcsAhAKMFiXykyIG7Dm3J8gtyKn+nnu4PWStn6l2hPvdQglffCPSCpMdNujjp2H7a+mGyQVCs1YKIkQ8nGjXuKn+P9MxoDWLaeIIV/Z/0ig2Rey6A/wX987wmeTDYCIK9RBnu4iwX7JQg4WTG7n3Ve7+HPXy3bwlxwGexlCZafJw5oHXQ7mGRw7+CL88Q+0+5Dn7lNJcHymh0CBL4npdu6p+XsAoD8+M5DvPXkVADkd67tCIDQVUhnQKGoMgNKsMguat3ynFyb2YLWgtZ9UawMv3QWT6b6OZNR3Pe1F4fzQcw8GdvlCkUUlFjrj8YCH0mzrmRxMWETz2DuU2VTTpPYeXzGoDOuJ0jLBdTZjDSu4eR8iofjGebFAr7QraPZoHSPlt5UZpibGe1zOS9m67kkYQyute+wMH06VH1AxN4ihS1WTJYsLaGq2tRqVQ0UCewIMPyM9GfkZ5PO2GUqa15OMfUwqdbR6PXQ2dlDVKmpIL1YbOLkr46x/HiCbbbFksqF7RyTzRzzbKWkHYftenwTR9FRWJdF1X+IsaAEi0CdZ2u5aKoe9fPIkGY5/ubqHdxr0OCFEjrGQgVkBCD3Enw7/oZ1Qg92zrLiJfjgxOI4kQHhximsY5/F945rRUTVAubvTfHw/DHyfCsAUozYgy/DKl9hkU5lelCJayhFdHQz8PCk+BnefuEhHr9+06RePEwKEW7dL+Of/01DAKnIIj7dAh1AlzIHYezO+hPOq7P8BB8VfoVyXJDrFQFIM04EQCpxAcm1Nl76b1/BFnPMh32M+ycYnZ2qC/piPBEoYRsDT+R7YlZOhGHv0xnAGpBbu13c2GFn8hyrfCP7NdZ/xJtInY8N+VvGTzUMwZVE2TKiqQBAhOTpGsAlGoAIs5quLbUMpFF7XtjpSOzyAc738aCa9RiiQhnkSUFtX7SA5HstKFvaxCi1dnCw30MtXmG/bZ3QN1EBLbqeMChfzswKN+iJWcCthl6hFoX3l1Tr2hhVbNloXBw8XBiUuDB4ptOT++nT/Yee8tJwppbFtc3CNgJ+Lt0tJGWQk8bUJFJ0oyI1z2Y/y5VYPUptjodznE7palPF9U6CdmGFUm/XAqewictDOhwYKxbLKzNhhVzM7rLHCbWY1P7xGhahn4Lo9CAnuwxAWFdyGYDY4rbnLWaHeunAlnjmnqCL3+MhG6ekebkKmMEoigEhAKEEa5oX8M3dGHs7bbQ7DazW3KAMGG1XzJbYXFGmOkjzlCUJOm99RrBrtGDW7skzNgokQ6ZcQWzQfjOj4hnjnC1MQgaFAMQOVpOPMWuebUmUFQMA2VUx6XQ8VqaGAOS7d+d4cHKmGhAyIFd322JAqE9tF9KLGhBet89pjpNnPNnw0AGIH9qecXQZiQ7ncKDx7w58NTYbqz9ScyvpqO3wVqC92qLZbYidGvYHYtRI33JDIwBp9bpi3AhA/vHDBxcA5Ou36hc1IEwc8P3cOpqNCDlGlmWyYlE+BzIgCphUcGoAhM/EwYQHX7xGBkZ8xnwGDDa8GSSbbVkhNa2LLTDxceL/GeRS20v9tLJblE516iiUEmS0bpyM8Nlggx98fK4g/Y1n9vHF/YIAiI8Zr8P3CwXuU2MCvF8EAYjWXqUirbnMA2bmnuWHugdTCvgalYuaKAYelFcyQJRtZuhpYMGiBQi8DmYSPWCjW46afhYgBoR/KVVqOD7p4/1ffoifHEd4cbeML99o4IUja+5JCRbXHQHIOrUic59bPlcUXIS9zByuaOgx/RzroecW9O4u3XL5DK+Zv09zAwfA/jz4b7FTwajjggGp1RS4K1tXiMUgtrZzvPNwiR9/dKa1SgDy0mFNDAhrQJJQ00dZBs8Bb7DHLD/HiwDEAZGc49hcdev1HMZm+Nzidbm0xgAhwYCtaQWAC5Nr2JeBNHYr5kEvK9nxSPbxZAibnbZlxCMCsAKy2VRyIAGQfoovXG/hG0cxDq4d6t1c0mXXarJLd9njzx2AOOh2AHKZUePacODlLIDYnq0d+pyLDkBUHxW6akvKE/Y271NB8KdC70qMdqWhNbMqMNDMsBmnFwzIlXoVr97s4YXDqorQJ8sNolJV9r6sAalQ2pymF3PHr9uDvkpwprws6XNAoaRkxXr4+NlubaKpELAE2XrhBgJ21pp5Bu/NQPt0xDOMwartOwTqqpmJbI06ADmZpRcSLJ7zy43thzQb4Dz0PdcL3nkNbmjgCUw/082EwgLbywCEr3OLZ0+UMsD0hIwBYZuPZO+VBCCwbjYvDF9cOsrnoX06W0mCla8K+MndR3j7bHBRA9K6UUGjSKMF9rOKlZygcoT1VZrbBCO0NIyCzDrI2ekCSSWHYqm1ZdLFILNGM+xjRdZjViqY8cc5+6CVMRlRhbFUoE7zFjItKYpq0swIhE1qlUhjs+HVQmuqygRurQzQsTBpoFZqYDjZ4LPhCPNiCV/ca0s1UK3EmE4GSuhSarVdp6gndcwouyOQDiwLRfH5diEGhAxvmTVQBHnLFcaDkaRrrU4bS9rmF2I0gguh7xG+V/FZaH5NmKAODSOrNWRUTbQ76O0eolCtyY631tnB8N0ZJt89kwxwtV1hsp1htJ1itmUXdiZDCziKrmIXe2I1aUkbB88ssRWq2Yguajz4WFRPkub4zrU7eFAfGICQdXoB0XKBL31WwW/HX0emGpCwL3F58CwXAIEBEDHtxkbkG0tsRbUiCkkBU9WgHitJLTUPGWWu8WyFVco6oUisCC2AFTvlKU7KD/HOC6c4f+nIPieOFKO9/GGCr/+kSteci74wJndlzMhGi3xvK6zv4wz3i3dRYRI/rqjvRytKVIhOoHv4z27h6NtXsJyNAgA5xejsRMwHewMtGVfS/CeoQzzpIifCAEC0D5ABubnTwbUuXTyIrAyAkP0gAEHNshsOQLhBeXCqyUBLyHpD2nNloOWznKkIXVns0LXyN2UnLouJcssq8T25QfB1/DcXN//wgrlAbRO24MGuxxwgZsscA56hSRMdLoRoiaN91huwn0mO3VZTsqQFreA4YRXMbeQApQOKUXnI+BNxSxZQZpY3ABBmpOQMNRGIIPhgcM8vedRzkRPYhM67yn4ULQsi4LNYXUgiWA+gTGSQcCnzWC6gGjbfTx/1JSdrN1t44bCFbilFWrEAUA9LvT82oQaFFpwbVIJDhm8cHJ+kbAGwmITw3tKHh42KG5iP82oamILQC8WkG3Yg2mcxu1KwYIeuFaHBIZ04eACuxxsxIMV6UfI0L0L/+UefYhGX8a2dCJ1OA41mFZv1TIFgKebGbcXIvF7P0jp17sGkGLfgeuGBBV/La/GsLWtRFPgFiQDHyN9T1sN0inSdb8HAjstWGLBx/jHrts5T7OzvWPaatUKLlSRYf3dnrCL0l2/u4o3DsgDIslBVhq4ZbTCcWe2TZ5cF2kKWltdBlyl+vs9tAaUQJPvfPZD1LJ4f8LaeTE5ja8RCK7JtAt+LBVq9pjVVPO8LgCgLFgBIZ3dHGye72ToAaTcbn6sBYcM/B3TW4bekzdjkfRY08M90ZnZ6vM92u3nBkMh+OLh2OXj0YJdBC+cZ74/SK76/wG1gFHhwmJthqiCEgcf5cHCRfODeUe82BUByrrHJEPf7awGQ2WqJLz97gJf3Yuzt7V2wtFoHoaaM183+GcqAloJd+NbWswW/3KPs+nhfHuT7XNNzrMQKbG2+cdytYJP34vPQn5eDR1rJekFsvUZtNLeYHDuHu3IZoQXio8fneP+XH+Bn5yW8sFNSDYgDENavcd0RgEzm7LZsTd78c3itnoEXCA+Wmx5Q8bk5qOK9+ObvgTT/79nE7cYy8H7tFvQa4+0sqTqIkwGp1RS4S4pQLEgG1FhP8faDBd683RebxRqQ5/cqKkKfsQ9TmO8E+7RXNgBk2Vs/iDiOxlpZE0XvFyFQNXk6h/x3fO9SUoUFrqFol7U5HrT7M01ZTxPHWtcsQmeGkACETWclt4mZSf8NBqSf4uXrXXzjaoydw97F/kfQ7NfPOa79I/RrcABigMOswT1x4+PuzK4DVgNktv7cINQ60ocmt4EB8SQZf19S5Cwz+RvrlioxOpUWStWKGJCYEpPhBr+4N8KbD85xpZ7gS9c7KkLvtsoqQicAYRE61is0gs256guZhLtUT8RrSyq2Lv3aDVyYHJBfGd11qmaUoqA5mFLwHpSgYGeScL5LUs+5lZqdMeftdESjBUtysZ7PEpZsLmdJGfbX+Ov3j0EA4gwIAQgZEAtGLUbwBI6zFbwe7rleHM7Xcg54YpCv57N0oOUAigDE91vdX/60z5fPWwJGD4TVbLXdvqhLIDshdifUsJXo/0xAMQfe/OQxfjEY4wutHr552EbjWgmtssnbKJ2y3khl9ePQes8DaCOozqkcoVxwSzGu1oj2tbK5W3FuKpNOXiEk82gqsiAwiWJUShUs5hQa00q5DYZMq00KNo2WxIuMU5mW8ikWlGmtFlIRlNk/hC0RaOJRrKBWbmI8T3GvP8aqVMQLux30Ok0k7A816cvCnkHrfDIzOaUaHbP5n80X1mLTOY0Zctq0Jo0KGtWaWIHBYKh7otUzE7uslyMA4Xx3R0/OGZfXihWeUkHAuyJ2KyGlS2C7g87uHuKkjlp3F82dPWyXJYz+/TG2ZzOs0hVG25lBcTtFAAAgAElEQVT6f0zThc5yFpzv5ftooyeFCRNxZlIb63wlBtRal5tm6J/BpECe4XtHn+B+ACAmz4qRLxd49WEdX4vfUB8QAZAADlXQbkjWakMCAyIQQLaFLAn7rlRijG9PcDI8lVKkHPO8Yk+uFJtsjXVq6h0Wpnsyl+qak/JjvP/SEINb+1DTLcrFKhG++OsqXvvHBDnra4LlNwGI5JF8oyINEFJ260EfJzgvniCh1W4hEfvRjs2Gt9it4ta/fhGVvRisoZ6NBipCn/RZ+3GO6WCA1Xx2ca56zM5nx33L4yWdQyxCv9FrXwAQ1oBcZkAKTctueMDnchzXGBcrJbTbHcuKSXFpVCyteIXKQ8GvZxQ848kJpQBaFqZ2mPvmx3/zc5TBXywuikpdz6kgKUhDhpM1TiZrbMs17PXa6CQ5ruzUzcZuvUHbKX7ZUa6xpT3vhh04C9KnreV/TFlXSVSqshZyuzFveQ9opXknUg4N/ZiBUCY/FIP5pmTj9HmNMjdXLaCFNUBi4ZpvfKV6hXlVZbM/eXiOe0+GaDebePGog51KilVmAYYeYmBVWMPim2dcNj0oqU2CrFLIUAuArDdqHsnNzPS4JmFgsagy6Nz41LzLvs+NwrJ6hvZ1MAYXgyVZKRbYxZHqH8RO1GpYj9aI60UVobOIjADkzqfH+MeP72FZqOBbO+yo3ECrRU3+QkXoOpDXtAYMTFWQIbnUwClWXiNrQIxVsjnoGS4Pqoj7+TPNk5kVECvTSAkeA0t2mg0SD++CTQDCucYxyVMWgla04e2xoRLrIkZDLCczsV7fv7/A8WAkBuTVvYKK0Dc8NGiLt5nJRcQlQw6OHIBw3OlMxvuRJWNwWPEg2YGHgJ77nl8qitS62AS/fbGQdoATJHvQVWuxE0skBoTs3GUA0tvfk0Tg/w+A0F1luaaEMDjKhH4cGs+51Vh5gDsLjCPnVbdLz3c7UdSjJPQ28SCEz9EDZL5e2Wp9BsEGs0ZP74VsFJMXAptJgrNB34BPxUwJOvtkBarYjodIpyM8GG4lwZoslnid/Q0OS9jZ2blIivCzpMUONUrsVK5MaSW4eW0sM8trJZNzmcFRIiEkPxxs1eplFVVa0MigxUwavIaF1619L7hL8VnS+MEBCG0TiyXKKmJ093ZV48Fiv8dPzvCrDz/Gmyf4XBG6u2B5DQgZEAcgHsjZfmVabX5xnNwpxue/BcdPAxjfd5/W7lhgxUaZnpV3IOkJJnfBIgBRIqlWU+DORAQTG3KBmpzj/eOtHNbIgLx2lODFgyp2D9oCIFlwfeO1KuAPBhfca1zuw/njAIRBI097z1rTGtdrw3y9ONhXBp4dnnPbyyxI9r4tJlVTA7SIOvUWRtOJzbViEe1e16yxC/YsKcGiHOjNj89xd7i9ACC9g64+3wxAjNXmZ3A9E1S54chvAhDehwMMXu/Fece9JhTdez1HWEoKHjk+XFNemG4gy5Jy/Gz+Dp+PF3PGtYo6oROALOMVwD4gwxTv3R/ipw/7OKiWxYC8eKUmCRaL0OmCpQaHlLmwUWlgoBWDhH2I3+McovW6fyZ/7plnzi2BdhaOsyg6MMCSxUtibQxhpVi/kMDyNWxKpjUWpF2j/kSkie+NrMfTXI4sUUN727/55ckFAHl1vyilgwMQZ1c5lzyxo2RdqCe9nLDiHHDg4effZdDO6yUA4Vx1AMsebXwN9y1b6Aa0bP8jQ7dVryp3yuK+xf2fEiwlI7ERAKELFhmQd/sjARB3wWpXzPaXmIYAhHFTIvvpTQjarQ8GYw86O7IpIMeO7qM8z+LS0+dHpkHPSIyA7adT7gGxuSfpHlh8XCxjzk7rxSLqNUsKkKlv1apAvsFoMJDlP5vfsdFfoZag0OBeWUESJ5iw7pYApJLgpf02et0WkjIwHpxgMR0LgPA9GjQkqlgT24x8gujwFNvFRL1A1IOt3USV/afINMn9zZKmNO+ZrZeockIFNzlepzdZdUCSLQJjkKeqY2A8Vm91sHNwBXFSRUIA0ttDtdnG8KczZH9/jnW2xjidor+ZYJjNsWZfJGRo5m10s65AB5mGQm5KliilpIxtCiKxRmIsDE2r8/n3r9zFw1pgQJwFWc3x6nEHX81fw7ZIO1WTc0n2FGSKyl0QmPD5CpzkBhj4OdVYDn2TO2Oczc8RU4EUW6NgAoQtAQjdu4htiowhSS3y2W9xWj7Gr5+bYHi9JwZEpEsBeOGTBF/6oIKIvWbUTJXtNDbY5itJxyK68LEGHBv0o1PMixMVnbcKFbTiBC12Po+LaL26jxt/fAvL5cjqP+h6NRhg0j8TCJlRwi5zI47T58s3Lsud/0kAsolSZHEBrAEhAxI3qhf0KieQB8OeWShXK+h0utpELLthNHM5MRs42oJ6YOJZCX6wa6SVgb4kJ+BruHjUxCdon90mkzStLlpBv2WWyYA8GsyBWgvP3ryGK90Eh70aRuMpBgxI2YldQaoFqvnWsh50dmLGjT0JPIAoq8Cc3Sot68NN2GpFbLJxMJlNYAG8NlEWwQe3JZeUGLAwqZBl4m1TY42CGneRgw4PhZKlTRIhU2Ce42S0wOPzhbL+N9oJWvESlUbzgur1wJobtDI9q7UaSWnx6gBmkTwPjJrkUDq0yFmEDCFrQBSgBPCkzGcIPi0zZNIbHn4OBrbMYtNpg8FpNVGWZTInkxEkDssIxWYZ1U5V/Ucowfr47mOQASEA+a1doN2qo9Vmtm+uonNt4FtKdRoCe86GuYRNG2LQ7RKAONhyEOvBoYBokHTxPRyAMCD3oIY9Ovh7OpTY8FHyPgvqtInNrUCY3ZEPjq4ILI0HQ8xGI9kD/uTxVgzI80dtfGknUhF6Vm1L2hbNBkhj63nD8eJ18nM5f0XPcxEGwwH3ZedreP8eCDrQ9XlvGVYDiGI5lrYBU9an9RWYNjvwN6i1KppT/xQA2T08MPZvMsbbv34oCRYZELfhZRH6YmW9YjyDwqwZv9Qvh17foYMwJVieySAD4sGwS5j4OgHyEDC5bEiZ9tA1+TID4sW73Pj9d+hMxGCXc4zjwj/dgz3kURHrYV8A5PEkx4/uDDCazfHK9S5ev1pBr9czUBvGzlkodY0ehiLxoD+njJLPiO/N+3C5Ie/NrW4lAwrPiTa8BCAce26otEi1Z2CBrrMlvwlAuGepSLfEnh2JZH4EIIpj4hKeHJ/jo4/v4vsP1hcMyEvXaDlckQSL84YuWFExudiLNJ+CYx3Xiu3B2YVLoF8zr4v36HPS5awOznwP5etnU3M3UhY0gPnLCSG+B58J7WuZoCEAUYFm0QAIBo/w634kgwPaexOAvHzUwN5hRxKsNQOSipkWmBTV1iADDT4Dfq5nrbkfSyZDU44gjyEAUbF1CH55PQ5AlFhIbV1cBiD22mA1zGA+gs4TMiDr4FTU2elZoFvge7AIfXoJgGR4+XpbDEh7t6XXKShVrxQCgrL2dJlYhPODAITXYaDQpDy8bh64vGaed/xdrzHgeLjcx+cgp5jZDhsA8T2Aa8n3QCZIHIDwfUvN2gUAWURLZOulbHh/+WCMnz0eYq9SVBG6u2D1J3MVoXsNCAuancnzOeyMu2yWlWC0hANfd7nQW8Bqze7hrXAmr1R4rH2KgRSfw5oJCKsLsDjAzl8G0RyfwRkBiDFGlngwyfZWtTm5+m9cBiCv7BU+B0Bc4uYgndfH67L1anJPJRKjyDqTB/c43g+flYN5n1+yYb+UiFgFxztngNwRz9hba+JGBuQi4VAxh00vFMd2gYiJtkUkFyxKsAhAfuuoi/bNRBIsrtVNlqvxIF2omBjS81b2uohyMRYYIDORpysB/Vpie3OKis4izctQxM17KZWNKThZLARAkhLrA7luyfbH2BCU93rmOjUeId2sscPkQr7ByZMnkkdxbBr1LiIaAzRphlFCEtcwmae4PxxjnVTxxaM9dNoNlAsp+qcPMBn2pegYntNxsaHse8q5TGDL5rDs57WYid2NyOYkNdVtSk7OPlaBAWA/jwmNT1Z2njrrJmvlYIHNZ0wAwmdKH1GyUassVQH6wdXrKNXqiGtNNHu7qLIzelTD/H99iHywwiybYUAQsp1jlsl6CUleRS1tXAAQSrAEQtjYlPeQU5oVGk3Ltc6Sad+/dhuPaiPrGcL4SrUpC7x82sLX8Dq2hTRIsFhHwsLjNEijrD+IKb0scap6E9n9mjvW+N4Iw8VQ8nKVK/BOyYDkG7EgvArWc4ip0b63xVn5BB/dmmF6pW19T+T3C7x4u4pnP6nIwpkSM52ZORt203HNXLq47hg1TuMhtoUlmgUyH1W0oyqqrNmtl3D9X72IznMNjPvueDWQ/a796VtTacoHtQ7NRMDjCO6Z/L7ibP75naud/Ga3jed22+g0y2CT5wUD52WKlBZ3gYJV8BusET0jw383G9YkJw/+68zweYaXk6lSNY96z1g72PCNYrl+SvV7IOpe5LxodhT24MwvXBMv9B4Yrrd4eD5DqdHF0cEuntlvCYAwODsbTeSiIMlF0bKQc8pZUlqyloS0D5I6njx5ogW/v79/ITPxDYyBGQ/ci8OS1oWyvwwZ4MwCL7ISy8VMjg7U/VD/xu/PtywUDdrmUPvCzcr6AyxR4SKvVbHYpPj4YR+jFdBuVHGQbHC1EWFbrhrY8WJBvv9FARqdf6yDNvtlcJyov6SWWpOL9SAXXennyDahnwayC31sTlTNiRCeL7MQ/hyke8ytGJB3q4xlHAXpQSRgkioYI71dl+1rVkjw8f1j/OrOQ2RRglfaEQ6utFCvmTQm25DmLWGzZQH9HNXQCZZaaB9jMlWelW23zPVFGSc6EK1WyLfGWinLVbCDzTJQlvkmA+VWfSxgdhkQD0Kxc8GnXy423FwoLStE6PbMhnc2nWI+mqhA/2/vzVTw/NzeDl7bb+DWURXzmDU/RVQ2CWabucbaM8zOBrgufzI1SZF5nJsEzDN1l7ObenahZ4szQHrPrQFJl8n4OvSg0QOfKWs52AizRMoaCnTo9EMtMO2nf/7Bfbx7f4puq4avXK3guf0qOr02RlMrouVB7XUfDp4YDCVVc4TjNTAgabYaGiOCactIG63qgTj/7wG89oHQqI3ZY88Cq1FXYPP0LEP9iwKU4FLFZ8Lx4CHJppc8tDbTEe4PN/jppyN1Zv7SUQcv7ma4efOm1TPMZppDHqxJAz2zucNnbuytFdjTaY73wfXj4MKCTJMG8XsenHgiwb5nwaBc5RB65AQJ0+XMqwMa1pBkKbXvFcl58sJaQP74yQy/eO8u3j5f4fndBK9dSfDCtR2tqcliraQYC4qZsfZGl5RQ8DOqNTYepGZ8hdVyLgBGWZ7NLWNXDVSyEaIxAZ444mucteEzXcwc4FpWj9ft85K/w99Vo0ZKSmgKIAbE9vPJbIr6fIb3jrf40e0TuVh99UYTr1ytY6/bwHBGaYl9Pov3xWyXDYy4NLXesLHmHOK8oXzNwQTXDUGhSxP5usssqZ5H0dhhry3RWgwSRY6DJJ/cE0vGhHKdyMp0p4Maa5U2ZWyjGTaLGc7OM7x1t49Px1O8fK2Fbx20sHtkAb/J9kwOYmeXnXOUiClQa1ptpPeHoizQ5poF3z4nnaHimHBduZJAFp4CtblMDigVo7097cT9APczlJ/LvUtjUS+hVayjwAaupa06Wq/6G/zi/gQ/fzzElVpBfUBevtZEjTWeGUt/iwIg2XKhbLiYDGbht1tzNgyAh8+h2TJ2zZt8EmCITQ8SJo4JE17McXNPIPDgPsS6mtVyi0Wwy/czy8GBMxQ8L8VkheSi139JRso+X/0p/uaDU/SXGV6/UsZXribY67ZAIRKVDCwq0fkQAKfZGPMcKAdrbUsK8Xo5t/z5eXKT1+37nSswXI5mkr/GRVG2O/657I7XXaEku2Trgc+NTCFNaFjHof0sX6NTqmOeFvD9Tx/hzqMBnu208dqNHq4dEqhYHEDliGzwmawJDAbZFrFIAhuszRhrHjWbbVQrNdDUo5DYuqdYl6BoI9OCwIgybxqb+xQLwdOIBdQMNAvBDMOMKcQIIxewIRAZDfpSKnA8mnu3kCcl5Kw1LSeoFWoYT5Y4XqywTSq4tsvgN0OLIH3IDuczFNMNxqzly4GVpGNm8euJETcp4X1TBsvnxfiFxfIEESQLGIdwfFmry3uiTT7vkWuZNjyr2VwJQt5LLbH30HlOZrvTQ2dvH+V6UwCnvXeAarODWruL6T/OUPhOH6vNAqN0ikE6wyhdYkkHr7yIEoslGBMQrKFwCYAYGCEDwD2WYMR6EeZ4UwwIm/yaNCtnQLRa4osnHbwefQmbmAxIcL0NLp1WA5KL5fDO6iwxEO3FeCyxOpTBZyOM1wQ3VEhRvRJb08Z8jZQFrqx1i83mXmss3eK8fIo7t5aY77KbYfjcOMdLt+u4/rAsRo6SMwr51izCpyAv9DYxCdYGy3iKYiFHq5CgE9fQjKxxYfVLO3jmT57DejXFbNTHbMh6jxEm5+cYnDxRzzHFncEshQSES20vzvwgG5bM+/du7eW3eh08u9NCPYlkS0YAwpRwnBawikwO5QeTa8IdBDTYF6NsLkmiLdmpmsGv00zq1G2del2a4bIqvo7daF2mwe975ss3Kk3OsmUV/OD0gI//PpsvcTxaqXPnTqeJo3YFB12yNkXM6A2/sownb546cMu2GSujwEu2tbah7u7uXrzWP4MaST8AXNfJLJpngJdbo4/bjaY6SlK2M5+MDVyQ2QmWt+4oo0MwdF7m4dptNrWA2HCRAGSwyNCqJwIgR3VgwwLcLJNdKa+ZWX5/FiyW5qHvgTuZDR1ShafNv/JQ66KMe6jTYQ2IXw+lwKyj8ICekh1luRZWYyJXORbqB30wgRyDL14LgxIyGQziuJEQgLDV850Hp/jg9gNsshJe7xUFQBp10w7nWy6iMtKM3c8X6piqzG70tOEk30/ZMNYfhO7Neh7B498FpZpvudnEWmbOigq5C3g2eEMdetCREo1z3rpLjQMQajApwep0u8rK0a6ZAGS9WOLv7s8xmIzx/P7u5wDIdhMLgCwzs/jlF9/b5y+vXV/UAAePfc4ZBb/etOuSbMcDd75WQM2ZneXni9J93fn8ZBEvv0dWSlmHfwKATIYD/OOvPsN7D+ZoNxJjQPZZUNy4aETI9SIzhcyet9biOgUlSJIgB9DfaJrem124OWd40HsywTP0nFv84rgsWPQq1u3pM/HN0l6UmWtXcI8hANF6C1bJDkA2swnWkyHuDdafAyCvHBXViJCfzXHzoM6ZqM3GEicOQLgjWwbWjCYWC5NbeG8HAhAHirw3zmsHIE9lWBbgM9BVFv6SRSzHxCVDXN8ECwQgUVwG5TxZzJ4gZZwczw2ADFIxIK8eJaoB4V5KeRkBSLmQgxnrChsxZpCGm88hqbLgNFYPEB7+7Vb3Kcup4I/3bOtpuTa9vo+vs4uWpaYrzVOXKQ+O/fDwvV77I4tqyyUViFKGwNeMJmO0Vku8TxesAEBYTP/qUR073ToGs6cNBMkc6TkUjCkk26p6QpjhCMfTpWRe8OwsmjNrvxkg616CPTUDX783z1IrgGGjLxbhss8Cm0uyUSedw7otSS/LW8ovZ1gvZzg/MwBydzzBy0dNfHO/iSs3e5eC1qc9TRyAuKSMfWZs/IzRs1oC7tVm3sLPvjz2DkB8LxeTEuypKceVnTadkQLDznnlQNL3CO0xtSLqUaLO4JviRgKN9WArAPKzRwNcbZRUA0IAUmWfL5LebEzALYv1X0xaBABiMrjgSBUkX622NSacTm3PZwDEvcGSkHavkjJqn6as2gp6GXERgNB1yJMzl4GUSyR5XnIueQM/7sWSX4e6kJPTEb7zqzMM18AbR5ULALKSNGql9XIZgJhTHQGi1RNtt0GtUDJ2jT9zdlDMzyU5srOuOqdCQi6Ok5CYsTod2+ufSoKloKFkiJLI6eICgNDJygFIi72Y0gJ+cO8xPnkywnPdDl6/uSMAQntaJdUkVykIgLCiw9gVq9WkUxpdkOgiyS8yTiw6noynqLZ4j3bue+8OulxdmAnQHYmJOjINLHSn+QfYU2QrOSjvU3sKa2+qFUmGKUHm9+rVCoqNA9V/gOYA5QSlrITBcCYAwkP9SpuWrhFa9RqWo7G0/2yOOOr3xWwsQqxlyR6LLfzaLMkYEtsEGkvrc5aU7CxiDabJtDPVaDLwVu/ubQbWdilGkful9ZOzc7aCSr2lXiB0xCrVGmjv7qPa6qDe7qKQ17H6s1Pkt0eYZwuMshn66RzjbAmWFUWZNYKUAUDOP9w/jAEp5mRx6MslaCKbXo7TTw4/xXGVDTfJfgQ2Y73Ay2c7eC3/IrYxHYrsZyQjZOsbDJXiMpNEKp2yZ8GzRP1GbK2NHo4wSSeCFyWBSe74dK5ai60QAyIAYhKvLFvjvNzHp9dXWHXqgQER1sGLd+s4OGfnddurVMyeU/63sQuLuS0wZbRFGi9RKxTFfhCAVCnvS4q4+t+9hGSnIKtdSq9G56dYz6cqPh+cPpHcm2eoqzi4jzkA4XpwtlXqKCbJvn2tmz+z0xUASUoZJuu5AAg1g6q6r13ub2GHhWeUdXCX7d/SeWe22XIxcVHoK7YDmR/o2SsucPdyJuXowZtlIk1i5RsuN21OWP7hF/9tAYUBGwKQwSIXA8LAvVvO0GuYBdyWG2Fschw+gAILmzhxl8x8h0ZPnPQBkfHQIDjwz+ZncNFqg2D2rRq6KYdFqwxdsLEkAKFWk8HrmKhQBVxlSaAua7Q5TvwMXjv/32k0UK2UBUBuPxrgfLZFo1rGfmWNK7VcDIgWVsWYCi46B3vz6TSMq22ABA+UL6ifzcaYDDIA7v5kDlp0i2JGxAJkqj0uGCb1KMkk23EJE6lNZbtSCxjUtC9o/lUTkllPFgKheqeFqFzH3YdneP+j+1inRbyxUxIAaTascRIBSCFOkIO60yX91iwLmFnHTF6LXINC80oCEAuMM1G4yjKrm2lonJaZRlrX7bQ/fcSDzediZWyJBYn2ewQgzkDpIGYdAgO5jhWmkgFZjKcCIH//2eICgLx+0MTNK4kYkM06QnldwZq/eUkypTEPMhnN46LV0rjUSrK+YKvJ1zm74QEJ/+8ARLVDM5vvHuT6gaGlFfoP8HPY3VaSqSLNB0yWw54NzLD1T0/w7keP8P7DBeq1Mr55q46XrjSR1BNMpjb/n0oVLKsvedpyA9rQOljnRi9wEeUm0SK7Ftkz4d+tfogublZLpQOHWmMe5ls76Pw5+e+oyWaQbzkDIhAXWEcWyZIBoZSHAOTT/gpv3RuLAXnlahdfuVVT4sCTFw5A+Bws8LNNj8/edOJBRhPmgMst9ExCgOEF5sZcWgaRmWx7BpZx9WDaN1SxiEFmws9Rdnw6FQAhi0UA0tlrI42WAiBkQN57/xO8M8zkgvXKYYLnr+3omsezJaI4QzkyBoT++5RKzMko0GSiymQOG5dttObVz0Idnk1+4s34lMkO7Jnvl/x9/uH1iQ2JQ+OxEMRcvg/PuHNsGWRR104AIolBnmM4Hj0FIHdPUSkV5eb1pSusx2ugPzX2idek3hZcJ5TTSS5q+2IUm82sB7/8+2UNPoGU/X5wDgxFqA7mWahrYNfAv54R9dAhIUAAQvkrZYq6ZxY6UybTbhgLvqGt5Qzb1VwA5M1P+rhHBiQAkMMbBu4siWX7iCURjLmhQYGAUdWYBNaXcXx5ltD1cLGwoN7PLl+/DiakyFBNAQta+bu2VhhsSeYT1oyvQQXnoS+MlAX1EmqoqLEcAUghyrAZpnj33hhvPezjWrN8wYAQgMwoKcpik5Ow03T+1GTEn4ExhRZEkHj3Z8K1bmyWsfu+B3ONsAeVyaL5jDlOdOlj0Gj7L+/xMgDh91SHN7GgmmuC70cXITHB4f/HJ0MBkNEmwpevJvjqtSp2O00st2atzwShzpXMWGivCVFNpxw7zeSEP/M9n6/3/dj3UZdt8vv2PEy6nIb9w2ITq5vic3FVR8wEWCg4v8yAOAChvKURVTDbxvjh/Se4dzLB872uAMj1Kyy2t1iJMZPMEKjRDDWkBKIOQBgablbsY0b1QgNRHmM8mqDeoYw0yN08AVawOhoBdwJ0FqEn7BGVY0OLasrIN6H2lXIcJjuUFbd5TrMcsc+NOtJCQwCEDEiBz3WR4clxH0/mS0TNBl680pJkvFlNJFtOFwu5ek5HI9UBsMaW18FxdbaPz93ZZUvkWn2rJQRT1FkDs1xYnRMT2gRjMSOX3GKc1QYZe62xY/eC9WNL/W5C2ZnmYiLAQYvhpNVBs7uLSqOlOpCk0cb2ww2y//sY2/UCs3yJwZZyrAWm6QZr7hGyaifoINQw5oPrhQCkEJXIe+sPJVdxGuFnh5/iCQFIsO3lgObLJV7sd/Fa9sUgwVKJRgAghB+096PzVKgBCf1qZM/L7YsAJI8wfEKgNLPP57y4JMHi2uI1sp7DdsFIsqxhZYjPjlZYNxMzhSDTkkd48V4d3SFjBLMSNgCyFOiQ21osHy5EtKyPtqr96JH9KFgMUPt/+XqvH8nOLNtvh/cufWY5miaLbUg2u6fNDHRxLy4gQA8CBD3orxQE6W1krtO4ttM9M93saUNfxXLpwvuII/zW/nZkkD1QEsWsShNxznc+s9dea6/9H+7Z4Y+6tpiMbTEe2Gw0sNuXz205m9j41sHIegF49z2Q3+GZKU5ISe5Qd8Sen/vRaVMABAlWrZzZeDWzhQpevIlf86inychEcRramYMdTS4bXjLkjjfwEg6ky1HAomfyBb0Zm3kc4nRMj4ybB58epHDR2gzoPl6v7woW+b3ItDKJBzRhW+at2jmyVr1i7cLKmmV32yEf1DzoqkCbL+Q2a5uNJjZXV3ATQ7FJFndcO+8nb/O0QHSfKyzP/MBWdih1vCVDQ0Zluth4MSZNGJEkQRdOJ6ITBcaKLtVtF7UAACAASURBVK2JLBP3Fu+hbACLs1QU+v7kxcAuR0urV4p2XF7YaXVj+WbHA7x0gAKgGCcFayzwVDTLPNamicMCTtEwUhShJzcyyRHSYRDN8fS8Ehrm98QaLD3Lqk0tHbYKAOi6Xq8rwyPkSrCFI0QGaIG6LwuAhATrN3/4XAzIu928XdzvWbuVil7XuCxV1BUdAIIEi2B2OnPgx9iTcQ+Q1W17UaAAbdpgw4pYAc32TlISPSkIdmKu0sCWsYpsiwdE9B9wKQhSBOQ+bHDBgIyGQ5v0hwKRf/NsuZNgAUCQYE1yU5KHVlqUxYDEBss1ytpXh4TXQEUDLt4vgqa4nshcOWuTGuYlMBVrAJvUOGACoAdI5xmwrTFuZHZLSJtgc9b+/rVmw4q1ul29eG6/+fiF/e75QnPrx6837Zv3OlaqlgRAfGwcMJD1F/DBZpdmkWVfw7w3ARX3oXUy8wLocL2Je+I1gq1UoIu0BAnK0gMBPsJNRoxmopx10GqeJf1/csVqUD+VLxkMyGJ4Kwbkl1+M1BU4AEi4TvH6sbHxPq4X9noIDjm/Li/qzxe8CJo5oH8n6ZLPDw+ueK6q+5LcxEExQUgkT+704HdN8kJaEgAEsJBtsS6sWO+ka2ubKWAJCRYA5K3jqr1/7gAE6cZgPJXHfIGs55au4XcAxINd9kYSPd7ESx29t86ckTXn2rVGydOF/eNenUfMHzllEbymYHN/XsU+H8BSGelaVQCEDCHPiq71tcnYPrza2k8/udI1fe+BA5CTw5YYEPZqHUTqxssh6pkvbFr5Nxl2PhhTxjtq7yIAZC0HM6P9KhXgB8CghszXlcsUlaBIrAh/JwGgQs20f7JOACDVbkt1LbllUQBkNU8SrE9v7YvRxL55r20/Pmvb4anXn7gG/e58ovkuH9SoaK6pSBeQ46wAc5IAeTKZfyVY9znkHz7n/TXdvcgL0GXSIGCykamI7imBvpBpChQyFi0sMmtysFkWKEpdS4L1mydjMSAhwfr2w44kWLhgzVaZBzT0P6AgNfU02VcbxDUyx3if6SSkmg5AHOh6ckWd32V24jbb7EPL5dYwgIAB2Wd844wPcEtCTftO6iAezGcELpdXwx0DAgD5iwd1SbBmcgubKYuvfTT15ggAwn7me7AnsPiIPVjMfrKt5j4igRVJr9hvBWg2nsD0ZxCOnT4PNb/oTbYnwXIgBaNzJ8GqZyUbr3L2D09e/hkAofh8H4Dw4EtVr7sF3HItgGg6SsOAeAKrqqATo5BaM9WrCTD5vGFfkuqEuqSCxx4wRbMlCSHGmuacBYES3zv87JeEPDmc8XWB6HkmCRZFzAAQW5i9uuyLAQGAfOOkIQl5o1K20e2tTB9oMDibTpQsrdZ9XcTZyH1FvY+UNcnZlNoQ9QNZriTH4lxgT8DxC4muGvxhdES962RmS/rvZCa2mG/x+loPxPNFmNoDSbBKtaY1egdWrDas2mpbvd2zgtVs8f/cWP5f+jbP5jbazG2wmdlwu7DJZmVT6isAn4ppvfaDP7SmKObKYj9goPJbHLLMfnf81J7XhrKEA0ALZSyX9vj60L5pb90xIEAQUSA0j4RuSUXoIi+Szf6eOxag4fbq1mbbmYxmMNTRvicGZGWbLPUkSl/ne9SA3JYH9uX5wlbNyo4BASy98UXDOsOC5UQSOAiCAbE8skmgFoX2mQBpNZ+zLuxHoWYV7vX1tp38Tw/U92M+HurPdHCrP4vJyIbX1za8vXF3meSE66yckwWxtpi/rHcl54lJ/+qis5NgNWt5aeHmBOvbgiRYUNWhkYzMd2Q3le1st1LWmltyKQ+0WGSC0f4x4cJRhTcNfb4Wk5rUePDFB18LmYqKBAEKlTtK0eUQng1TUJSZAEi5dSAG5LBq1ii5Jni+yUxWpBxcsAKLmY37Q5vSeCyXtyaWj5AkyUJQmeTJJAXBybUhNVRkgrOgNXBJyiQZU867N4PgkT4po70muPYAhg1JDwJgkrri7lPABYELdLl5++zVyF4O5lYrF8SAAEAqvaMEBjxzSwbAM215L95Km6kCBpwg1A+DCe0ZnGqlKYmUNhZl4kv6Pps3H+HhzmtDhysLkTLaCmxTUTUARE5ONdct6304PDdsxt4NFQCyzIr2u4+figEJCda9BwfW67p2PmpA1pu5AEi91lamOACI60MdMHBNzXpjR9ttoz9F6iGgw3ztRWo+h3zjVbM49bGgoCvRjampnkBL3utZmGeL6UKSDCsV7ODQGxHSVXx001f3+r97sRYDQg0IAOT1e3UBkMU8s+K8ZLONZ4t4Pa4ZLTvjHqA5MuQheQvwFkA6QFfM65ApRtAxGjm1rI1njyGMrxHAMA4UIqK9llXy1i0n6dmwLRTt+uWLHQCpVgr2owRAKrWyZBIO6H3MYQ4ZQ2XCsDXNZ+nA8OyY6o3KzpB4YHlnyxm1E1pviQFR5pwAZ+Y1Gp4J8QBfiQd1b/Wfd6bNr4dAhDFToST1DWx6g5udBCsAyHcfVuWCFeMpljC5YDEGs5nvNwAQr8tJYDTv+wo66vgYjSLDSObUA6zl0hMSZKbFiFK0mbqfS/ObPiJAjMCKL0u6hDW/4YRVUw0IAIQxefF8LAbkl9dre3xStffuNeyd+8eaiwP6eaxXlsMekfqFBEAmYwdLsCqsY8ttVIMVDdaY9wKCa28SJxCL53tyUdoHFWJahkPJuiJDFdn5eH6xz2i9W2ZYb1MDAgBh7AAgxf6tA5DPriXj+O6DpmpATo/aNsD2k4xlas7K+9DglecLWyOmoOv7f+yNIbeK4DZczPYDRX6Pf/OzJESi/iu+HoYgAtZ5T95EDQhMYdSA4OpV2FZsuR3pEL2+2ogBoQbk3ftdAZCjs6auL+qjYl0GABnRSJb13vCsLr2YmH+ce8j7kJvGnIxzLdaGA6TUV6JEsoIi9pmeH+tYMrqUlAuAH3KGWH8wIL1KWzUgAJDNam6zq4X99unEfv1yaEelrVyw3n2tZ81aTn1AJuiXqIvNtlZtutlLyKI1pqkWTedHqicMAMZY+NnuzfhYV7DtZJ692Bx3SWRLSxuPZmJAJBVLdYuxV8c6kSIh1WhyHYBc1hv7AB/9wcz+7w9f2e0ikwTrBw8bdnLQMW5BZjCJDYf99USpB65ch6/3uF7f84OJ4TpIFoXhiu9ld4kE3lssSTJm8bnlydKv14DwrPigHoj5CADBSlfP2VZW2xZtuMjsJ09fCYC83mmrBuThRU0FwUr8yfqeGLsg1joAiPbkMntjztZL770EAKFrOFb22PjvkrLRWkB1Cs5sIbeBJcJgZ4q1/NIBCH9oRIh1tmIT4qVk987vsffyJ1+o2qpISwOMMcyKm6Ld3I7t2Xhqq0rZ3j6sW7fTsmYdNmtk6/nMSrmtmtAhi6Lbesx/NzWg/5K7fDF/VEeKrE09NVwOr8QpciBiABITzEc5CXohO60Dxn0YlpX6hbD2FA9qr3HA2+4dqAjdchVr9Q6tVGtYrdNVfQhzfvFya/a/vbDsZmozW9p4O7fRFiCysNF2IRAi2Rd+0CrXcCaExsbFYEAAHGb2h94Lu66y1r0AHSnTdrmwx7fH9s7mTVtRhC4XLD/rSC7pLPfMSKinvA+ImuZCSbn7FtbE8wwAArhyoxDv1bFSMTp6LViZ+ECa1S+P7MXp0tY1HAIzt7Te5Oy1p3VrzEGSbDrwH1vVfzjoKFgR1QkOobmCtQpl6+VqakCYa5Ws8d+fWe3Nis3GA5tTYjAequ8Hlsr8e3B9Y5PRcJek8zjLazojWcHzDuIiSI3cv3twkD3stu31g5YBQChJmRLownAtMgEQXiBAQ2Sp4nACgDCYaqKTvJh5c2UVi2XpCFn4sldMGzmvFVrMSs0zTJEZCe0+7yMfaQYmya0i68Bki6zdOp+368nGtiVsBmt2v1ezbh0ZC12qXfqiTBP01HJuo8FQrg9M5F67I/opNNu8ZkhLuCZ+r9rkwHVAxTXRLT0CPq6ZDCXFynqN7domQzRwbo+mzRY//5S553MUwimrhBWxAn4mQt4+vxzbi/7MGtWSndc3dlbbWrnrFqMAGmVKkKykzBMMCGhWh3M04Nq65EVjmsusUnYbRGX7U2EZ78cz8IPB2SaCe+6dexHjImcJEKxnO9GXsnEAqO6CezZF0CwFfugu2zbf5O3Dj57Yh396YuusbB8cle3+w0M76PlGiysK1p8UoVMDUsh70TBMgQ4gddv24E9MTGrSpWx05kHdKsmc+JnNwqVAfHDoeADjjcm0yZU9wHFGwbONDFUUSo8HY2VE2eAOj2hE2DQYkOH1rdGk8W+fr+xmOLA3jg7su2dtARAkWDAgAUD2M2cu1fDseqwR3juo/agRcR28MwL77EjM11jAg8F4B84jMxdZVO6FGhA+5EzGE5MXfF6FyViNzrZbG1xf2T9/9NwlWJWi/eBR3d65aFu9WRMA8Qyfg2QO2VjvBEJI9SLYC+trMp2y6JTG2g981qRLHrzWIyQaYbGJk1SsLViWSCCQmUbjG+9B4KGAhELhRsN69PjIl2wxGgiAfHo9t5992rfZfKEi9A8e1dSIMLL+AfQD2AUDwjzn9SRdSjpb5tp45PVfzD0KbZVUaXhW0ANn1yyHaxPjxH1oTslO+K4nQASnIblRIJRH0V21Urn+FQACA/LbDz+zn18unQG5V7fHD08UwNyOOIQXLlHMF1UD4sXJnj0KAEJ2moORcaeBnbT5BZey7Op5lD31jT/WSYwNAGQ4cKloZIGdDbuTwO4Oje1GAKR70NNewJhc395YYXBrv73a2s8/vdbYfnC/ae/eb9rZccdG842CBN4bJkP7FIYCyaaV66zWXKLLR+zv+9c6Gt71KQog5Uyd31fsR9OpZ6l12KXmhP6c/7wIHcYTZp8i9Eq+IQDCgfrycmU/++hKAORb99r2o9O23X/oDmtuoODnDh8UiPN+IcFinTDnSQgwB3kmw2HfyiXcgzyLHmcI1809eHDpgS+vhwSLWgvMH1RfR1CWpHEBWuJZKVHEHlkrCICUcLP6GgD51YuBHRY3OwDSbhTEgCAbDgACA6JgN11fqBVij4n1EkkK7p2zNbKY7AkArXqD/mAkBXNWq9ZtPJ6rCWieIu2UjAgJlpiwZJNNllzgBucfzBLqnqxcrn1vHI4W9n/99qVdTdeSYAFAzo56tkzS3+k8mUwkABJOjiSjPOnpbD7XwNgxblxH/J11LbYggXTuO8BIAJBg4MM8Q+YOScLYqDrrzO/tA5BSNAfOra26KewYEGpAXmu3BEAe3YOlJkkyE9CR7AdgV/E9fddYU5bEKBLcBU9JQ3NWCgk840c/JwJUGvkFU4fEEACiZ1pv2IQGquuN5cs1MdOMQcxnJYbEoPtZSkd2vnbQ6QmADOecuysBkMFwJhesUba1b5+27eTwQCBkvVracjaVqycMOTUcvHeAZ64zDIYiQU0jTJJQMNLEG+PRQDEUkiCUHNN+X/bfMCByRwSozxbWv7oWw7IpFFQ8H+cpjEm5DMipyc21WkeCdSglQJXi/XZXAKRca9rkw6mV/4/nqoHAineWLay/XagofZDNbUyzv9TtXCCEUacPBsXqKoWnz1HBPu5c2m156kZMIslzlq2W9nq/Z4/Xb9i6QLI2WfDy/ZR8U2FHqg1R8XqqAfH+ICRXM7sZ9m2ZURMI+ALwA2IyXTMARG6SqnD3D5iRQWVsL49XtkmNJaWSyPL28FnNKkvaTACYcceSCMsKsmouWBmpXq5ozXxJ7AfOVzjPFn54YNUfksieSXalLucTYqRLW80AIAMb9Qdq3OxJLpeq6oOeJkmezHzjuYdSQcwlLlgAkNd6TRWhw4BQA5KtKfbJy+aPxatscdJOcpDHoc1mvms+SFYqbcxYr2lDThKGCMDCjjACFYrQFWimAz8O8ch4gVy1IFJRWAQufF+BcT5vL/pzm20LYkBeO27ZURsKGOeEzNZTp8A9oPXsFE3VeD0ypITg+5sPi2Q/Y1hqeIaI+4cKJNvKIo8FNEyuVNSALBcz61/fCIgIvS/ducEzY456ASB8DqkIbAzOE0iwggHhPh528nLBymoO3JCRKShNBWpacATiCZz5WDslniVnHwXGe44w2KMpa5WCvMjSIR/jepUpDoYFT3p0fKmpIlIvBdWlooL7YECA1+GChaf3ykr2+0+fCYBgEUgNSAAQod8FXd2LBgMCALEsFcFSu5JqAeR7nkADIJ/38vvzg5L7jvmwXY538jw5sIgadybNQbAHCgFAPMvlWX3JCvHFL+TlgoUECwCy74JFDcj1oC8AAgPyxv2GzQqwAzkBECRYEfjw2l8HIAJJqWN2ZN8kWUwBSBzkMa+DSeFnWTMwIJG5VqZoD6wrGMUaOdWAJP5dmTTmGZapS9xZhgP79R+/tH95MrFGrWTfv1+1xxct6/TaNhl6MiB0m5H5F6iQVbLXc5CF430Ah4wtcwD3m83mrrhclHq6r2B8lmvXWwNAGBsPNu+6ELPx0TgrAAiBRwAQnkWr1/uKBIsakAAg3zrvGAzI2dmZB4NqokkPgjuTCYrQnXWKDu0uNQPNSmo2oaDWZQqR5RbLufRgs1T2bD8BrmeG8zvTCgrr92V0AUb2AUiew8eqVihWvyLBunw1sw9/97n99HKVitBr9g4ApFK1AezFamkZTCpuWEVnYGBABDrrZHuLXiy4AgwAQHx/hmGIIFGBbTIp4HvRz4Fx4vkoqTRzYBJBQgDfSAgFVQ4wRNIHA8JewPq5urm26nQsAPKzT64E8N+/37D37jXt9Lhj4+XWllM3swjb0hizOJ/2AUgw0fx8jOFs6gmV2ENjLYktU4LB5yOBZ3zwHnGOEMSwb1SKzrrRw0js2kHHqmTIs6qtsrGK0C8v6WdybR/3h/ati5b98KRlD1878oRTsjyO5Bc1IDx75rXAN43aJLV1AOJ9QgaS30W2b19BEOdds+WNbNW8tlDSPAPYBgAhycS4xNhEgiJkRTAgrULd8uWSakCQYO0XoZ9UzL51vyMGhD4g1ICMcU7ZmJXlguMMjPbVVG8Ztsc+nwHhdx3cowYKkMS1ALABIN1eR0w7ygMYkDnM6oLzwwFI7H0RjOwSBMnsxBMnlHu5DC/OTRiQ//M3L3YA5IePmjsAAos/T/2ewvaTc9/laV50ns/fFcQGsyvgW62mZ3pXcxqBEc8rnhUj4AyqO+D5mETd0caKZI+xpaZlwF4ROhIszdnc2pBgUQMCA/LJ8749aNRVA/La/YYACM/fazLc5YgMNXOKGjw+ANHKZZqzQjAgAUDoMeQSxKXlk+FP6pPodbOMq7qrV1SPRz1dtd5UYpE/xB6ADjEejZbOe2RaSN+5p3q5Yrl6xaZrjGkWVsH2d+42vLerpb3VLNnJ6ZEdYE6RbSU/ny9YTzNXTxAgp/kbaoo445SoazY9NqPhSrZVgng2GWnsYMeWk6GSvkik2YMAILQOGN32vR5WMkaSy8mivODvhykC6t5m69CavQOBLhgRwAe1ILAhpWrdXv71pfV+QdH9xtbZxqbZ3PrZwm62U7tZz2xsbu1LElpMvdgPL07nc3Gbt+fNofUrU3UlpzGnXK1WG3ut37PXNw/V7DQASEiwVISupoV0T0+/437cAhj5Ei0jzC4nN2LR9G4wIFj9wlwIgLB4AUV8PQETepyUJ/bqaG3bkresRNFS2OTt/LJilRWvQysIJhbJsa0VYS1pPUHTwXxRwAMAUs+XLbtXt8b/cmqL7diWE5yvvNP5ejaR5TISLGpA5hPfP5QASnLufwuA7M6p6JBOETo2vAAQakBwwUKChdatZGW5YLEgFVCnoCg0fLwBDEAESFjuanKlbqge7HpNQWzi4TjFJqdMW+kuaIkMeGyyChwT7RRZ/MggR2E69SrPb2c2WedUvA0AOe5Q8LQUAFndDC0KwpAwQkeNp2NRQ3qNVATGdQVVzPt7UJZZruJUJO/LBEQXCU2s4DyflwaRzwAQNJT0kEB3zOKhNiTkY5GVDBQYgR31KBR9UYT+6cuhJFi9dsPeOCzbg3bBFqnpnMAMAVHBM3+SeiFnS7p32ScG0BFDlLTTNNFJ3abJLFCkDpiBNlfx7tQblumAWHg9BQXveraArpJrWZF6ce0cFIyVmIQiDhhkUbwGBACyb8MLA4INLwAECdY+AMEFy7aLnQvWau31Rc4ceI0Rz6DVaKci4pw2M75OVpCxkCRtOdZB4zSvzzV6ZgTg25o7fUhCl+Q3bDZBx2PDy5yAbsXPnecyowCbTORiaf/ps7Fd9W+NOikYEADIvIhd4B0ACeDEHAFg837ReDC6Gsca4rri7xGsR8Yt2MVgCN2l6U5i9m8BEJ6tstQ0WCNDkkv9Qep1ySNzSM2mE/vVH57arz8bWqtRsQ8uyvb2edMOjno2G7tZQViMRj+QACC8ttZ73mU9jCFzJJIRLlm9C8Q9U+rrRHN+4Z2sOUwZFx93ZxQ1nzgIvwZAdFCVPYAo8d7Fiq1Zs5OhJFhRhA4D8u69kjqhB4COzG2MKVr0ACCeEXXARPZI2nRo9MT4ce0EW/xudNWuN1zWNxi4HSzjwzjocE9NyQIURlAZ+wg/Ryd1ywjUvAh9lU2Vtb++Wtjv/vULAZBvHBTtO+dVe/wAAFKxoRIBZKk9gYHPewAQ3gtnMoAgRejzqTe51P4sMEJtgtepCNxWvaEqYwArxjXSwVzsshp1On0fczHYD2XTUn0Z3+Pwx9SAGhCakvL7Ly9fWXe7tt9cbuzvccEq5u29e3X79kXdLk56NlpsbIVWXIyKy0KoKxIby/mLHrzu2buYN5FsYt/UGl95Bo2/78t6nbEaqr+KZ9s8C+2/4yyx9klJR6hpdM3+Yr3aFaEj7VCfivzUNouZ3d6a/RwXrARAfnDctPN7d70jIhD3YNRZJQqPuRZseD3QdilLWFUvF7kd+x+BbIA7rrGLW9jtrZImpTLyNLpdJ4tzHH6Sh34k7CJbz/NVIqtbt1pGLaPZpkzNiNl6sFUR+s+eXNlFo6h6FmpAACDT1VYSLPY9AEiWOiLzeiGxFABIrpaxV/m+6vJJAb6l76GL5URSqKPjQ50pyBgBIKw71hbB2D67FoklD6SxffVkHUG89rfkfhVF6Njw7jMgXwcgBMxSBqR9iP3W2f1Kqm9wSfd+oifiDPbqfGpUG/OdtcR9RS0fc4Tfd2bEz12eFa+h31l4TRf3GEXoMPBhVW2FrQAILlg//fJSAOR+vSYA8vqDpuo9eC+CZYAFezhhoZJjc0/GUANSqaBI8Po4JUxy7KkkRX3/8qRK2pt5f+qrCNwBmbgu0WNjs7Vqo22tDixmJkBCro+fJXZDksXPzThHye5XsN0tWKXbsgUMAYzLtmTzxVYA5Hoxt4elrR0fHainEq81m4wFQEDRipGSYxjvwXgHyA0Gs5b62iB3xhwIGTjjXSl5o9XCeil7fHbCiRotF61Iw+TR2NlVKR/8fKeml78DZmBUeE6FXE19QfJ0fEeG1erIIUsuWdW63QwLVv1Pl9b+ZKqzaGVrG2+XNtjO7Go7sevN3EYZNr04upFMcncqVUwkxuqmNrFZkWaG7sTL3KWm5eHowC42p7YBQBJ8pvIv6sRUvcn/9AD8DOXr0SGdwpYMBmQOAMFKAODgezU/R/3HRoZCAC6XAAJIYEBGlYlddx2AqH8djO0qb0c3FSvj7AW7lWo9ePtKriDw0ciX1XCwW2hYI1ex3HHFKv/zqWWtpY37t+521b/RH1st5ILVv75MbSfc+IfnGlbwAuupQTn3F0n3OPv5eblg3Ws17J3zIwEQXLAI6pFgyYY3SZS0ISUZDpmw2ESR7Lh1njtVQeMpcAd1o/1eeUASAWMcDPE1bUIg59nCsIxttjpaDGjpWGjL1VRSGJAvg4YDQinHWzqN+3K5ssvxyoq1lh2263bezFuv6jrw8Xxl8/5EWUBcQrbpd3iwbHwE7DxcJCVIgsiSYfu2WtKVk8LUolU6bW+iUy5ZTllHkva4SlRFF4+uvQiRgwHnBjkBqd7D/eG3bPZp8PlebFxsdMrEVApq6IKC7aMnl/bF1dCOjw7t0VHD7nfpPBnWwStbqUGV1xcwNqJuM9dSOvJMus+UdVdWJLe29Xxhebqb058E9whN/q3qBhpVqHNfwGROeB7lin/Ns0B3No0RkDC2/FFtT6FmWTVn5U7V6rzW0uxPn72wf/r4ic3yZfteJ7M33nxoB92WDirkaQQhaMBhlWHQPABZuDEAkp8ECsm+KROSkDXjKgtjMpoJJBJcBJiIQyYCrggY4zB19uPOrYhn0R+M9RzzpYJqJur1qs05jNG4Lmb2Xz+9sev+1t48ObDvXhTstXs1ozRuMd9aYY4VnksofOF5JpF/h/nCbD7S9btELzKznrWNmomQYimjmJ5dzCmkVTwLSZqSx718yAmS9brewGs4Hu2kX2j0Cd7pyJ2rla1/dWm/+eSl/fLjW+s2a/beedG+8+hADMZk6nUFgAKuj4ObDY37IKPX7ro8hvfjmkMjrgLBlNnkflWvtWda4MFKQTUGHIRy1UoMahyYLtXy5IbbPNdtOp8pC8zvkDhon3Yk09ti7zce2OfXC/vpp32bLBb2zv2ufe9ezc7Oj2ULzOFDAMe9EF6pm20xU4DnmmYPrFZrZ8dUpJ7WQ4xnJFNik2R8JRFMwT2/R5DFs+OecfFxoO79ZwDqjKEado5GOBdaqdJU75vDk54VKm47/PTprf3pD8/sp1dre+uwYO8/qNrj+z3LFUuSSrBHIc9EgiqgtsvCu2TEzRryNpkOff5j36niPk+OwAg465wKWVNvE+5F2m7mfp9kiScYNC67pqTJU367tU6rLaZjsVnbwemxNZpNefOXcwX34Z/c2u/7efvpx5fKllMD8v3XepJg3SZwq8A/FZ3Xao1UbxC2u5XdXhMANYJtPu/AXgJJDtuFBwAAIABJREFUsc4iAeTsFHPrbh/kWcX3kZZyz81WS01x6YZea9St2W574mJbtKwwVw3Iq6u1bHg/uh3YN8+b9lcXPXv4BvVFbrsu4Dz3Xivsv1xvMBH0QWK++zzMSZLkWWx3MmKO8POhBIj5F31omGf8PHNLAaHOIX+mOqgLrL+V1cRIluzV1aV+ptOoWAmjEiQUyLvXK7scTux3Xw7tnz99aRedtn3jpGbff/vEWvWCDWdLmy7doAQ+j4Z0kfHHZILXbNDXI/U+Qaoc10/E5IlIX+/8DHb7fD9ArGRxqYaM+c86VjC9VzdCgM4H43/T9waNzsJ5nQbrNJICL6/79p9/f22Xk5X9xaOmffeibPfvndpUZ8hEIMdjCz8rkN+FZAopZb3uLpaaA0layf4SDBpjGeAjzk8HtH4trFV6kTEuPCOvk/AAX6BjPLlbT8OBvk6DVz50PTRctJJdjeb2y+e39vGLG3uje2DfPK/bN14/UF8cnePUL3BGE/egIkl9k6ipCMVJnBMhbxXTU/TGlUra4lBJTVuBQm+MK9xsQGYU1bL2TMr1u4dHYkVmi7mVqi2vEak1xRLwTK6uriSjatRr1uwdW1bO2RIgv1hZbpmz2/HMvhiN7HK1sG8WtuoN1WwyVp7IIAp3F7SV5pLXD7ksFNZKBinJXRXGNmo7KWIm+ae2AKmWr5kkZpFYiufG3sXfy8nlNBLT+/uDki3DkZ2cnssFq9JsWL3ZkR1vo90RALna1q1wvbWTvxlZ4wWxagIhm4Xdbmf2Cpve7dRG2cKm6hpOsThP19EE4zuszG1RWNs2xRbErtzTyaxhpxsa6Waq7UFgx38CBUGkSb7nLyfuI7mz4o5FDdjt4lYxKnUn0YcGtI0FLwIqCcPo7wIvgnNetrZReWr9zkb9SFJ9u1XXeTscVAwPL5IxjC9lKcRS1TxW3hVrJcvdJs2VD2pW+h8ObX2+1t44n4wkvQKIADz42pLi89u+u5al3lhxVkWyCBc5jVZqq8DX2QtZW8IJ//7RUXbeqNnbpwc7G142JQAIEqx1wYNSZfdS8BsARC8MjadmUx6o4p+8D0DIzEbQHYuSf8emdLeRbVSQ1Wp3BUAUKBbwnL6UGxEbIWwiVBG+06LfNhvr5/L25c3EKs2uvX7/TAAkNx+IfcABYjVZaBOBwiukAighNDTDcozi+uhb4n0yvNaAmggC1ZI1jzxrSNay3KgpW0uHTqxD5Q6UahTwmVdRnHqEUGTpzgVIJOJh8DpsyJ5BS9awtrbR7bU2gZf9uT25HlmtWrF73Yq9cXLXBItDdjx25yFJx0p+8AKsI5vAuMYfxles0ZzCsIW8swWfUk0HDggqXE6SLliAKCyUFnTncOJ+5iFvUTY7TSLpOXOVrwAQ5sxHn7+0f/n0S5vmSvbd1sZef+OB9TpNjQ+FZgQIAUBwjdBBhl/4HgDRoZvke65n3+p5C/iUvVBagI5MTXJxCW0vn0NKR6AgwJWsk/WPtCD4DABR19pSweiOTFBOx1mZFYyH9rOX8z8DIJMsvwMg85VL62Lji2yZF0B6rQv3InkSQaXkKJ7x5WshcYkMoweCTmXyfbo3M/4BQPywvusGzTNTNng82gUuAUBUb1QuqAbkw88u7VefDuyg3bD3L0r27msU3NdtnKhTMTVrlxkgB9EYzpZWaziQiOcewILnENLMAFzBhMT6FvBbu4tW1OQIiKVn4ePm70V2iQMeAMLc4CBExtC7OJBVcwCQL26W9rPPBjsA8sNHLQEQ5C5+yBFskEN0AIJ0bDC43RU/hhUzzUgljUnubwFSw60vJBg8K13fjl2gDim0rjmxhXrmkpDkbBZskrlVcR3L3BLFkGU7OnYAgpTzyy/7AiA/v9naNw7yAiDvPDjYARDc2ZbTqWrDAqg6c+DSl30AwvjivR5BHvOHPc4lV3edaCUZSg3sYv2QeY3kBTI8B5u+NymrWCrLbhej0N7JkcuWmJv0WRqNLTft2x8GBdWAMLZIsD542NkBELGUSJ8md6YXjBdBU5gCBACKfZH1EoxIrJ0IcCPxxevyEcEzAagHsXk9K96T+8IcRMAXyc1ibsPJ2Du6d7vOTGDvU1zoQL283tivPh9IghUA5MHrBzsAIlmvGB0HIHx4wTOuer4nscfpsC0nWevUQXtc734htADsxF3zAI7cP3OL61a2MNmw6txUb4S51gRrHgMAXmsfgJQouKcT8mhqv38+FgA5b7fszeOqfe+tY2s3igIguGDB7hZhlWBCKi5n84SGW6bCEGqv4dyF8Zw7gAoWyFUQsHAeNO8nGGMfCM1/fC/2LYCU5hZs39hlk4xR1JiF9TXP86o/sv/6x1t7NV7a9x82dgBEjk6Lmc2myO9gVx1IsebjvAWA5POebACgO5vj9tPME/YKztIAIBGf8PORzaWOgoDcEy9esB01IIpzEhtCJMEex02EQoTEJ7KeZq5sN5Ol/erlwD55eWvfODiyb100BEDYc/V+uGGlJAK9Qch2c180eYuzxN/bpe2MqVQa5p+ZC5Wqy4qx9o29mcw55wFF6Auk9YWiNTvUteYEyCs1rNqbYkZIfsDC3VxfWj6jv1DLMmx6K2W56ZVIDE7W9uzyxj4bDGyw3di3q3mB7Xa7LitqJaHoY4NpJXtLYmjYG9gPecYw1jDqjFe96iYzAOLpZCRAh4yxorW0tDLMR5J8xznI15U8YR/CQl/P35N0kUiKvZL1KUesat0qraa12s5+1Nsdy5erdrltSJ7WG5Tt4K+vrTFmPiNNXKtDej9LIGQzsX42t0kqTmfee0F5zubFlS3zOD5GnQfrYWO9ed26GQ2IUW84APH2hTAX/i/iSO26okTcCctjX2ojN3a77mstFnGiQmq1c8FyAKJXVL2M2+rSL2Zcmtu46SZBmp9Zzqrrgh1MK5JbcSXq74ZTXK5k9TxOenQ8r1s7X7NKq272H9qWe1yw8YhGg0MHIcn9ChmWS7EGqgsSE7rXXyeSqJLDJwVKxEiRDIg4IPcf3zjNTqple+ukZ5XixibrubIiAUCyshf2BgARRdlwgLAPQEI7Hr7s6FlFvWZefBgHB68TGVAWues9Uxa5VBYyxR4OOM3vkJVR0LbeqIhc6C1vXuwNi3F8Yk+vx5YVq3b/9NDutYuWTW812WlIAwCABpLTdspa8giWePlj8ahApGhL3ENoIQ9zUyhbHnusrGiNo54zGNWKaj+kCaVANHlnQ4GxeALhr1cu3cKGl0W2XXkWz2UgORXMxqGsn8PZYjpWkdjtdGtf3k6sXCraWatoDw/cjo9xYjMfjXwsVAxecmkFVFwwIAE+4kDgZ2fTgSzrsiUoGirQNyeifcAhdCUggMBT6DVJ3pi80rymoneuPzJVklKlA6S4KQiAlNoVa+DesSnYJ08u7TefPRMD8n5zbY9eu2fdNsXwC8M2i02XzZ9dVyYTewCETYwl6RlMD46CVYAB0SFZvCuU5oDkvrm+YECC0VHmLmXbYr7uB7/8fT7DSaQkKhQAgpsXDMjwpm/jYd9+dbOxq9uNvXHc+zMGpLRc2yL1t4ggKg63CBqxsQ2py/4Brqy5uta7BDE2ngCOwZrJNjQFVjBgfF8Z9mSFTTDCGNGVOkALwTzrNADI8Obafvf5lSRYAUCCAQGAeDLAgSHrOKxcycCWKndGDhEUxiYvUDL3wCUC4gj8JNNIgbBqQFLRbOjh434JdsUwqM6noiAR+aQYpFrNOmddAZDNaCgG5Gl/bT//fCgA8vZF2wAg5xcnCuRYg2Q3CRRhHJwBcWc7JEsh74sNUg2fdn0pfGwlZUwZXG2gqX5IlsS7A84zuBGgaa4WmYcFMSBaNzk3TCgVMwGQzErWO0J37Jrx518O7I9/em6/vN7am72cvXe/IgBC8AEDAgBZ4AiTTDgi4OB9uUbGkY/laubsUwqsoh8G88Ltk+86mwsIpIA5JE6xX/u6cHaQ09Az3R6AIn2AQe4cHUgiBvtcLZTkcpONb+xPo5L94rMbHdxIsL77oC0AQif0WIsBQAjifP9wHX5I+mJdRvAawVYA9dgH94PdAGOeGfaMtILdJMHS80uBGoEkARed0GFAACCaD4Q4mEpMxwIg//RkZJ8MRvbOWcP+8rxr91/r7Sx+VV8wdTte5irXHEwgZ4hL75KTUmqwtlresbg8LyUiEqvhdQjeCDPqCwDPsZ9HEbKy7WUSLvPUg8W70PN8G5XCjgEBgJS2G7sez+wPLyb2L5+9stNmQwDkg29gU+9F6JSAAEDy1A7g7qNgxyW+ABDen3uTNSh9WHbSozsAEnuQArG9P8EeRJInznq+/nUAwvtO5w5QPXPqQaQc3lJt5u1oav/tT317OVrY9x7U7f3zkhgQEj8k+ti/PcPuSRqefZxTsqstujyL9/B179cbtVxhjuMJL09mMZ8ikYQEi3Xs1+f1FuyPCgTDHGbr9WKeiEjxEp3FqTPMNtbKV6w/WwuAfPqqb2/2DncAJNg6QkmSCJoL+wBkcpPMDe7smGNf8jjCHeSYH1VYNPVxcDXEHPkWDoIU3VcpyvZC81KNniAbSbMKlZpUJ43OgSyZ+bi9upRyptdp2WyTs0KlYMVqRZny9WRpz6769nK+sGWjYmeTWyWyur2mCr8ZuwlNATOku66U8TnhDIgb1nRtNp+ImUZijcJFbmrLpQ1hNkjuVjH+mEu1EX2BgnVmnMPQhJjQ14/v7w7i3U5YzwcjFSTlsEKNljV6Xet0DyXFwqLwMmtZnoTvyanVrzJr/a+X1liQsSfhvrHpdmk327mYkFfbsd1mMwETAAq7DjBklV/LalcSLDEZXqfRWFassQWou2Qr/uN7ABDV8+aBA+y44bblaARggsiKJoT8vBofqsGn2/AS97H2WJv63STBIrE8LS1sWvf+Wri/Ilmrr0vWWKIuQXJFvUfRarmy1XIVa+RLYj/4UyvXrfAfurZ5j6Sz13wE8BAQGY/EgEyGfSVqZRuN+ic50wZWiFhsm3kyy9e/Jwd2ihDAFp3QA4AgwZpuFirs3izxreVqXUrlG1LO6cCK08/6mlJoZGE9++QNdbyTpIKo1CeEvzMB9ydTBC0q8KGYGWlBDURa3bn5MNDlohftTsZDb0lfzCsbzu+Ps7wNljSqKVu7VrKHvQouz5rcGwIQggFWE5axOw95urxTtZOJhgZxo2WdpiCpUEAu45VBxbrbAmpgeRlov1pYLm51/1HAh4ODsvIqCPKMCxk2X5RoZZc7x57IiC0XE3Xzptbi+c1UVDOZh9NmwQ7Kd5a7CjZSg0DGl/FWcESR5Z4ne9DIsfHDgKxwi0A6gLVhqtnJw79RfM0tJO0eGlCeNfrQOAAIvHgtZVsScxMZIm3Ki41tK2bFFo5n2FoW7dOnV2JAACAftLc7AMKBQdFTAJCMDZclrMwaOkf85B30+EYPO+KLS4fkaq0DXz1dUgBeLiYzgpRp3c3VJIsbTTxDGQAkFoMfQkhVmXdFNetpdTvaTJc0yhyOVQwHA/LqemWvHXbsg3tFe/1+XRIstOkVHKAWnomNwIlnHYwU98CGG8GUigx1CO51bU4MUGS2eK1YzNps8r7A9QyS+0xkX0Mix/sRJEbmNCyT2eitWjIACAwIAKTXqtu7ZwX79kO6vtfUqdyz/9ggeo8OLWuCpHUmABK0qj8TB3z8Dp+ZHyHNirGN6/U564G7jwW1C85cxfxHguVA2tkXitD5HdYccpPGUdMyutMmAPLlYGO/+GK0AyDfPa/Yvftnyoa6I48zIBgdAEBgNhlPf+84xF3PrnWU9pYI8OP+QiLnMr7czpPfn7UHGZEYCQDCwcFhr3oa8+C0VqWAv6Hr6R7Se8UByJfPBvbRH5/bL6429kbX7N17ZQEQNOFkdzk4ASDUwEXwHUGRMr3R2ybvBg13QZbvN4yh7wup03Aa+0gkcE/cP/ttgF5J1xIA2R0ayPGWC9UYAEBgQAAgeMCQrdwMr+yjcdl++fmtgox3L2oCIOcnXdnwBlALu2PmricLXI6kYvrQsO/Zscf6RHLJ/UbQtR/YRrDr+9cdK0hQF8mYzcolWCrq5pnM50omIbeUhKOAPHemQ/bqZmu//mIoBuTxaV0uWEiwGBfP4m8FQNiTAjCwBrk+ziR/zxSYpg7bIRGKjGwc0NyfZwEd6EkInnrkhKQp+kDwTAC47P/KsjL285nWCACk2Ggr6/11APKbzy/tuF6TBCsASDQiBIDQq2CTdOUCcanek3uIYBylQbC7YVQRDV896EmOi4l9D+C6Y20To+t7YPQO8T1fzPrSx9ZNB6L/lwMQxgoG5P/9aGAvhnP77r2qfXCvYvcuTgRAGDv2bzEPiQlmzCL44RlhcBjg4s7+2+d+nGkBaiPpw/ci2RIMjzvN+fkjw4B0v9R9xJxUk0vk0PT1ioazRbN2oSoA8o8v+vbR8+uvSLDClpozN+pYACAhwdqsBrvzPc4w3tvnCkFyIbFyfo4pIcW8ToyamgvOlp4goVEtZzaF5nRCJ9FcLFuz3bF278iKFUxFNmIXsvVC/T0Q6pWaFas26AdRsPV4aU9eXtnT8dgmpaK9vp3bwUHXegctK6cmxQCQUrFm3e6Bng1jxt6r9V5x8EZimXFGAoTtPR/UtN5eX6uYvSHnwaWVJD10GSnznT+suXDxpGYkAEiAe/YMT/A5YIRNIaQhbq012tY+PBATgkX9y23L8pWyPTg/twenB7b4ZGbNvx5YvU8jWK+roC66LxAytpfbsV1tp3LImmWAEARSG/WTY3/xBn8+v8ubolUyV5OkLhsJLHhjwGAvEhfisqwEJthjkXtNt2MvSqcMXUyHbLRkb50aX6Q9m1jQk/uL4tKWNX4njw7Aypu8rKBr24JVciUBDwBIJe8ApJ6rWiNftRo9W/6qY7kPSjabD9TVfEpMm/7AeOB4tYAUEOgnJlntFE5KlCS5acQElrsz3AlwHwlLrlUuWGf1qj0+O5QLFgAEa7P1Yis9/z4ACdkRuv0IQslG8+/Qp+0yamlDrVf9AI3sW9BpZAcAMzp8FPRkvkCwxJOGOm1CdK1NNo0E+L5x+waAnOlqNLPRumCzNUhvJQBy1CgKIdOsSMWJxYImH4uP35OGXgHXRgCEop75kqBoqewDjw4pYz5XBsg7tZsWPZk01bqk2gQFiwp+15J9UUwVzisqei267pyCSRYGDEgEZMr8LqaW3yJByezVYKGOrwe9rp008tbOL3aNehwQOBMlHWo6ZHFfiWCCZxIgIQKs0fDabL2RBMvWziTpMEB5ALWaigphPsgGkSnh+wRScjNILiMRMIZ0LDLdefTE5ewrAAQGZF+C9drr9yXBYnzZEL1Pwdy2aM4TAwJlCbulru0rD2oBIFHvoIBr5RKSsLFTYJE65u5nTuPA4blRaLcPPvheZMP0O6vMbXgLORVtRw3IgmZH86n9w7OJvbhc2KODtn3vfkkAZIbmUgva7HbosrgICOMw5Rm7lMQlGS5tQpbh4MO3GiSLd52pI0CPbJqo5T0AgqbWwdhdF2KCAt6LgGQn3Uj1DdSAZJXiDoD84yf9HQD51gO6vlflc74PQAgM0TjzNQ7BkGDty39iPXu22ZkAlzd4sOcBmScuvNDTJZesY2U9o0dLmtP7AITNGwDBPaHTr/ZqOwCynQwtAMiYTrMXbXv3pGgPHl5onAkCYXK8mRsMpjNjvD8Hn69ZlzE5g0ARkj+nCDoCgPB7CiaKOa83SkyPM3OpSaqMIByAqvCQIsbU1JH7kDSiVrBSsW6brGi9w44VqQFJDMif/vjcfnm1sdc7mX3noiQAQg8AWDWKhKkBWaSieK6ZsdW9BPsh55sk/4vED6WqqV7Bg0iXKHAvwXoECOHnGs22M1DaO+4YED3/1AAVAEJH4/ZhT440SLDYPzn8t6NrMSBIsBhPiumRYN07O7DhzAMy3i8kPOGAxns5k3PnDR9Ba8yXYNGCARQgD4vwdKYEG+u1S/68AdIxRznoBZwJzvIukQOA4BCnAzPnDEgAEBgQAMjbJzW34X2tJ7AU2XPuw40X3E0t5jXjrCAK4wB1EPfnpG7gaV34Hu4sTWQE+b3IZDvockZC+3xyKNOexakCG51cZmAKuaZus/oVAIIECwYECRYA5KhWtbdO65JgwYAAQDa5khiQDFabM041gF5orQRQAoS6J2nSHTj4/fq8YG/QdVIynZiDOBODseZeXZbmjHk0KFOGNykoICv316PP0zsAcnk7tL/5eGjPBzN7/6Ji37tfFQMCSFcgtnYZXACQcI5ytrNkhbzXGwY7HHbjnJ8eeyBX9Hvj4+t1eCQluSZ3jVu41TXNfdKHAjDVf7kxB0BX+8Xa1ypigwAg1ID86dmVvd7p7WpAqpW6P3+y5ikOwgWL65NhT95NSOI83z+7uIT1OkmQZGOM4oT9oLyzzKcY2mMuatSLiq+IbzxArNiWHlb1hmRY5brbjzOe6zlKDGpH2pLkIEEvcDbMlvbqemRPRiO73q7sm9WcHZ8cWqfT9LMbtcYM5jNv9VrT+v2hxgxZndzVcv76JIyI35B1UUtGDIbhws3VpVybkLZSRxtmRTyrSAbx+wEwQhru56InX5wR87htNvEEgSxrOXHLJWt1DgRCsjwApGNWLtr9szN77fTAegcdm/x+apX/PLL2JSCEjMLGFtlK/UEAIS823PvMJVnbhS3lU5WcshIAkYubeoeI50gAJLgK/yxQQqPeXW1ItAShroO1BfjxQP8rDIjkXwAQtjT/ff9QhbKtCivblnNWzvJW3QKCnPGoiPHg72UBEf9c0efqQcMKP2pa7jvsxxObjYbq+QEAgfWY0Xgw1YBgvBA12FhPx0ckKvbVMpyvHl/4mR64QconEsk/PmtlF826itABIKC9fQZkW/LMjgMEb1BDUBSSl3qlqgB/5/0rCUfBPaXJPK9duhOBXxxs/ExMKNWQ5Iqyg1MfW5qhqYFfQQ19FKyh5U1N52KDUqGelezZ7dQG06WVcxsBkJNWau6D1IqCTpL9lbIVozcD7jXUR8zm7uacJ3BYKBjmcMrl6ezurgME6i4l8e7ZOC3EPTAuMC2RuaFWhYZ6bNosKNdltnT/ACKCsfPzcwX6jAdfowMvDiwEyqNl3qZWtnqtKgnWYWUr95lwKGHj0z2rtsN1jyyYyOAoYE0sBePLx8sXT7TICzQRUqMbBzAcHEjK6o3OTh5Wb7Z0zVCz8Vo0N4vn5xvqHaXG+1Y3OVuXtn8GQP75k6c2saK911jtakCCAYkakH0GhPGijoZNTPZ76lvgUocIvgj2tBGla9A1Ys2XAtv4Oa43ArXp0p9dHKp+2N9lSKejmSSFhXJRDAhuXlCLs9FEAAQG5PmruQDI9x+U7Y0HDTEgBLgNy9tg7PUpERzx+i4j8OuWzlWSOUCzB9+ya6TYn6x0+c5kYH9NRFYalirGHI2w30tychIT5OsoAIgO/ARAcD3alPI7AEINCAwIRegwILLRTVayBP2uR2azSE0Cc0WrNz34CNedSAYESKLGg7F1uY9nDiNgjA2Hn42AntfiucX8ZH7xO2R2lcTIu0xCCYZu12oH9a/UgIQECwDy1nnLvn+/LgbETR9wTws5GQd6dGpOvYSSZSvzkHnOBwmT2DBZk/GsPKhxJlOWwptUC5ICqcjmeNbqrnM1UjKxk+pkvbZcngamzoAcHHV3AOTLp30xIP94vd0xIBShBwChuHEjI43oJJ7kGak2aJelzSX9fJKHCHwluYsO3q2DecY9JGQCjmkdsE8HAAtWlZ4dYnfITMNQ4ey0XlnrAPlC17DtJqGBZWZ+NtjVgJCRRoIVAAQGxGVGaPVdKhGMK8FhSOL22YFd9h8ThNQU1gH8V6n8+HcE9wRdzBnNJVmDe2CGL6bAlXQOOZmisMcfnhx7Uoma2cJcEqzr20wSrGBAfnzWsYuHHa0JX985ASlf7nfac1/L0YHeLVvLFe8LQjO+2B8ClMeBzKsEKxfjEoG01tfC+4kIwK14Xxg7z3IDCrmv415LAIQi9GJuKwlW1IAgwQKAPD5vqgid8z0ACIklAMhimxx0UoNWsTLmkl/ug0awEZxHMb7O6lS8vlilmpfUS4OfjdjAk30e3Dvg8DELS2aNQ+ZBqz93Z/Oi+WEwIH/7yUjSZBiQv3hYFwOCTFHuR8lmO2ydOVsi+BQozW107vqe7IX+SEtDEh2JiTjjgu2NZ7ZIa8eBtJ+v9JkIKQmVlTFnYaH5ezXthUo4becCIIP5RkXoABCK0KkBefvNI81VzSaY2LWfzTJH3XgDxWLOawWlTEhxVLAv/N5UxjSpb48ko9QP5FXczu/l8yudN6xhvoe8nOJkxkBmFPTLkL8WTSCpGfPsPYlRknuVxqEVm1VJtg01xDKzwWRuz2czu8229np+ZQeH1FPVVAPC+HnT2XlyCYzn4XMGST73RcIIcFEvlvR8AB24gdLMkDw/+47mIF25U5PfUHoEwOU6ee4B6HdxQnIo5ZkTY6Gg8Xnoc49zvntwLAbk+balePfh2Zm9cXZoJ6dd25aKtnhiVv3roR2+pFYCqODWtzhk4Y71agMbMpEkCzZELln6DybC/4jliFIFj2J3OCFAx+5z/FzqN+J1HZlMhhibfbDiRr0SfHmCVmIuBx/QKLwUydxqVpJsrmoOOCS9ypeMUvRyrqSmimX6ixxUrfjvW7Z5xJk1swVOZtTjjPo2vr1Rb5fVbGwzya8G6veyU3kkw48AxtxgnCeM/yIxnMFK8pk/8Uxzf3neVhF6ABBqQHgg0QcEABIvCrUXACRoMYJGMgBxeBGx66ALd4nZcEehCZjs6aq18FLXTpddIZlwKz4WEHUgNPRx2rNohbLbtNZS1p+FOJ5t7MnVSAxIp162B92yGBDJvSji4wAiu4ElWco+See+xUnMHbpgEXAqwOkBhFws4+ZFz4uaOhnLWnXMECYUAAAgAElEQVTttr04wOhgS53OL29wf4EoKknu4S5TXmxMphB3LsaKPyw8rG8ZQyYmBywN1my9NBoq9WeZTbKSAMj9XtXOmgVpDUPzSA1AbJDhWEMn0wCIAfIiAOQ9rq+eWw47R1xiUg2IZ5zX3nW21vIDosDY1nXAReGt6LwEQJTV25N6xSQDgAQDwmFVzEqqAcEFa5wVJMGCAaEGhE1HPVLW7laEC9Yq6WdhQBjDACC8vrq2JwSta07Z5rDUVFYti0zT3UEqai81lAoAwjPyzLAHaBHUzMZzjQOuE2RFkSVRA4IEaz4dC4DAgLx+1LUfPKqKARltzDB3qxOQ6F5c6x5BYRzOkRULqSEAks2TrAFrRIxFxQOrOOTj0I5NlbWwy9ChG1WQ5Zu4AP4eAIkMMgAEkAsAgQGJInQYkK8Xoc8XHmxKZqIgG/DpQI9Ao1z1fhnh9uNBrQMU7QEbZzfd/tU3nwAX+4FjMBEBlnkdXgNjBckdEjPJPJQcDAemXk8SLJhIm04MBoQidFywRrOZGJC/erNnp2dHch8inmRsHEwh0+Rw8o05EghkPJ0CTk24cl5jFLI3b1bo9yuwZ8myOWVM49CLZxuW1d5AcSkGhINehxDjVMAekl4+ZblgFavOWDz7cuBF6K+w4c3vakBwwCG7CwBZIwVMUokItHlf5lMAORg0rfcEQAiSeF8kGGIAF178zUes3/i35lU6wGMvdrDo9Tv8HdtL7gUGBJttGBAACAwIEqwAIPQBIYCkCP17j7qSYOGCxbUxvrB3nmkPJgeZiAfuMZcjg8a1MCfYH2Ne8T3//dTQMAVk8frRQFPJB0lvvXnuOh2ABDIw+PQBIUt9dHriMhoylKWlrWYTSbAoQscFK2pAogg9wJPfB8DWrzGYceYTfwcIa/1XQjbpew4fcWjHXuHJIl/TkZnftxNm/hJE8j4wHk6QuDSY+cYzOmjXv+KCFTUg//pspBoQJFjvXLQEQOoVUyd0qgG3rHECwYxsvq9lXyNeX7aQImBt7aYn0NhngnmPMxxt/Xzp9xtZ+ljfEcDvJxwFnOQS6OtRr1vwhJrvGc5MxjUwXkiw/u7TsT29GYsB+dHrLQGQEf2bEgPCs2Hd6xmlvlGMKYCjkPeMu/6OjDfV7DnAwnXRAUSwWXF2BmjC+VN7oVjcaJiaHCjZ/8wDa7c/X+j5xN5GrdF24wAkJFgBQL5zv2WPv3EsIOAIBFmv9+ICgMDean9dzlQoz2syTvzh7Ij1MEnyJD2DBMKJwSKZlS+4IQt7ItdfKsJC+xkvF7haRV3lZ7DOFNljWU0vm9XC1QW1rpWbdSvXaMuQt81sZa+uBvbZaGj97dbebZdVgE4her3uapXRaKYGr+VyfXd/MMm+L4VbpMd0+WQ4QdyE6yQxWciqF7OZTZfutqmxTaxG7F/+NU+Q8xHjE3OOr+1iRxX8EWotxKy3Dw5sneXs80Xd1rnMXru4sLcuju30tGNZrWTFattW45KV//e+nX3qRdt59p9srV55g+1UQORyCxsytSHd020l11jkUSTVxVuKrXB4ADBIikVdi9d+uAsW+1Dqk76rFZFFUoZvWTAdfg98uPzKVRQAcVUZkGQyZFawHQAPQEfJankAiIONMjXOtFFkj4TZ7Bat9D92bXVEQn6iTvawHRSd43g1HvRtOR3Jyp+ELH2J9s8P9tpdrJIYaj9L/LlMZ6sd+RAqiWCNtf6RYAFAkGCFDS8AJLclSC8aAIRB1CaRAAhBkVP27q8eUh4dzgn1cbApG5y5JjMy8xFMRZCoxa1sGIXneFAv9cBKFQ9oOodHkjZp867ArBRl4eZUdM7Gk9UOgNRLOQGQ+4c4Li2NArZGgUWF+0PeVkn3WS6UrdVoWrlYtOvra+sedtUwaTRHPpU3unNWai2BkErZPfUplFJwlbI6qvNQm/utF/Thv85BoxoL/O59weQr7vLAhsD3o/9HMBnT/o01KiUbjif2xcvBToL1xmnbjmtsDN4vgWvo3w521D0HlgeJdw5M+5t9BIGr5cQWk6lN+kPLbze7ehpseLGfxSZNm1fJ9fl0QN0tYFB4kn7sA5D9QL68ygRAKEJnTOkd8/EXr3YA5AcHeQGQTgs7vqlcsDgkVGzJoabMHgH4egdAgungIKKhVdQUsDlpjFOGXvOveJcB0cKM2o4kc6ATbGQhIogLAKKDf+1WwBQLAkAoQmeRwYBQAxISLGx4A4D0yaDNt1al8DdlquJ9Q14VhcIRpMAqiD3IcF/x4JYxwEYxgLkOsq8VdaIrjvsqUUBIVmHh/vCehfcMOAwIvx8MCIcWTTPz9YoACDa8+wAkitBHY3fpEkVPbYvclJKzDDKLks/ZCBLisI4AgvoMriVkQXomybQi7oWfjTUQ98jPO8uTMvQKQLzbrcvA1gIg9cOGFQtVy82mOxven3xyKwDy+F7H/ru3Du345EBOV+4HH/UssFTMs8jmb3SQs065Fp4FTAgdykOC5LIEP9xDSoYpo6Q9iXH0w843V913yq6xx/Be1LIEk8Nzm63GVq20LJer2NHpgZVq1D6W7NnTvorQf/J0KhveDx7VZcOLE6Dqirh2AugkZRXrmUBnAFrGqFhKnWaTBCvAW9QUBDu7L+G4Yzy8WdcdIPegGQleBF2sOfTjq2xrlWZdNrxKrGQ5W9KFenS9Y0AYmnDBOj1q283ILakFMBN4Zr66bMKDOgB/MMzBakRAERr9CDwCdCkZtWfP7YXgIXHcKMjiNSQ9YX3rhCdAK9qEdVLIiwHhHmvl2g6AUISODe+fbvqqAaEI/RvvnCdjA+8REwBEbEiS9/EcwgULwKfgL0nL6OGiwD05GMXBHIkG5qBn0ONMvcuaqh9IAlowIKxQzyd7x2XGrVktWrnVVfO6ShHZxVYSrH0AQh8QAEi1tLUBjRORHSYGJCvWE1M71j6ALDO09PRQ8fpLT0KIKUzSX+a6Eo30QEtGDXGmx37Fs4955/uG2xYDQPi3vl90UwL/OQf7XAPPjJ95dTMQAMEdEgbkx2+07eL82IaqvYAl8gAe4wpJFHMOJvRsaw06auwc13Sd5CJlMuG1YbhgRlIlkidcS6yJYECczfX7IYAPhmi9zUsmHXOXGEZZ3myr/aZY2O4AyC+e3ewYkAAgPGPtP/RDSi5YsFlcp+x5pxPZqTMuwdSGVJf7mdFCgN9PRgZqF0DBMnFKETmzJ3i4dhk/0JAvObi1Wh1bFnNy4EKuTg1IMNjb1VxMRLHWsyLAol6zRrFsqwRAns/ntqiV7Zt1pNvVHQDhWdzejtQy4PDwdNeAlrnEM2W9c93DYd+BOqzI2h3NABwoGqrlinY9GTQky/3oy+LGFZ6MIDFM3MJ4eGLOE708u1AQbJYUYyd7Y7n7ra1JbWGraZPFyj6d1YyI88179+zxvSM7P+/atlq0QqVljUrP8Jyo/cPSjj7MrD6DawBWbNUXBflVfzuxq+3IbrdT1YmMs4XNSHIhywKIqJjdGZE78OAAYi+Sd24kfclBiRelu9OV/4ejn5eu0xBRp6WDjhwVIkVZowM8YDdU5yHgAQgBfFCAzk+5VXWumrfszZJlf1k2a21sAtCY0w9pbtORA5Dh7bXqQJBjUfexWUejQWdydFYkxtGToXcNYCMRsSZBnWTv+wCE9aR9/68uOqoBefOoY91WWRIs+oDkKX5Y5WxT9N4GFEshi+JwJctHwOIF6T5qQSVGoS1BEr9XryW72ZSRjixWAJJKsSLJj7JfWNmS5U6dO3nddsfRb2RoAtnLAaTRsOcvhvblYmmT+dzO8nk7beTs8KJrcxx8qI7ezvX71HZMZwub4AFeqVgNL+paw6arhTYkUPYs0c68djRE8u60yGaGmtQ023JqE33sdlfEG3IT7jls86j7oOArMsTcM0VXCoQoWF0u7frm0rr0Y5hM7Mmrvhy9jg66dq9TsVMshXfFZDnVkSD54D0UAC6WVs0RRNBoyANptM4CZ6kj6Oz6Zkfd7k+EONjE1CS9Pp/3F7PGreJOXPv0bwTyXEN+ZZZRQlHN28nBIWSf/e6Tp/bPnz+zm63Zj3s5e3B+YicHXVvOx+rwLGS8WLr8JQWbfC2uSeNcdh1rzBcdCGzSSXcfh12B1kH/Ru2Lri0dJB4I5+S0xLwUSEi1FWQF0OtKjtZqON2dN6MGZHB7a3//ZGHPLi/t8cWpGhE+Oivbsry05apgzU3TRhuK6VyipKxfasLJOuH51qu+QcaBG4dIZA05aDQvUh+RrwdjSLR2tqip4RqHm9c6LEX54lRUK5XF0sHo50pFK1bL1js8tGa1ZtfXl/arj17azz+7tV6nbe+fFO3dB207Oji00ZRuzR7UMI6u3/V6BtfuuvVkBIEx9yNjCFhh7ge1up9B5HeKxbv1H6B4/3mtspwOEsYu5l/MNQ7eduvARjkz/F0qg5H96eXQ/svTgQ1nE/vgtGvvPazYxcWZentE802sOckFkRUNBxufw54MgWULWQN9IBjHAI77oGl/TkbgyO97EBId1XnmnpkiSz3FcQ5pIgkVSbwWKkJHqtY77li9VZTL3xdPbuzD33xif3+1ssfHFXvvvGpv3z+SleacBmGcPpuVzegmHtdHtj45+fDaCgAzZ7s84Pau9sEqO1twZ9sZAVYcDtq3YYbldJRH6qw0HXKN4XRqeRjI9Z1zE0whoFYALhWD5kc39uHV1v7ho9QHBBesRy27f3ZsYxoRrr1RHzVfsDQEii7BpB9A09Yb17gHsxMZ/5D85VOjSDEbKbscjKH2XLTjae7w/Vg/AZDnS98zeK7Vugc/rBE1lIXNs6LVGmbL0cCuLlf2s49v7Q83t/ath137i5OmPXjQSmvXkybIZKgFEBhEihn1iymA5n1JkMUBm63uCpojCRXBtVZd2lvj/Ih9IQD/WvUnfl8kGZhrkfDjvivFgrVaPZvl17Ytb+0AqdD1wv7xsxv7L09e2sNGTZ3Q33+9Z5163mbUbGVFb7o2ndjK/HyPvTKCIs9W0xMq9fOi8Hfq9VSc8TsQS7O3JI/z9e5FxvH3LaEYjCb1FgazstL8VryQz1mb3j+SO6bO6skJi72/WqvYp19eyYb3crSy796v2ftnBXt479yWvCZ1FknCo7FNdRNfqRvceNAUZxzXFQkHzZt8dDe/ay4YwEmJiPViB8i8v0X0mPHEy810vrPFjnMxAALvU6uX7LDUtKvJ0v7hyUv70/Nre/v41L51Vrf79+vWrjdcziUDCFzbUDp5LR1jREAo8JY5c8hrU6sYDCzAI9jz2LvivNFrpF41kmlxLhQcTHgCZm0Lnl1WEANSLKHwqKqOtZBt7ez4yGbEF6W8dXs9y9Nzq1C1y8HUfvXxJ1Y47Nlb1bW1cZVrVK2Cmct2a+PpTP2x6q32zsJaPbnl+ulssyyX6cDOdeB+NRyqeSF1IHRRV8dzmND5WJ8DUHDf+2fQNu+MHR9hc69EUAKhqq9NfWYAInydZAHJCFQnvxs2bWEze+vhqT0+Pbb758eWbzasUK1Zu9E1q9TNNiWzP6ys8+vMDp/TBT11HaeVwXZho2xqg83U+tnEBptZaly4slnmQIQ9CtjiZePevUOF6glx7EGRqAbZq+twhyzaUMrBVLa7JqaDBC5WumI2csiqivp3RZKrslXyFQGQEuCDV2B+cQUHOdu8X7TFm5ltCgsBDCRX6wV1uQtbzaYCIThgjQa36m9Hg1VqnWPP0nijUiHuSIqTYEb3CQdERvsS29grIv7P/bsHB9lprWKvH7TkEx6d0AEg9HTI1zxTST0EWT7Jl5Th9CKfUjW5fmwdAYUbCZuOKLLMiz7jDSMjEoc4/sY8IDVTwWdahXYlLRbeo4C9WQg89za2cES4Ha7sOe5Ii4Wd5nJ2UF5b97RlM2wztxUrq1HPUhrZ2Xwp94cy/StqNN1pq8Mm1y1GYs//m/1RGetcIUlNvC8FzAc6RmWbaTyWqN84SGKT8Ez1wpAAwbvt7P6WHvCrdAhnsPnE6uWiAiWK0D97eaNxvdcp2iOawXBIIxvaJC1r6sCrxUkvlLkX2JGlDAASnd+ZqYvb/i6byTPYD0KUmUyHRlDo8Zn3VDYhSeS4rwi+IvjUYZuvCIAUawU7aHessCkKgPz26Usb5ov2g/bWzs+O7LjdssVsZBsaDhKQkIEDFKjg359xvHccAIw/YI4DUgd+ou69xsazGrh1aHxSti02ozsA4sGH6iYSVU+ApWAGK83lVspNZXjaLatQe7TNtACxBPzFy8yevnplj89P7P3Tlj04dwCyXhassW5Yf+kNAAWQk500maag4bON6+CjJiSyoQGk95umRdAUQUgEy1rsKcuoQk5JJvz54E7ExlRN/TSUidgDIPVyRQDk1x+/sl983rejg569d1yQBrnb7qhTOeMjAKKeNalRJZLf+UoShf2MeQCMmB/ooYPx4OcCSEXQBxsY6zcy23Fg8u9FcrEJELZfNwIAOegd2SBD27600u3APnk1tv/2bGTjxcy+f35g375XtPPzU1uucFbya8eaE/eIJW5SKUD1MfUMDevXpR41W868kDjm9v784RlpjJOsLEBHBMwBzERB65kQJBJQp2w8B896ZtVaW31JukctK1fzSuQ8/bJvv//dE/vJzcrePioLgLx171AAZLZcyYcfACIyJAUZHLB+nUlPTQBavus7AAARi1O8eybYi+8/H649AIj2sFpV+4gOF/WEqAioXw/66p1UQ4oabjL1mp2cnNgyyUAE7mZD+9cbs598fOV9QC5q9u79up0fU4S+slzes8ZcG+Bc8yvJS9REE//8tC9FIoi9JtwSu+3eLgnBsw3mIxg1rvfr7Ox+YD8c+/nDB7UfvDZ7O0BK0o4VwCSzxbBv1zQi/HRgf+oPdgDk4oKmr569d5mirz2kM551vTP+kCQIYxN1rnabXmzgPeC6swmOs1ABWdpXIwu/D3p1oKdGe9R8iD1IdrNiYFZL6zYa1uoc2rKwsXVxbXQdmF/N7ddfDu1vv7wSAIEBee+1rrVrOZsCyLKizrE12m5AQWLruZ44lwMAUZQeZxnJCQ/mU18w9mz08SnrH89hH4DQSFhsHHs1NtXLlU1gHyiGz7Z22OokFyuXcbJGGW+vDyrY85uRbHgBIB88qNt7p3l7cHFmc8AgWnRsq+WCZaqZcQDqc9xBoEtVXe7nscy+nJTn4/ufAxDtD0miy3XMF8i3/FlGH4Yw6eB1xmmvjzXG+/PzIZlCwn1QadntZGU/efrKPnpxY49PzuybpzV78KChfVsZ+41bHGvZJxtsrfevARDep95q7gAIDCZzLta0zozE4nrQ7koMSRRJThLCpqJ5brvUaUunvw9A5hTaW2YH3Y4tKYItFax92LHCNm/lXNleXg3tFx9/bFmnZd9smnWbDWvUylaVCxdtCla2pKdUhaaoHjPJsUy9vDxxFj3XyOQjeWYscd1ClTIdj6QkEdhbOUMfSZh4rkq+kHDI7powM6e82aGzINrLUyNWLwtIQbOk3Tm1NfjtoGGT9dAeP+KZHNvDe6eWa9WVeG3Xu5apSWNdZiX5Sclqvza7+OeyVVc5OWduABl0ic9WNsmQYk1suJnZJFvaNJu5U5bcsogzOCeS+YH/TePlUMT/C4ZD55U/LSUg+Ay44A//ATYcXAQQQXsCy8G/ASRlAY9iDkasqMQ1ZQbTb29t827O1t21zRZIrlD30Ghw7CzHYi7AQfE5DAhrLDq3Rxwf64T5JYlu2l//zfP93wAgcf7rLAoA8lqvKQCCCxYMCO4gABAkWArmcm71yeGHPeZOAlTyye9atDsAQrZIhzd9RfaKowOdxyEeQSXSH1nRMVw4Lsi/GrmOU9SBrmKTi0U2GG/sxZqmeksBkF5pZZ2TphgQDHkrJc+ALTdbMSAAikq9roO23e6quznXx+uxSUZwzSGl4tPU/RXZAZsj1DWggcHGdjYASAQJ+9fHeNwMR9q8cHzgNRSAptoTNWHcei8Ssgajpdknz65tu1nbWTNn79w7UAdPaZlTp0noyQi46UI/Gwy9CLvktCQghExfMBnjm5u0AbkFaWQS/fD0btwRlERQr8A+BQVLP7sTjev66/3XaRRrti1B1Ras22xZbpW333/2zD788pVNy1X7bmNpZ0dHdtht2HIyFAMCKzRHq06mPTEVIbeIIufYSGG5oo+KWzD7YgrQQuFljIfm4R4NuH+geABvXry58uCBQBBfc551rVWTNSdWguij6TMD+v/1bdG+fPnS3j47sXePG18BINV13YarccpKI8/zYJ0gKzLsw/6tmxekQywYEOabgxTXQvMRAGQ/207TTZWbJRCl4rac95twzbG2KEkhka7pdysl1TJhm1ovFu3m5sr+6ZNL+8cnQzs+PLB3j/L2zllN+u7l2vunECTsanOSXpYNHQASh1uAvAjEBQoxDkg2wQFAuBcFelgnMp4pARHBfWxY/JueBJHtjixlAB5qWGgiNUTisJxZ8aZvn15P7W9fTm08n9kPLg7tndOCXdyDAUHmAqBGLgUYRDvvz2Gausm7T7wfUsWSM5HTicv69hMk8Swiy7j/vTjYYkwYe/T4CiKQEqQ+IJItodleT63ZOLRcAUaqY7miu+a8eDY0XLB+cr3cAZBvXBzsAEgO2Si1YYskX82H85k3tWTuICMRwFFXdK97A0RGBpbc2WLp9UaRuf06AKG/B8wZRxwgBF967mc4ncgnv5z67CCVZC2enp3tAurBaGiV6dD+0M+LXZME66Jm37lXs9NDbHjdpYvgR1lumSdslIVljTij4ftvSArV0yQ58TAP6LLLx/7ci2yowHBiomLtx+HGv/n7eOpZ4GA86eHEB83QkJOhUa7UtjYf3NoNjQi/GNtHg6F980FHDMj5OUGxZ/zlAKWAz6UHvg64tiiiZp90dhoWhOsbDe46fYcEYZc8Sfsx/441FImTXbIHACrGc6EAm/1dDfG2Po8PWi1rd49sUdzaKrewOizm1dx+83Jqf/fixl5r1FWE/u6jzp8BkM18Zpu8g2w+4myQjDNJWWALlRRIDXUBH8HmSkqVtN4B4uN82IEs8r5Jmq1meyR3kp04e0ej4vJijVnNxwzzkWBSbsdLMSBX4/UOgNw/xwVrLT0/EhyPMxzM3RkpkPjBynW2O9+ZW4xrABad7+E8lfZfBcl7NYLurpeSoZKJ3klKAGTzJC2MMeH1Y31qX88trVdu2s1sbb98dm0fv7wVA/L4rGaP7jeUTVfycuPuf+qGXkxSSBpqco9yG/OzW+CsUd9Jjvi9uN6IXfb30QBEGs/UR8KJTgdoRo8mrPQpVm4Qo5RtQZ3OemW1UtHaRye2ym2s1m5abplZYVuwF9dD+/Xnn5t1WvZ+t2StZl1JVOTgOnNx2WJcJQsNGeFSBjiAAHqkIbnSvFosVHhOXNRuNmQwMxr0BUA8UesAPs74ODvi/IQrZnwCgHqs4ABErN7SHbF4JsGAsOfwgazrV69KNpjd2Duvndh3zk7stftnlms3LF+pWqvacQBSxaSmarVmyyWDH63t4U9q1ntJVUzeNrm1VChIrmb8h0XvlqaFU5tlSxWSA0Jcr+CSLNb0hj47gBCS2hTESlqFM6bHXLw2YMK7ltOxCIaDfzvjAdPh33d2gz3c/bbc6VV7oqQxmS2ONzb/sdnq9a2kViuAx4Ti8omAByCE2g81v10AQIbqgwaG208Mx9no5503qv3/O9+XqzvDKp5ZxA4OigvugoUE643DtiRYFNjQiBAAQlO5KYXZZD0KZQVvbMYAkHAfWKy9ARrfj+wINx5a3y19RVKGke/H4mRy6JBYzFU8pQmExrJIL5C6WBBtgpmDgwjO+LnIwrKxjaaZPZ0vJMG6KBbtrJm3o3s9W23Mqrk6S0Hvj+QH+RWFVgAQKLhOp2cFXI/o3SGrTs+mSd+Zz3k3ZkTbSX3L93AEiOxbrVpWIB0HYmRSYvPlXodTp+s5vAEsbBK832qxcBcKCmdnY7cN3hbtyeVQWrvzZtHeutezWrPphWncA8V0acPlPchczmi4mGyKQ6ZGhkQWwIWCjQfDHVvAe7OYQ+qizG5q9sc9RlC/H8gjkeG9uIf9DPcOaG0Lti5srFQvWqfRFAPyxy9e2G+evHAAUl/b+cmhHXabmuxkQDyz5AAEr2sPphyohj1bMEncWwTtyNe0qSQrYWUbS86gRPYugpV4FgFIFGBnSc5CYW8hNa4iAqbYrl6zVqfpWbLV0qZD78r6q6vMnr16ZW+eHQuAIMFaV8ksFayyqNo8RyG2H36evXd5CQ4s3Od4ONDz0WafDvnYHB1Y+zzfX9iRhfRgyoPjYD4E/NV52DXCzFP2K/SfjIuYMAr9SkXrHvQEQKiP+JfPrgVAkGB95zAnBqTX6QqAhLVmABAnfV1iRNF2BANfl8FIupHqUgKAR4AbSYdaJTUx/RqL6Vus2WwTNpq+Ie1vUG7Y0DRaMeVxZbnp25PBUgCEAPl7Fwf2rZOC3X9wIfaD7uY8b+nCM3Tavu6QeHF9NH304NZBo9uAhw2qH1gxX/bnUwSF+2vEASHBNbKMZEAg1tDnFs9Vh2ZGF+625fMlAZB8ie+X7MWLgX3y0Uv7u1czAZB3zypiQNj7yCCSIQSAZDnXyEcQFH0ImE/KiG+WO8mnsspiazxh44eEyzb2AYjWUAqykKCyrshkrcnmkzTcbmyyWMo5kAyxpCg0QG02ZCMuaWapKNlEYXglAAK7RoImGJCLk0MxIJttsuIFFMImq6Gj10VQF1Uue21cZNwDgMSaQBYWz8TPl7uiRwXKJKkSwOX5xLqPfYDlHUELzLDmZc5kBsLzhxUvVzcCIP3bzH79ZCIA8vheyz44rNmjR70kk8Jy2oE6wbhfL8/Y91RPGjgTGnIirm8+9fOPv/Nnf4/dB7ORLIl5FdccyQfGDRBIgA2TgzyH9znSTTIAACAASURBVGo1q9Zq9hyAFJZWo8v47cp++2omAPIwuWABQEKCtdoWxPJm2CtnnvVnjCMJtA9AeKbBHDC3Pbi9u499BmQHOlLySvMMFx9148bxSm0abUGgjboBpjbV0oTddTSfxR2Ma7oezsWAAEBCggUAgQEBgJCZjoRYMM88E9a8pNTmUlJ+JuzzQxLi+81XM7j7AIR7Zf3E2PCzu8RDamA6To16IwgOABJMbi6/sl6xYbfzjf3ixY06ob99eGJvn1bt0cOm+jQo2aeaWRjTrXq66CPLS5svcJq769cFW+8xFusrBauJhZJaJTmMBhh39h03fjcICQAi2fmahoQZ9KAAiHonwSIBqvNm3aNTBc7IL2lmnFvnBEA+/PJLW7ea9oOTpnXaTQGQjRJAphgrY20kVkds0MLroDgPmLfUg1YrFQcf02mS8xQlweLMJMmohBH7eqqfirOB32duycmw6M0TeW7hbkbiKZJK2SrZsGNdTj2GGt46YGEv/eWLgl0PX9g37h3Yu2dH9saDc8t3mkq+AEBy1Ybk+5iD1Jpty5crZrijrsvW/rhix/9atcZ1yYorXBe9aJz/VhkF6XPZ9wI+MP3B/uGrDIjLsbxtYWLhUo0Hzxc2I+x3qd4AbATg8HoOCbNw1/C6sNQNnd4lrLdtaWvrg43N31rb/PHG1pWlLWA95zPFsXMaNk5wYp3p84TO5rOJZWsK0qc2nUwUj8e5uJ84jAQ1CcaIv/YTKxHPrDeedI+Ecpw9/KySyT88afx/hb0Hk2TZcaXp8UK80JE6s7JkowW60WgoYmiz/31tbDi75AAzhCRIEEDrrqqsShkZWsfad/x65Kse0jZhsK7KSvHEvX79HD9+XE3o9IAc9Oo2p2mLJD9VQGio4QNXKg5W2R1q2IgnRsuND0Bj4Xr52IEIC14s6MoXQzA6EYh3DPt06BsMqIBLQ44zU0L46CLpEk6JW/wMFnQkA7NNzb64H1h/OLTnjYa9OGraoxcntt5mqoDQhMV1AECogLA5kGDhiIIEq8YwNjXGbaRr5rqUWFXd8avTPfCgQ5UFy9w09VzxQaVTl3AEix33xTNgg6zKbgWHw1M47MwmUx3evAB6BLDivbu7t/58Y2/vSF7L9qhTtveO2wIgOhgSK4jePwIq1wJiDblPNMYRWKiUKBljUEOB3YlEecfGbTxgff8ZRzkNiVSAMiX8qeErDhubbwwn7FqravudruWlun3x6sp+99VLG1dz+1lnY49PT+xk3wEIQQrWEuYR6R3BgucstjiBo0iWAkTt1g8HGM984UmHEsMUmLn+YqIcwTfugy+EvVTwEwvqAKTMpE7cwfKKGtNg4ag2TQcjWy7m9o+vZ3ZxdaUKyI+Pmvb8UW6bJsEus+o8t1XmoIZ3AjOppDr5zjvj/2D5G4lUMWEiKeO++YjNGRU/3cPGk0r2nrvfuAQnBt1h8qQKCAwXWn5YBUrh1bJ19vesXSnLIepfv+uLpYZl+vTA7CfPenZ8eKRnIaC/dmaX9xFzFMT0rl3CU1zXkdCy3iizR4IaDF2wz4obStA98EeA8ufiyeJ8W9lVQAKAxIFDksjvmtQqVoYxu+vbd4OlAEh/OFAPyGeP6vbs+bmqHwCQkPlge8uQMMlsFr6/uU7Kyb5XvVKQVR4qinFdxWsNoF0EJhFwtf5kweuVNw0qkxmAy1R1v9jwllu22WZuw4sLVq3qFZDP39j/vJzsAAg9II1mawdA1gvsst0FMFyeNA07MeaSAZWdceXfXc5TAFIkqUu3fI49paBfqBLK5IAkimrkisn3NcXiPppgWUl6zxsHGs+Sd8KaYU3ouhIA+fVXPgkdAPLTZ+1dD8gCCQxVqeRYA2uM9Ip15vv9wb2O9x/JbiRS8U4ivkYSwjOIZulYmxHnIiFRkoHEkvicht3FQY+8L6e/iYpRAiAQrwCQv9717aPztv10P7cPPzz1vkdYWAZc0nw/d6tnJQkZJJRbNvu5503RkUCH9ayfjW6lGgREgKWIUfw93pN+iNxvqupH1Bk2mQkcIrGjEsLXdho1azS7AiDb6tqa6N/v1wIg//Dy0p7Wc1VA6AHZb1fUA7JYYzKztQ22p0lKJlIoJQr8WTEnzZFxOZFb1wa4FZBSJusxJ+4lYkXENBqLRb7AjMPAZ2Ubpx6ajMb5VMESsKl6rKACEs3GV/3Rf9oDgjwEExV+dzgDUvXgGQNAWk2MZLyyE+fVAzD3z/k84gcJVqydeF/0lvFBVTWIzzBQ4B7pc/L3HVavDxIoJV35xnqVpgDIP1/c2hdvbu0HB0f2w9O6vfesY+1aai5Xr09ywpI8GYOVXLan+tkMUk5JGwqRIGRn6ffHO4jzPd5hxFStXwH+mir+gBvlDcwJIgQg66zWtfe5d8hVXCghIFaZWb3TsMoWB4+tvbq8sz+9emWzWs3+y2nHTo4OrIel+9LBNo6mVAwAmg8GBlMNGuRnEmforeH3A0D4vCfcJgAyozcJ8wvN/nqQfgeAD/MHGb003SBF/194LkYPiPpqIAVLkETJfVXQi9YBr4Cw3n/1cisA8oOzrn2837EPn59bea9j20rFWhVcwtqWYedcrakCUqUnhDhVp/+5buVJ1Trf5tb7pm691w2rTjmbaT53NyyGFDKDxDtAcMdKlt6pHyQGLYO43Nkq5nr4LBAAPjFYZwpVDYmxHHTo9FEs954S/T4qLvnCpqczW763svmztS2a9BjNBTqmDGmcTR10jMY2Gd2r7wMJFmCXPhDlVLyHGY6B3u8cMTb2UQBx3tn34+8756g5uRzktd5pii3KVbDhpQLywfHergIyQ9tpVQ0ixFZMyLXe0uEEe4WchSSLX9TuuT6SQO6HhDdoirGVjaP/N4LAwyZ25qi04TBjUIxrIJkBwk3zgP1mH75/x7qnzc7fF1a3v9zc2u39vb1oNu2Ds66dv3cqVF/b1m0xcxvg5WYr1p0hhwAQQg6NogCQYOCogHgi4Xa8AhGNnrNueOEz4GbjMhclstOxQEscjpF4Ocp2iU3WaO1KvoAQ9ZrMF5ofwtdpWvV6bre3t/a2P7GL/lRNXTShPzlgTkfLrQtT5YRlFyVrpBOLpBGVpnfnwqVxvPo7Dg9cr0qQYs4fEhTuIS+7hWLx2gUok7UdTeJ8T4C0/wiAUG5s9hqSYNWzhn11cWP//Pk3qoD8oleyJ2cndrzfldf+ItmCAgapfnBvu5kMUTZN4KI4W0LMZap8iOlPBzobN5D59wGIgjizZahCcu/0JS2xQ0aR6YAFpwiAEAd6a68tkEjZm0Y8pFj/8O3QLq6u7aNzByDvPaoLgMwXJatMqjbP3ALSqx7VHYNEQqikJA2K4PfH8y8m5AH8nEGNNe8B0xNhByAAexJdEoE4jIaDkXT6miCP2Bg6DPadJDOvWu9g31pl9PdD+9O3dwIgnVZTAOSnz/fs9PhECTO9Hn5NNIy5nCHm+oRNaBzMRZAgYFxwJIqkMa6d+8XlJL6X9xHVHcUMDotKNQ3K8nUZSRrfg05fE4jruQBI+ebWXg5X9j/ejO1ucK8eEAGQZ08ElAKAz2cwrCXZHUdFTbGkkhyj6H9Nz5s4USRIAhhFMss9suYjqBaBiF+rs9J8nsR8NJroPQFGBVDKTJiua2Lz0cmB5a3MKjV6QO7si7+9sV9fz3YA5IdPj98BIJTCaZ1AMuJ72Ic3qRE5mn1LzmoKzCWXuLCh5R7oAQkAEiDsXQCytGrmU3ZlIY6Ub7Ox/ngsAMLnSdT5+QCQg6NDNyVJ8z0ak779+13JfvWlDyKkl+UnT1sCIOOFVwpYvzSfw9rTC+JyxEj8PEFQsp2a+0Pv7XEp2WemJDL2EF8flV/+HIRDMQbw+WHqCxAz3XCCgBOWuKsEjL6X+lo9IHdMQk8A5MNHLQGQjz9+kqpqJDnrVHnww5l7YNha9FCwvuLMekh0XYqstZAazmMf8N9IKgVWC9LXqJhCyvGzYMeRQJNkcTb5v5eskWdWz9u2hJPLt9bgDLjfCID8399e2It63T46awmAHHZrAiAz+A6cBBdzVak8KXOb1wegHm52nlA7a52a0JmTlfqSlDimWMX9BRm2q+oyb6paE3BaE4izso0mTLKeyQ0OW3tAW8QVjCT4GSFhu7uf2H/7y+07TejPn5zvmtCXK09oNGtmmtb62okmJJaQD0HoRKwtntdL+i4SAIl9FO+H70PCSCIYlQ1V8WS77hWIoQjJZAiRkit+TgCxvG7WKzfsZrK0f357Z19c3NoP9g8dgDzv2n6zrf29wBGRqsFybcOJ9z1A+tIQrJxJs9aS3XHqteA+ppT4EviNRNCrVA52g71W0sdYg+R0udsvSGStYkuazTMmpXvlPtfk8ioFeFtm9DXlcltaz7f2+urO/nZ1ZdO8Zh83Mnt0emynRwdW2vpapypuyC7TzByRnTQ3p8HB2q+bZeofWAuECJjTm6mJ6AsbD1262EwzQPieAFXFammj001rc6a94WDE9yfX0mCYYspn6P3zNeoAhH37T9+u7Xb41l6ctO2H3aa9//jYsl7L1llmzaxp23pLAAQk22h1LG+2LCvXBHwYEcFsuUqlbvVNbpWrmtW/rtnxlx1rjKqWMSOtBPCIlvNiu3lqQWduh1QNOnm0p53WUqDS/7yHyv/Ov+k73SRLhJpyvdLCRo2x9c+nNn5/btVHuEQ5EGOcwILngcXukPECYwENgRGsd+VARkWEGXaeW/HsRThU3h10HWstYlWl7Psn/v/9872U+RyoICeDZI33uZuEThN6r13d9YCECxYSLMkX8qaYOw5WDlgOFC6id5AGkM1TU2yyV2SD8n1YswYAiQpGoCAWS6vqfQuaEM3AJw3xonTLwVSxvOaJXCQMkchFssLwvr/e3tn9aGQ/aLftBydtO35ysGtCn4xufVNUa8rPmAaKBIsKiBy7YFdTkyUB0VnSrYK8lzi9suNNUSsNhYHp49+woazmzo4FsxhyiZj1sar44R2uV2hmeRnhaIXta14x6/f79upmbN9d9RU4Xxw27cVRw6q1mioo2PqyqdT4nuw4lZAjO4EFZ02KkYXp3ySdJf4OzvySPMShFmBDTjTp/iP5jSAXCwwAwnsD9EQFJJIAfe2qZIvS0rqHHes0mpJgffn6WhWQZatjP+ts7cn5qZ3sdW06vBdoYztOxSCmwWHp8I1nGAg5EgzuW+Av2e+61bEn7MGKFJG52LkEYrDDjAmzPqthaTMlBGlezZrNv/FGu7096/baenZ4YNNT8f++HNvFzY2a0AEgL87rtm5gw2tWGmY2z3zzyZlM5ngyRys0oaaJ2oXhiXEA6pkXhuXFxo+1LbCY7J1JWkl0AVDaxGusDAeyKWRN4e8dBw4OWJV6bgfHR1a3tSwP/+WbW8lkQoKFDSQuWABBT6acSQGMkOz4O9bonB3A24G+1BOkxCvpOsUyJ6lJkeWop+SyeMgX2bpVBd94P4D4fBwyfL16QHodWzDrBgvnN5f2erhSBeRuPLS/f3xknx5XBUBItLFtFOOs5vPMxppD8SA3IkF0YO3rh7XDoL9Iknl3se4j0HKPxUQ3rl3gCjYxTY33yef0cnmfnNYlwNao+OG+VLWzR4dWa2ZKJl6+vBcA+V+3U/vwsCoJFhWQZqvtDnHLhQ6G9fbBfjMmSD+ss41V6k4WiIxJDm/hAuSJuUsDi8lJca8Tr1qpYjqfMsdkpWQIlzFTdeJhj+EcSBM6rnGqTE0mVh1c2t8GFYFb4iL3QRP649MjscNB7gDSAUYANOK6njUCA6TpKfGO9cU1RYxbJolLkAxFcCsgk9i0iBmRAIvcKpVsMPNrECmEpIyqYqm0a0LnuQBApv3bXQ8ITehIsH5x1LQPPjjzZEXrxAGIVwOSH36SMAlEJYkHVZ1YxzOq1EkyUgQg368aBEPI9XCtMf9kMnEJtIZB8n6ogGjPMeRuY41ayRqtnm2bFcuwQ0fKere0f7ua2X/79o190G5rEjoSLADIeL6x6WKrCgjDjJifFddXTLwfrsfPD94HCb4SjARA9E4Kc4piT0Siz3+xmEeyRa8k64a+DwAIYAbyDvc1j1veK8DPZ6ZK9MwNxtP/owJCE/ocuRJ7ZJ16rTQB2wESAJ2fqR6v6Wi313mOXkly4w29o0R0Rl7h8dvjXxAM8a7C2U5gOhEowwQA4tojOQ7Cr5avrZPV7Wa8sN9c9u3z1zf23v6hfXLWsB+86FmvzoT1qZ4PcQMAoib9sBROBCNytciDkN3Gfma+ULGiFgBSawbpZhVL31QFoAkdJ6Q0FNL3DI2Vuc2Q5FVyI6H358QcELOTvQObYp1PLxeGCNONXd4N7ZvR0OaNuj3dTO308MBOTw6tlnk/IyCG2d1DTHIwK9KA6eTslWzl3XLP5LJ4e33tZ9DaTceR1jEdnY+O5P7+PiLv4HfwZ/ZBq7enPa18TJVJKvoPqhvqEZFXcA2uwEkT22cz+/Ur2wGQjzoNe3G6Z9tW1Ra4ZW3rts5bVqUJPauKuFblg34QOcA2LCMnrjcsbzS8WsBg17FZ/rpivS/advyyZ/mC+OuIQRPMNQDE7XR3DR8Jcug/nMVQpGluiOLjzjUrARckVqW1zfK5jc4ndvP+1F73RhoK3dgurEvRsby02Ximpv5lAJARsquRJHFz9Xu4FItnvn2nly3F4MwtjouV2SCMFDurD2qGODOL57uV8h0A2QHBJMfWe2EOCC5Y/1kTOhIsfjlonIOT8jnJkJhYkpSSV0LY9I6qXUcdk12bdbc+jAQlLjJASbPizOccth5tqKRYzvpWa7nV0ImCyFPjZTwIsdd1Bvxs7cvBUD0g73c69vywIRes8XQhF6xB/1IbEeQK+KARq94Cxfrhutj6gEEdUMkpQ4xJzSUGNNGInVKC78NfYKXjcyOGtKRmbt3HfK7rIvjxNcOlT4kGOJBoUVKMioIqLLWqteoVTSt9dTu0ry5u5ZX9wWnXPjrv6ZChWoIej03K84zDFYYegpBEWddP0xJsKJWRmUtrZmWXBmiIYmJyI0Hk/rCpKzJExSRTSU1y2eBrI8GMA0ZBYFO2dWVje1iM1nLbzLYCINjw2t6B/bi5sqePHkmCFQBEQ5vwkycpFzv60CjGz47yvZ5Pvf5OE7pY0dSEzvOVzK0wXLCYQPLncJ+KwV2aoZGaFSX3mLomvFynZ+LA9va7RnP//c2tNumv3i7sTQGAIMECgEwnG9sOSraqOCulHpnEphNsAoDSbBdrN5g6HS4pAX6YXO0segTXSLRgovTck8wGlj3ctu7u++4Yx2HJIKs09b3ayK3ebtnh6YnV1lTbbuwPX12/04T+yaOmXLAAIK799rFI7iQTrioAqWQ3m1jSSGY90C9smaoWwYgWK5y8y1oClxFfA2SwtiQLqOQCUjvwlOQfvFtkMnv7PVviHY9W9dWFvRwu7Z8uZzaYTez/wjpxP7OnT893AESVmzUkN9IlX1dUKeLAIkmMhIf3wpEXJXzF/sTmRJxS7EgGAkXmOtYWFQKSQ2eMljaVTIX5CP7eVuuJ5bWOZVndTh8fW7XuTDcA5MsvL+1XlyP74KCyAyBIsAAguMUBQCyjT8WrG5IUVLwB3eMnACRVMJONcgwo9ftgPf2fFZA4UCIhzjmUy7CUK103RM3NoG/ztfdrKK4BVFotOz+HfXaWWvHs8lv7YlSz374c7npAPj2vGz0gJGfeO+YgnTNkOBwL6HqVDdetB1OLiPNidpNuHzIqAFO8kwDwkmClIXZF0oLfFTHkdsTa9qZP9WQk8oZeFnrliJXVfCUAggvWb74ZqgckbHifPz8UgeE9avQW+ZwaWFaun2obIHcXZ1ZOOMjMAtlsisPB8HOdxXXE14TsLA5uPsez9ljo/KlknpO5AAgJPdJfPrffbVi7e2BZJ7dSdWOl0Ug2vH++ntt/f3lpH+/t2fvHdfvxs67ttcrvAJASgKDW1HsMgKcqbqrwcz24AnI/JPfqlUxDHp3kMSvX/P3F844zJt4Hs6f0npK7E2fwALnHeOJqhKrHTsWKmisEohmd+xtOHnpAwgWr2IQeFZCwKg6rXNYINvv4SBcZc+5ThF6a+bMt9IDE2RFEqSdMqXqeXD+5TgBIvKu7kUsio/IWvyskZOXKwtql3K4nC/vt2759cXFn7+0f2MePmvbhe3uarSHAveAMZ19sZMMb50kzVbvYl/GBhCryoPXa43Nce1yL1mYiT5RLaWYLX7uVTT/7WjkDxjpWsTtkMlnV9o6ORTTDiBMrH+0d2myzoqVOEiwAyJubewEQJFgf1jbW67Tt+KAntYsD+oZts6qNpwwg9fxCRJrAOBPSvVtBBHWnbXc3N16ZoMrDfI/BvQCISJwkT47kNcBGrFcASNy7+qS0T9MgXVyypuMdAKEJnfUJAOE9sZ7/90W2AyAftHJ772zf1nXm0c2sMi/ZqtqwZrsnBzf1glTrkl61Oj2r1pkh5JPvccqifYAqk8jtKkZKNStNMqv0q9a5qlvjqmG1Ef0imWXLspVXGXNkcZkQ2JBTVZJobTL+hHwLUn5rm/LGNvR55Stb9dY2O13Z9GRp6/bSVo2t3U4n9urmVrNCOra2vRrz9ZY2GTFYcKhcBhCCsmMHQGg9WM5tPpuKtPZnkwaoxuiLBEBYe1E1cxIvDR1OLodBMEb1Ld7T1rzHOgjGIjkpAPL3j/e25y2a0Pdsv12zyWpmUyQf26qV1pkGN6E59IbpzDWoMDA1L8sSROKHRrNwEa2SGBURUWyQOATxm9ZmSQPJ0Ily8UoSKHs16755EgrTQk1zFXgIk83W/nJ7Lybnk+MzO8k3tnfkjUnZdGOD4ZUt1yXbbCuWt7rW7OzZBuFatjVNKl2WtDGdOahZi+FB9LgkZnN6f79jndF1+w92KRPPJl87UoSZDladpnpNbMdCNk2tpqGd50Wlg5/vSLxqiAImk4HmkQxWZbuZ0gA0syfdqn1w3LG8UbPB/b29ubjUc+m1uy6tms+t3erqYOWD6gzJvNiQ1AQo1grXmcQsib1KLHMwKDhT6P2w2NPGxQovnrkbD3jfiWvRXacdiVp5WbLZZm7tg5YdHxyarcv2l28u1IROD8gv9zN7/OjYjnsdoW1Kq94whWTFB65h9UhVg+utJsZ6PB5Zk/6CRu4VmPFUaw8A7FIkt1ukmhqa0GC4uLZYczX0n1Wf9UDiTrKIfBAQLQCDc5Xs9LbW6DY1HyDjkOrfqxLyj68WsuH96OxYNrwvzpu2qm9sNt1aZVKxRQnrU569z+vwYAi4ci3zeEgJ3S0gkU5RYWAaMxHHqzd+mMWGVlWpYJXKVo9DLYJDfC2l+ynTTsuZ+3HTlyX9qVm9WbfTJ+c6QAe3N/aHL67s3y6Yy5Pbz5807JMnbds/OFBJFqkS60Y2mcxp2BCovbeDci3JkMsOHiRUXKMqF2u/j916SJruYFAxWtaWKVh1hsWm1lPuPvjcC4Fbkin4swSas1bdWs2eXLDGV2/s5f3SfvtqbP3RWEniL84a9pi5AMuJs2B6zwwaQ7O/8Sn3JWSLI7FpvBvWoGyx0a9XYPKRb7gRRQyxC5e/IBsknUzkAV/HnwUEcClLTjqsIZJUDi9kG+ptklOPzyA5Oz+V1TO++99899q+/ea1/dPbpf2g17C/e3JkHz7uWb2dqYoyx0FqU7EStpSak+ASBBEfSdbmQNalMsyxAQD1B/e+rtknWcmWE3e6C3DFz+BdK/mgkX3ExOKa3rEqLxoOVxYhEpVdksxIlHv7Xe3HVscTV+uP7PPRxv7nl6/F4P7d42P77HHPzk47NllPbTVG/2uGVn2poWBOKLFOF0w51vufqlkZaYSDK7dSVtWkkixhvgcOI5bF8+BaBXKS1DSSyPES2ZfbtCJNlNRovVJ1jQ8aeqv50qa3d3Z7tbLffDcSoYUL1s+Pm/bB856qHgAJ9gZNzz7NnQnFSHRr6jeoVj1mqn8wcwdFPhbzrQbpcm0BKqLioHNm6XMkIh7He/JKQN2GYze0IHYA1AEhuCBhf809AxDqnZ6aXDtNhgcv7M3VwP56Obd/+fLajnvJhvdZx+d8LTc2mm6stEZ4s7b7sa+FZiuIHAcMXCPJYrvpjDjPc0QMhn1OjamqiKs3zWMU38d1qzcsVAW5v0+pr1LFl0oIgIav63Y73jqb1iPPw2e0OCFzeze2f/ji3i4GS/v5k5b94nGuuVIjTbhf2WrCeVKx+WylXgatb1WiGNJJ1svZT3XVZI+sdzkhMXZjD8xTFDMKc6MiwQryQUQJjj+JBI3+As7363sAtSe2cc/8nbXAz+x1aH4u291kY399M7S/fndpp0f79umjluyR6003WdGMmS1xZa3+SB6YpEucifXcq3eQDiVso5uW1TwuTC/dZl/JXAyIzrzSK2CCla2cE5lNRD+c5yk4PirmbTOr1ts21sPLrdXruQKEIdB7Hcs2ZRvMhtbs5Og5LVuW7O3tyP74zWsrHx7ah3sVe4z8mpFryO4bPSvV2pL7zEd9W68yvU+ubzxxR1D2O9dODEYCTq6FFJaZawIQuK1uVjYc9G05Hu9yjlA7REKre2q0tNd4hjTvKy+bTB/AGqdJ6n3RTBeAAVbPme+n37yd2NXtvb04OrHPjrr2+Cy3WXlmi1XJtn2cjKq23tAawPyUphyxACB5oykim+yLCkm92XbgBfmOM5pm6PgZCpGuMROocReZ1ZZV9Ypks8wqs7KVZ2nAKKZpVDoCcOjNmZVqZpuGyfxmVVvbqrm2Fe6zkM/E2NnGLvtD+/b6RuDuUTO3XhXgt7LpYGKj0VASrOV0pnteTOcuC0OSPh34RPZ0prBuYu1EVSnyveI5vquQYhpd2DsqVqQ4wDtu1DsPBHLK3eN3KXb/4rQtAPLB8YHttao7AMIUdADIIs3JCO1/MEkAECXtCYCILU8DsyIZ0UWmpCwqJoahLQAAIABJREFUHtwEC4mL1KahJMe8it2AOD8gOSQ4xHPkJEnTGKsqAA5/Hy9W9pe7gcr9Hx4e22l9a/vHdZdMjZe2WA7NMoIAM0s6Wiw0XnGwAUAYRKauG5UDW9Zsu2RsOHa3K42gjwCVGjgVSGHxqXYIwqapkJvk06/J7j77AY0pB1A4cGg6b+p14Jm6KnmliaZX45WYEpDwWbNk562ytbu4+Ezs/q7vEqi0STkEcdVyxx1YJBxx/PAAgETjDxWMYukrElwHLTAgXtpFk6lmVLHpvpElTdl6CZOfx8bnZxUT4coqeweAbFfZOwDk593tDoAwXZUG/AAgNKnNJ+gMvcpEb4wOHkl85gpQrANVBpZr/Rl2OZxhOJht49NPdd1J91oEIGxoofGFHyAkt+jQo3G4SclUGrZMPSAEy+1yZYO7O1VC/veV2cvLN/bhqdvwPjur2zJf7wDIpoqFKD+fpszUYwArQL9lxphpPpd0qLDiy43cbB6ahR+mBRelWfF+YKejOqCV8j3L3sHSrJKVfBAhEjWjMblstVbdzs4fqWoXAORfX0+tnlc1UfiH503r7e3ZfDzx4YM6tCo2ncxEBvBnAaONTyeOBC8ALM/7PwIgxXKtWMGtB6hIYooyLfXNNByA8GekMQp2yfqPgyXf6yiI4YI1urwQAPnd64kAyKfP9+1nJz6IkMSFJF/A1HCI8oF3HNghW2TCMtWi2WwqaagCYapaBoMbkrio5AJAuOYIwlEhDIkQ0j0YUT4Pswi4BeQyY4b71/TYqk95BoAwnIsD6tuXF/bdtxf2j28W9l63br94fCgAUmuaZokspksrb6tqmyRmcA0hJSju50r0tcj2d52G1flekFwHp5TCINEA5hGHd71jSl7SnO1KWQ38YrySWxzXTw/FwcGeYgLJ9HB4/w4A4Zn94vzIfnzetZNj/PUnAiB0KQFU5zOX2bImoyGz20DDPXsHgGiG1MwdxSCK4oCLPRHnQBEIRgxWrEhyQBESSQIg8JzIE+II/UWqSsAw50ub9+/t7notAPJ5kmABQN5/uucSS5rmBfCR3FK1naunIVx9vIrswJQEJ0AFA8y9wpgsStN/4zp5DgEK450Euy3iZ+5uW8R59gh7VQkpfRVKimvW6O5JRhoA5O310D6/Xtqfvrqxbj2zj8879tnzjs732apk4xkWz6yNrY1mXl3xKkWAuIc5H3kVgwMs8qn6egUmqmI6G1LFUORRIgpjjwtUiUyoqj9KgLbsPXfIZDxmh2zV4zPXQH+OJ/Bbu74ZCoC8vl/Yzxhy+ajq8r4FDPrSyqooMU8LCQ4kiht/8P9KXrHqlmoR+3OrAaRUSObzlQaDylwguQwGCcSz4CPAfuz3qJIGOIkzfKg+Bwfz2u9SgXhPDT+zWYfaLkupUQQgDCJ8ACAue4X4kZEFVXlUwRBUDBZFBcKEc6rNjdw6kGSYi0zGNnl7t6sgRZ8IknaePfdSZx7ZivfqsuCYmE71T30SzHapNa3SbFml3rJtIr8aDAJucL5mNpyPrN6qauaYzbf25mZov/vyO9t0u/bJfs2eHnWsV9sq1ym3Dy3vHopxnw1RbqRBx8mt0pPbNKQap87tWok7iggUMJJsTieGe9V0MrLtrjrmeSDPl/vyChzGQU3dF/ba4cw6nbkqR/+HIFr5HuOMwJxHzm5YZA+H9rurmV3e9O3ZwZH9+LBjj06qNs2mAiD0UjEHj7lHOKsR30NulTdakmRBSleQsDY7UtAgulUrudQ0ucAHn+d7Od8gKSFC2BOAC9ysqIAkhZZyOJfaKqmU6UwJp8sMxWSaaYRMUw6mtDlMbD3b2pu7kX3x9q1ygKedhu0BQKpLm95PbEzPB/tvthCZTc7FTBD1a5f8fI4PxcREHiifX7jxUFQ4Apzw/LVnSg9yxSgcRDVQEv9Gd9ePw+8JYL7L5X923Nw+6TQFQHrNik3Xc1VAsOCFPVgn9kOJR+rHIHkLVt2noz8krEpa0+IQAk/NhnEDsblJyPk/jUtKPpkbIimNKdEUg4VciqmVKemNAzh+Pj9rslzb3+5HAiAfHRzbadOsd1hzCdL91JbbmVUrDbMKi6Durj1Y8bZo8K5bpeQOL9xDq9URu8DGvLsfOJOzc83xRB6Wk+t1ycXc9uoVBQgveSLvWWiaaLvb0f31+wO7urrasYw8n0he2DgtseBzG84mdnE/EwABtFEBedKpyvqSBESHWBruOB25rWAwyc68TVRGI4EmpMPK6bkyATUx7MHgFkEIiZiQ7nImXbAO0lRhEDOz9sSHr1GfQ4Gh14GJzdpmbp3Dth3u7RsABBveP357YaNKzX7RMzs/O7KjLnKHuUCG+oMwBVispFFkEetDzDtJK+thoXvxypIDEA5Bd4DyDzV6b9xmuYjC+bc4KJDwUT0RWJR9YdkGejb+XJhzwG4v1TLr7u9ZT5WahfWvb2w6GdvvbsoCIB+cHKsHpAhAqtOqbarehA5jy2blOmDamH9A0qbppTEESpU+D6AcCBwonDR8T5EBjeAp1jlZP3Kt/N0lLWnzm1kfa8TtRvI3nh9lZjG9rbqdnJ2KCaSfhQpIAJCfnuf24VldAASGnANKjW5MdBczuVBiznVXy87uRYIe1buQMlD5iYATbLSqKakKFe827jGAIl+jHoLcHdB4JvR96eBPAIQkt3m4pyZbm452AOT3F1O7H09UAfnspKZBhO50leRjVjamoSNfmXPoUFVZAc4RKQLill4B4cBPxInLGLyfwifB+yrjsOTPsYdUJUl2qvpcxiR3rwxyyPBn4kle84ZxQnuVZk5bCYBQqqcC8t2rN/bdt69UAQkA8oOztlUb9EfNbbPcCoBM0lC+ACCe6Pp1cs15NUmUmN/BHk29CTpEkHcXmrgjaYp3ofWPZC2dP27O4NUnGkh5JxF7eRawtbhgwakS2yBWrD+wL8Zb+9VXF1pDP390aD86a9vxUVMAZDGeaz7OdlO1yRS3OGxNeM+JiMKFbM1+WGnf6NmuIFB8PxHMYi8HscW1xB7hGoMci6+L9aT1WHWAq/MnhtOtV5oDou9jKFt1brO7/n8IQJ4/dikt59MKBdaGyi1Nz+7408BtkD2363VywoYkhw/mLgZ455qL78A//7CXi3E59o/3G3iTqle+fRYIAESEFBLevQONeGjVS5at5wYA+eJmZf/2zZ0ACP0s9Hw5ANnaZC49lJU3S7ub+Dnm4MGJNFUO0ke9jFOcywmp3roEzKu52iPMq0kSrDifIyGPcxIrbQAI5wcyPCR8VB09uX8YjEnvB9+DDDaA8v1gYv/9874AiBzWzio7AMJ+zyRz9PWCHA5QyPvIKlurse/WXCdqCsgNryASq9drdzBb27sOhMU4F4lZsa+oSK5G/hFsMM9Qez5Jf3ketQo9R2W7n9l/CEBqdZQk9M9Bum50D1MqkWv2SE1tWFq7EERIkpk6vtcTgaaK2K2b7GhPpGoU64NrCABCPwN/VxxM5141d/dPxgEgQ9s7PLNyo2XD0Vj7k8GCdCk0622bMGuoVbWtxlpvVQEBgEzz3H504LKl/TqVjI3VeifW2DsWiBj3r20628g9VLFGoMz3ADFYc9CWC+vu7UsyjyW21tJ0Yus5M43mMoThnYRiJOTWsebYjwBy3oEkpzIkwD3Q8zRZr688iSbOAEBY55o3Mhza76/ZL3f2dP/QPj1o29lxRRWQJU5xg60DEBkwzDSomneKTBbwAfmOOqjWalleZ2RDVbF0i0yxWpPKAhDC598FIFWd0cQjYqNiWTKgwYET2VWW4jaDO6NnkfEAAA/OML7G+4nHtppu7OJubH+5uBCx8KLXtMOcM2tusyHk3tiWC3oKvUdxyXTb5KpZr7lsLs7uOF8ivyUWx/kecZf3t4tjMFiF3sk433kf5K2Qh1GYiBxtBw65718+6gqAvH+0b91GWRUQXLCQYG0W2GSmATi1qjfGpYOvyFJyAbEgigCEz/Hyg/0JoMLfWRDeG+GBGvJNB+jCE3QFYGaCJMs5vp7fH2xePLDRfGlf0Wiz3NoPD0/svJ1Zu1fW4ThhpkZ5aVmZQ6JuJWYWNNrWYE5GuyF5hpwKUvMNtrxYDPPgBmxEzZlwRo0XGy8q7ovrraceAJg09ZTAxjOsMTV9I4nA4YqHTkIV2jgt5EbDWlW06gMBkJvpRgCEZ/ZsL5cEi1LraECTrjMr0vQxSI3mY9j71GSqIJt+R0Usr/tu00ReZHeCTZeMrlzWMDq+lgSOCog2ekp2YxFFsqMyZ8FFS4iWidO2lATroLcnSdvfvnsrADIsV+3vDyv26PTQ9lsNMwwNsInkwJgvlIy7Zn0lRkLJXWIRF8u5WGoArgIAB346/FiDvglg/x8GRxWRfCQj3J+YQ3onNOzSp31HolXRwCTT8L7eQU+gB7u6u6trVWt+c2326urSPjx9F4DIhndatWlploZ0eXLAe0WWAeNGwEPWRvOiqghq5qfCsPDqHlKHuYO62EPFzSlMlti1YA5iM0eSPyTLXC2tTnBPhy9rMW/Wbf/4SD7qAJB/+erG/vxmrgrITx7VBEC63OuMwzhViVbuVgQwBHyommYxcM3Xf+hEWfuStmw9AY6kNu4jQCDJQDFgyToxTSRWM2jJm+e1L1IjOgcpP48+qsZBz2rV5g6AvB6uDQByNxxJJvPZcW5nmoTujaWqEGHtO/b5JgBob+glYAPiNBjCDz8a+ZKrHGtC767eTIA3OfdRUUrSxSA+4jAVY8sUXEraxLpkwaxKHUk3MUwDLz25O310ooQX69CXr9+qAvLr65W96OT28/MDe++0ZeXciRh0dEiwiG9RzYxDOBJZrzC77Iifi0QIVpTfK9kOiSOHTfookgexfnCe4Tnzs6XZJn6pCdWNJ+g3KFedUSVeHx4feH9evaretHJ/aF9OzP7XN2+1v74PQDaayVKWPAZQqIQ6Ixlym08Kr+rRydAgh3sPEkdnhZF/cd38Tk8yHmw1HSB6XFQs2g33dDmnmNKSm4loDab1y/sBgOg8gTwqT218fSMA8tuXY1VAWFt/d9q2x6f0BzJDweMNgJszivvgGTH9WfLKzPeQiLqKA0SuCWYXMiiS0qgsx2EcMjcHvp4I8GfeKf/3GTYwof4eiTEkiDii6T1UK9Y5OBIAqVc5RKfvAJC9Vq4KyKdPmjrf51QLFiVYPhFCg6kz5eji+X0y9AxXG9tYq+5SMvZVDBBkNkCsQRjXiF8C4QlkRewi4URZEMMUiRcAEJJEAWiGaJb9jHU3xI2G9sZ1jEYz+x9fDt4BIHJYWzrBwxwx+BNm/8wWfu1ZlbUASCvbgmoPs8Rq9JFC9m1tPJqYz6MsWd52G+5YW/Fe4vrjvXBvPvDTJWZBItIMXwTqAUAizmXmw48H85L97e1IEqyTwz2jAsJ7gdR1iRexyt8v1Rz115TL1mrmOvf0TpLzW6PdEiAVAOk70ajzIZ2d7K+o4DCgFtCodVmGoffYQE8h9zwfj2zLkNTTMyvVWjYYDnWPnBNUoCq4GK1nljcrOwByeTe2P3z9yvpm9vNHXXv/7MAOGpkcziq9EyvXuxpiBwCplHPFCa6P3h4919SArjNxjqMeUnVmTnkeieqEAYICICn+Rcwt5h8iiGteefKf69JsejwjLqyZp7Te+EwRiBM5Ca5EsvL8ACBUQAAgP9pvqQKyqC5szYT1UUkz8SIZ5z1H3gaAQEZeqrKG2pbnqFHEluhMY48AjBQ/yz4w1f/vc3Q0lV6SMa+2yblSRKtfe+xB1AhkB5g0CJyImMdoiIGuxKKBrSdbu+hP7M8XF7ZZru39vaadNLbqbVuMFkYutSSvBqTTL0zITLOqqIDo7Ep5XeSFQTgXz/c42wWIgwRK53sxbgVh6T1jTpQoh07y4XcACD0gABB6QDr1zMbLqc8BSQCESZ8RWEHfXGDMlvAg+TBoLErfxUMBljEumIsOgOKHfd31/3oeVW00EjQaBX3BMXDpwWc7GP8iw9ofTuzrCX7mG/v48NTOexVrdkp23+/b9GZkW9RXyBBqDavkbWu02mrQpZTJBlvPfHCYBgW2OkoSNRQwMYlZyR+eWOtVYrQTOtUBMx3uwEW91d6xVHKToQRadxcbVXSSdpzr5zBXA7UcL6Y236zsfpmpB4RmrUetzJ7v1a3V7WoDCzjA7E6nShqjAoXFmrMbNc2CUMKamoTkriEmxTdoaFnFzKQ+Gg0go+y5mu+ctNic8RGVFH7u95EsX9OqNm1ZWllrv2n73Z4qIJ+/vBQAGWSVHQDZa9athKGBBnehc0VnSRmdpJEDsJpAiDfVs2l4Jzwjlx44AHE5woPbVIlBV4UEPg7+WOQP6J3N6kmDhvT4slIFRDa81UyD+3AlYxLs/c21Bj3+9soByAcnR6qAPD3N1QMCAMnnuQ1X9E/4AagpzzJMoFyOhG1umxWD4tyyj+dMkieZBk5J6KPJzBKAj2vebe5UiQpWIoCk3lcKVFOajxczVUDkgLZdu1tdq269/X3ZAANA/vT1rQAI/u6fnVXtg9PcOt1uOqC3tkSHSyVn4VUEGU5gJZvmAMV6iCQ4ZFPs27jeOLT5bwDAWPfF7y9WTCZpbxAj0Cfzffxu/k4iUt/vCoCUZmObXL+1i9FGAOQmDYv77LRup2cnetYkLZ5sZgIgyCwYDKW4oZL81mVqlP0BbJTEa7mAlGv3fV+Ei46uPZk4BMCK2PbQh0YCVvZGUjVMZgKYVOzUzwCDVCtbpVoSAME0gJkgF29v7NtvX9qvrpb2vF3bAZCs5jMrsm3ZtsuSbD752VEBiX6OAEPUA5W40b+DU16SIqhKUq3YZvkwfyX2Rqw3xdEE0DgQtY5TMuZyECyZnZTgo9FqSLrEM+U6iEtZv29fz7IdAPnZ2YF9ctpSBYQeEGS8JFfIr0gQkcUJCNWSxIRpz2KoSYy8/K9quBy0NpKvRRIocJksR/mvJ+APg7BYVxEXA4zOFg82y2jouW7OL9y8NIgSeUN5apObWxvcmQDI3+767oJ10rLHj1ySCyO92rhGf7XcSrfOWstTRUzXs3kwl0COxX2O5+66pKQuWYoGCRTASmu+4LXPn2N9sV55Dk6gIGNbKoFvNp3M4vf0jlhXZnllbdvFxC5vRvbV3UYVkFbNJVgfP24JgKwY/Mc7YdYE62Xr1W2eO3GL5wapFaQTzobe2+Q9Oa4WoEoZ5iwukYuKRZz1cUa3GiR8zs5z3yH35FRWApkqevwbFQt+TrvNhHKvQGJaEAAEi+eogEy0FLASxl3L3wlAJNQM5Ry5C5yXNzwLkDAsD2Z2hGUr151ZveXT0SNB+j6I4t64d55HkIqRkOp7MpfGBQCO6w4AUtrO1NsQAORvL68EQD45bei9eHXJh1wucAKF9NUcEJeIVaoPk84VZ9N18Pv4vePheAduiz0gAUCwaOd8Uw8CBM3GCQtJiHCyG9ypAtLs7Nsc9zAcJjlfkVzWKlbPOwIgtUbZSsuVrcZLSbDoAblZr+2/PjuSBIsKCC5QVEBm26oN725tNR3KstYl6LnnO7uKsldkUKpQ+SFpb3d6fkbe91UBwTFTVeqCLM4BfrI9L1j4UyFS5VTxj4GAyckRcLdIA445C8gpOSOzTOD+t5fTdwAIFRAAyLZUs8o4s3GawxUx2PeJjzRQRSTDCARSrSFnq43kUlXLIHKRXwkYOgAJIAKxXgGAkHtEjy7/zmGjuOaOklqXcl/dyFyICgjzOQKAQG7NlwPbTM1e3U3sT68BICv7aK9ljzolqze3qo5AWEBgK3ZApFOmKQCQ2Kuxhj0GJ8ULJv+pxyPO9yKQoL8q8i/+PWJwnDGSRaae5Pg9xXNIFZCn3ZYqIK2aqQICAKEHZM0315xp4ZrVt5F6P7hIbBkzkvjETnlpzR9eBCVYx/j3SJyC1WUDUHbXA06aadwg+DppKtH2Db1xycu1SZdeSNhG04V9PhhZfzy3Hx6c2PP93Jo9Zh+MzUbMGfDmLuZ5NNo9VUDKgCbccDZL2cgyWRbdKQAE/TUABKTI753NB5LRiNlAosSf06AbDgcOHQ+euaY2S4OabAAHo6HtH/Qc2abnEpuJw497RAIDPgCAvBnM7Xa2kmb9vF22E3zde127vwWAuEwM8EGi4RNoaRL2Sec4Z7FIJWtJz0ra8WSjGdcg1jQBEC00SaKSdEcJ7Hbn1MUiCr1lBGn+HowwX9vJ27bK1qqA7HW6AiAMIgSA3JfKuyZ0AEjGUEk1my/VKEbVi+dM8sg9c41Y//lhvLFW0yfHK9kGrDDhM7l4eCKW2XLuLhfBsoc8JTYJkhg1D6qPwftIxMKR1G03skGURrYMAPEKCIFvcIMN79J+f+M9IEiwPtnP7ckJk9A5MJiEntv9ikrZVg22nJn+bND9wtiieS6JeZIkZuNJFYmQ2s1omq04gI/rDeYjknq+NhKVCBD8WyRjEw6Y2VSBle4ZzaXIq0oWGUTYqFZ2AIQmdA4VAMj7JzUBEPpXaM7nOc94FwsYeIJU8rYvPcipitUYAWHkL7BqiT2JpLCYkGDUEP1PEVTj57jDmTe28twmqRGcGMP1wMy3jvZdQjkd2ez2yt5OTADkun9vzGr4yVnLzs5ObLV2AMLaIhnBvjTYVp59NB5KH75xxhCTAAxIgoFUIC1Mhkavu1y59Wgku/w53pczn87wBgCBXdSsmdnCmyOn+OKXlPw8enyWSvEVu7zu2zffIMGa2rNWVT0gVEAAIFodm8wWk5VN1n59wbgGAIlEvGLEShqrfZ+46MutoH0eifcKxLoKQMgz4T5wWXPnGCadd7WXmDdBAqQEesQwKj+EuJ+D40P/vkZNhhrlOwcgv/76jfbjT05IrhyAIMGqlmqSlUhSheX1puQEgAbMbiyvIEnj/eNCGCwgYNhJAqwmo7cgkjveQSSBXsny8yHOH641ZFnTuTsEKoakBkneD1IyZHhKVMpTW9wPbDKs2O9eTezfr2/s/dOG/eyoYS+e7Qt8aO4DlVua41UNh5GkkdsTcNmZSizh8dVB29YGyYktEvTiOuKdUsWOvVwkT8ROz+caHKoeB4wNYN+nLplstzvpnDXbOz59pwJy05/a1/2t/evXt5ZXSvajJ1375NwrIFg0LNYVW0HoIM0o+RwszjEBZiqEiWknlhBXIvaTDOkjyUb0x3QW62xKRhURjwWskj01ZyzPhD4Scgn2FucTxheAA52hIsUAIO3UOF5WxT96QLB4/vFxSRKsACAQWmpAB4CokkvpAEDkzecen6joliQtk8vUnB6LslUrdVuWHHxFklSMv0VwyxraEbFpYDEJbF5v7Gx9/fl5vIyG9QAgjAv4/HJsRQDCgEikOjrjAFIAWwggqtppIOC25H05crdMlalY2yI2ReL5mgurXiqfQXYuGfqSwK/WLCReVlWeouSYyjEyu7xpA5GxgPhM87oADft7Z5JYN9o1y5kDMlnZq8u+/evLtwIgPz/t2NODlnUqkFY1q/SObbYq22h4L0ME3M7Ye7xTqnUe6/2cFJmNuxu9n/WWHR2f6u93V5e2mk28B4QYkJ597Ot4L/zc5dol2sQmKiA8ExxVo2q8zxmX7KNZ4zShE3dQDPA1NKFTAXmyd2Cf7DXt9KgsAIKnaHVStmFyZI0qajH34bnXKlRpqzrjWXtE71IJ85CqJFhMe3dnLO/98H4Or4R4DPY4GzEMUMHbj5gAIaR8mP7WJT0ZC1XVyY/UJmJT284y++5uYn94+Uok+adHPXu8V7FWt2yLic84CwDCHgao+R5EIuhbOoiDYgVE5j4JuEZsitw+CBOUM1EYiBxX6zUpfKYTlzgGBlDMSAS5ch56QF7sd9UD0s5LAiDIrugBWfDN2NdGh7y0p54wgehkNZrs1CIB5CIiyVYymA7EXSJZmIIopievKPGA2SYphy1QQFdzWkkAJH5/ILEiW4Qy6d9v7+1mMLFPTh7Zi4O6AAjsdW1dsfHGEXa9uWetzoFZpWrbcskypq4SKJgHkdeUeOKwhEZOBzJsBAf/wie1cx9lZMRbs9l4IlkUUzvzpjuGiF1Icqe9A5/gLPcTSQs8yHD98ZzCVaxepkxHM/1MKJYKCEGfHpCzBiVAmlCnWljcNwmNN7KjY6zAfyeNuptGq6Sf3hf3sUmuM3FoR7IYLMJuqjhNegmBrwpmAgS+qODEQR4shAJtltu6vHkHgDCIEADSt0wA5Mn5iUUFhOQPyQpaUxzPkDNwQOjATj0MGqonmUEuxM89kRBTPtaMip2TV8lWC58EHws87msHQCYucQIckvgI/dPYO3OnjHZyBsHNiAoIPSCaVH97o0rMHwsA5EcH9R0AWa8qVl/U7XraV8ILCEH6o81VAoAD6jaSWhKcdCCot8lL6bIiRYJQDv3qQ5NqMdHinoOFi8Q99gP3er9c6LBoMX1Wul8vSzc6LWmF/zMAQgWk3SGJYZdlmr4t2Z4qUs74at2nSaex73n3SiSStR5rpghAIkAFA4c9dlE6GckM9xD218HAjsLxpO57KgBIpVwXAJneXNrltGR/fDtXBQQA8tlpUz0gmoJuPjAT9nw6pRm9rCb0cHrjYOUZwYCxdyRxmfiUdAG+NMfFDwNn2uZJIiewlaqG3ANfoxJzmQqEz0JSwyCT7WGwChUQGoRJfugBIXnj8AGAfP01FZC5PW1W5IJFDwgSLF3NumSTwczGKyd4JI2KJv1UAhcTt/bqIb/bm7ZVsHcJgg55r7zFIcOzFtBPjlp51Zlo9gND9YiFzvg6Wzwau40v65kK+P6+N6F7D8idVfr39tW0pApIAJCPT5pqQmdAKQBkNFmoGZWKlFxiYBVxT0E+xowUydz8GQlcqxnV+y0ioS+CcIH5lGQEAOFzAtHJ0jvkMqs0Z0eEA97+ciacy+KZ9SWfmWyiJvTZuGa/fz0VAPngrCkXrGeP9/Q1alhebBW3vBI+4HU0AAAIM0lEQVSAMmBrjQSG/OBONtrJ7pM1MYrhfQnwBbnG/RBXOXP4Lx8Ru/gz70BOQbh0JVDLPQJAMLHodCAPUAp4BYTyNRUQekBu72cCILhgtepVAZCPH7et2yhJksYkdAw2FswEoNczJTxMIve1jyGLXxc28Vp/K5cFqWKUWFGtNUmhPOEI6XTEY70nqvvzpUg+fibJDxUczf0CFCKDksNc9KGUHIDIFr9ss8l8VwEpApCpDD9w8cGemGo6jbmlJDdyEmixmls7x3XOAW6sEUgXZIH0ak5XM+2fACAO3h1ExOfjc0HGcXZzvzLRyN0FLUBbnO88A+3PVAEZLcvvAJCPT+qaUI/8CBChYbZzqkz0GvkgWJ0lmZ/vAnMpUYXU5cMrSA8mJTGgltwpCAaazIknMcPEBwn4+acYXKb6X7daq6tqHfkR72m5mFmn2bD1tmZz5krst2yPqttkZd9e3Ni/X1wLgPz0oGHPTrrWLlO5NTWhzzaMFRhYZbu029s7PasWhj/KS9wlSaR2es5YbZfKNVVAeMb96ys1oW833nfEvUQOEnlT5FzBwHd6XZFHOEziUEeOxPo66PVsOvYePSTRcovcrgVA+Jn//GYsFywkWEUAQgUEAHKXhrsqnhaS5/gzkF5DqzOX0rk6COFyycoV1hjN5g4yeFf+ThkW7NU+YhygxJ9HcjNL8z+QXaFIwJBHoEvT3heSXvlQEWLXzErL3F7dz+2PF2+Up352sm9P95mRUrHlFEkiTm9LGYuoorKmBcx7jOjxLH5EBTnOHABIAO/IQ+L84P2psT9JE0OVEYSi7/fUYpEqOvyuUHIoJ/7pUWOL/Oqj06N3AIimoI8XtqJhO5WcvIxEI7Yf2PK6LnsiFYsp2LrYNCRxEVjj4A4EJDYor0iLx0tjETFxnQemA50qRCp/BkosJr964cuN/fmmb/hxf3b2RMP78vZWAKRZqtsQAIIdZx3p1Z6s4gAgyLBUcp4vVQb1JKmiCogYIYaycTCUKbNlSkZxR+IFo0vE1gwwkre92ZRruR94IHr8+Kma2W9ubmw0Hbqsw9yaMQ5P17tSaYK5W9hsvbTb2VYABFYHF6yn3Zptk9sJz6NsXuG4vxvsGrN6Lf/9JJ5oBIXQ04GiBZEG7hUrIAHktIlgxNQADFuUUHlC3QIYiSmIdxeLMdgeevgAIDSh99od2fAWAQg9IE8fn1oP/SfNpms00RMbDEcCIGwIJTc8Dxi2kjdek6SIJUmBniDNgSdmNrFB6LCjSToAbrClwfTCyhCo2Wx8P4cnGMQdvaqanUKjMgBk//BAEqwiAPn91cZeXV3Zh6dHBgBBgrVubG27qVlj2bCLwY0GwCH7IQg5AOGw82bO5WKiIZ6wUypr6ms5UMp+mC88wYyNGSA1qgguO/OEK549XxvJ6M0UPfPUOvWmkmvc0GiMA4D09vfE0FLSLkqw6AEBgNADslk7szYAVA9poE6DB7cl+ZpnW9/bIR+J/cc65PNUBIvXFXKFYEFhowK8RJIVTEmUs72SULYAIJgF8M5IRGhCB4CsR/cCINfzsv3L5UIA5KPztn1yUpcLFuuFZJXrgqWeTUk6cDhylo2KIQDEHd68QstMnXGar8G9SN6nBNnfiSchDirDWjQS4agsbFa+trhHpFNqKCXC+2hbq1UaqrQiMUKCxZqnRA8A+fLLr+03/Y09aZTtl0+P7f1HHQEQJelLpHMT69N0XGhejn3H9fLn7XyiuEJCTLzSxGklMEgi6J9KM4IK8x1ibeke13PFPrnIqF/WmUnuaThiGrH3/eheGk7ULNfeQErcrvTv3pFg/fR0X03opydtm21h0HKtq9EQHbL3yZCH0NuhRJWhkbJyXO8ACGwwTcIkFKU0PPL7IIzrCVAYBx6fC4AVLClrwOOjAxCeFQCE+2B9kTyst0P1gFAB+cPFTINtP37StV+edez01Oew8Dy4/rv+vaqGDkDW1qvXtTbc9dBtRJWMYt9JQ2z63QHc45DekQhl73FTglmwmg+Agksk5Ik7ADoAoQLSZYaPenTKAiCA3Fp5ZaXVTADky9u1AEgzr9inT3v2yZOOKiCcB/NVSQBkNhjaZONA29d6mkiPnCt3aWKv2VRS5dftzKmqhEmlS0Mr1y05TSLiJHNL95SXOUeXWpd8nhgZLoC8I6qu8b0xc6PZ9LlcfP14NLL/56uhbHgBID85LRs9ILMNz8sEUEZyrIRcynR9OgMqrAVsVyEH1nJaZP9zH7CyMM8QQzy3qBbwDLSnkoNUsN3FBKxYiRSpt1nvAIiavFODbgAQ9DGQquNVRQDk81fXmpkRAARJeFRlxprJRDWKPYJ4qmyliissWA+chcQxVS5E5E1lch7s+a7PpuxyMZ2fmsfhzpOKzZx59HsJgJStSZN8pWqdPayNlzZfO7lA/0ULa+8lTqhL2z/q2mGna8vRwr787q39+fWVAMgvT7v24dNjVUA0XLiJlKtqw/6dlZZT6w+Her+8U54j70AkAMOF5xPZnmNpSw8I4Ih7Rb6FtBQXLtY7a1Ez2RYLNw9Rr50DKIyE+DxnBv0zfl/+c0ita1KNeAJPnAGA+JBFl84hwbq+G9rzw6N3ekAsy602rdhVckP18yGBwpREs29W8+F/AkA8rWeuiRLtRPp4szmKWSfyVEVNpH7kzLtqBBbskuDOrVatqf+D5n1ATcSL1XZslU3TXg+X9qe3l1ofPzk9sGcHNWvvVW27REOcSWkwuB8p32L/uruhu4hybRGP4udGPvX/B0B4pgHsg4gIklExr+IV6vhckfxiPf5/0Xf9CZnsH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Buy Fresh Green Bell Peppers Online | Walmart Ca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7" descr="OUMBÄRLIG Pot with lid - IK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0" descr="KAVALKAD black, Frying pan, Diameter: 24 cm - IKE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3" descr="WOODEN SPOON - KITCHEN | Zara Home Հայաստան / Armen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08104" y="884237"/>
            <a:ext cx="230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mgħarfa tal-injam</a:t>
            </a:r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08104" y="4724282"/>
            <a:ext cx="230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err="1"/>
              <a:t>b</a:t>
            </a:r>
            <a:r>
              <a:rPr lang="en-GB" dirty="0" smtClean="0"/>
              <a:t>or</a:t>
            </a:r>
            <a:r>
              <a:rPr lang="mt-MT" dirty="0" smtClean="0"/>
              <a:t>d tat-tqattiegħ</a:t>
            </a:r>
            <a:endParaRPr lang="en-GB" dirty="0"/>
          </a:p>
        </p:txBody>
      </p:sp>
      <p:sp>
        <p:nvSpPr>
          <p:cNvPr id="9" name="AutoShape 29" descr="Misen Chef's Knif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508104" y="2780928"/>
            <a:ext cx="230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sikkina</a:t>
            </a:r>
            <a:endParaRPr lang="en-GB" dirty="0"/>
          </a:p>
        </p:txBody>
      </p:sp>
      <p:sp>
        <p:nvSpPr>
          <p:cNvPr id="10" name="AutoShape 32" descr="Open Kitchen by Williams Sonoma Fork | Williams Sonom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Cooking sp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383">
            <a:off x="2377021" y="384735"/>
            <a:ext cx="4117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tchen Kni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88" flipH="1" flipV="1">
            <a:off x="1356860" y="2955007"/>
            <a:ext cx="2452072" cy="3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2523">
            <a:off x="1743567" y="4357330"/>
            <a:ext cx="1483075" cy="205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664" y="692439"/>
            <a:ext cx="2026568" cy="1143000"/>
          </a:xfrm>
        </p:spPr>
        <p:txBody>
          <a:bodyPr/>
          <a:lstStyle/>
          <a:p>
            <a:r>
              <a:rPr lang="mt-MT" dirty="0" smtClean="0"/>
              <a:t>furketta</a:t>
            </a:r>
            <a:endParaRPr lang="en-GB" dirty="0"/>
          </a:p>
        </p:txBody>
      </p:sp>
      <p:sp>
        <p:nvSpPr>
          <p:cNvPr id="4" name="AutoShape 4" descr="WMF spoons – where classic design meets top-quality workman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1656" y="3078088"/>
            <a:ext cx="202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mgħarfa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5153566"/>
            <a:ext cx="23060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kuċċarina</a:t>
            </a:r>
            <a:endParaRPr lang="en-GB" dirty="0"/>
          </a:p>
        </p:txBody>
      </p:sp>
      <p:sp>
        <p:nvSpPr>
          <p:cNvPr id="5" name="AutoShape 14" descr="POKAL Glass, clear glass, 35 cl www.megastore.com.m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6" descr="POKAL Glass, clear glass, 35 cl www.megastore.com.m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F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505">
            <a:off x="1556967" y="404664"/>
            <a:ext cx="2006921" cy="19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tware Sp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6037" flipH="1">
            <a:off x="1848931" y="2250080"/>
            <a:ext cx="667701" cy="26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007">
            <a:off x="1547664" y="5538426"/>
            <a:ext cx="1375579" cy="26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728" y="2862064"/>
            <a:ext cx="2026568" cy="1143000"/>
          </a:xfrm>
        </p:spPr>
        <p:txBody>
          <a:bodyPr/>
          <a:lstStyle/>
          <a:p>
            <a:r>
              <a:rPr lang="mt-MT" dirty="0" smtClean="0"/>
              <a:t>tazza</a:t>
            </a:r>
            <a:endParaRPr lang="en-GB" dirty="0"/>
          </a:p>
        </p:txBody>
      </p:sp>
      <p:sp>
        <p:nvSpPr>
          <p:cNvPr id="4" name="AutoShape 4" descr="WMF spoons – where classic design meets top-quality workman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8024" y="557808"/>
            <a:ext cx="202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skutella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20072" y="5093453"/>
            <a:ext cx="202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platt</a:t>
            </a:r>
            <a:endParaRPr lang="en-GB" dirty="0"/>
          </a:p>
        </p:txBody>
      </p:sp>
      <p:sp>
        <p:nvSpPr>
          <p:cNvPr id="5" name="AutoShape 14" descr="POKAL Glass, clear glass, 35 cl www.megastore.com.m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6" descr="POKAL Glass, clear glass, 35 cl www.megastore.com.m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Stone Crockery B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72" y="692696"/>
            <a:ext cx="2425229" cy="15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verage Glass (Tumbl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71" y="2950301"/>
            <a:ext cx="878432" cy="12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ain Grey Pl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199"/>
            <a:ext cx="2729676" cy="8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1. </a:t>
            </a:r>
            <a:r>
              <a:rPr lang="mt-MT" dirty="0" smtClean="0"/>
              <a:t>Fittex </a:t>
            </a:r>
            <a:r>
              <a:rPr lang="mt-MT" dirty="0" smtClean="0"/>
              <a:t>dawn l-affarijiet u </a:t>
            </a:r>
            <a:r>
              <a:rPr lang="mt-MT" dirty="0" smtClean="0"/>
              <a:t>poġġihom </a:t>
            </a:r>
            <a:r>
              <a:rPr lang="mt-MT" dirty="0" smtClean="0"/>
              <a:t>ġo borża kbira...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r>
              <a:rPr lang="mt-MT" dirty="0" smtClean="0"/>
              <a:t>Mgħarfa</a:t>
            </a:r>
          </a:p>
          <a:p>
            <a:r>
              <a:rPr lang="mt-MT" dirty="0" smtClean="0"/>
              <a:t>Kuċċarina</a:t>
            </a:r>
          </a:p>
          <a:p>
            <a:r>
              <a:rPr lang="mt-MT" dirty="0" smtClean="0"/>
              <a:t>Borma</a:t>
            </a:r>
          </a:p>
          <a:p>
            <a:r>
              <a:rPr lang="mt-MT" dirty="0" smtClean="0"/>
              <a:t>taġen</a:t>
            </a:r>
          </a:p>
          <a:p>
            <a:r>
              <a:rPr lang="mt-MT" dirty="0" smtClean="0"/>
              <a:t>Platt </a:t>
            </a:r>
          </a:p>
          <a:p>
            <a:r>
              <a:rPr lang="mt-MT" dirty="0" smtClean="0"/>
              <a:t>Mgħarfa tal-injam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2. Issa </a:t>
            </a:r>
            <a:r>
              <a:rPr lang="mt-MT" dirty="0" smtClean="0"/>
              <a:t>oħroġhom wieħed wieħed </a:t>
            </a:r>
            <a:r>
              <a:rPr lang="mt-MT" dirty="0" smtClean="0"/>
              <a:t>u </a:t>
            </a:r>
            <a:r>
              <a:rPr lang="mt-MT" dirty="0" smtClean="0"/>
              <a:t>għid </a:t>
            </a:r>
            <a:r>
              <a:rPr lang="mt-MT" dirty="0" smtClean="0"/>
              <a:t>x’inhuma; eż: “Din hija borma” jew “Dan huwa taġen</a:t>
            </a:r>
            <a:r>
              <a:rPr lang="mt-MT" dirty="0" smtClean="0"/>
              <a:t>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4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2376264"/>
          </a:xfrm>
        </p:spPr>
        <p:txBody>
          <a:bodyPr>
            <a:normAutofit/>
          </a:bodyPr>
          <a:lstStyle/>
          <a:p>
            <a:r>
              <a:rPr lang="mt-MT" b="1" u="sng" dirty="0" smtClean="0"/>
              <a:t>L-Ikel</a:t>
            </a:r>
            <a:endParaRPr lang="en-GB" dirty="0"/>
          </a:p>
        </p:txBody>
      </p:sp>
      <p:sp>
        <p:nvSpPr>
          <p:cNvPr id="5" name="AutoShape 2" descr="EPS Vector - Yummy emoticon. Stock Clipart Illustr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20366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Free Yucky Face Cliparts, Download Free Clip Art, Free Clip Art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47" y="43651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9944" y="2852936"/>
            <a:ext cx="8229600" cy="303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80528" y="2321260"/>
            <a:ext cx="8229600" cy="1683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Jiena nħobb niekol ...</a:t>
            </a:r>
            <a:br>
              <a:rPr lang="mt-MT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5" y="5013176"/>
            <a:ext cx="6048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4400" dirty="0"/>
              <a:t>Jiena ma nħobbx niekol ...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906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71</Words>
  <Application>Microsoft Office PowerPoint</Application>
  <PresentationFormat>On-screen Show (4:3)</PresentationFormat>
  <Paragraphs>26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Fil-Kċina</vt:lpstr>
      <vt:lpstr>lenbuba</vt:lpstr>
      <vt:lpstr>PowerPoint Presentation</vt:lpstr>
      <vt:lpstr>furketta</vt:lpstr>
      <vt:lpstr>tazza</vt:lpstr>
      <vt:lpstr>1. Fittex dawn l-affarijiet u poġġihom ġo borża kbira...</vt:lpstr>
      <vt:lpstr>L-Ikel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2020-08-02T13:58:20Z</dcterms:created>
  <dcterms:modified xsi:type="dcterms:W3CDTF">2021-01-15T14:11:55Z</dcterms:modified>
</cp:coreProperties>
</file>